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Lst>
  <p:sldSz cy="9723300" cx="5138550"/>
  <p:notesSz cx="6858000" cy="9144000"/>
  <p:embeddedFontLst>
    <p:embeddedFont>
      <p:font typeface="Helvetica Neue"/>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62">
          <p15:clr>
            <a:srgbClr val="A4A3A4"/>
          </p15:clr>
        </p15:guide>
        <p15:guide id="2" pos="16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62" orient="horz"/>
        <p:guide pos="16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HelveticaNeue-boldItalic.fntdata"/><Relationship Id="rId9" Type="http://schemas.openxmlformats.org/officeDocument/2006/relationships/font" Target="fonts/HelveticaNeue-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HelveticaNeue-regular.fntdata"/><Relationship Id="rId8" Type="http://schemas.openxmlformats.org/officeDocument/2006/relationships/font" Target="fonts/HelveticaNeu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523251" y="685800"/>
            <a:ext cx="181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ites.google.com/teachingtechnix.com/cynthianixon" TargetMode="External"/><Relationship Id="rId3"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2523251" y="685800"/>
            <a:ext cx="181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rgbClr val="464646"/>
                </a:solidFill>
                <a:highlight>
                  <a:schemeClr val="lt1"/>
                </a:highlight>
                <a:latin typeface="Source Sans Pro"/>
                <a:ea typeface="Source Sans Pro"/>
                <a:cs typeface="Source Sans Pro"/>
                <a:sym typeface="Source Sans Pro"/>
              </a:rPr>
              <a:t> This Instagram Template by </a:t>
            </a:r>
            <a:r>
              <a:rPr lang="en" sz="1000" u="sng">
                <a:solidFill>
                  <a:srgbClr val="049CCF"/>
                </a:solidFill>
                <a:highlight>
                  <a:schemeClr val="lt1"/>
                </a:highlight>
                <a:latin typeface="Source Sans Pro"/>
                <a:ea typeface="Source Sans Pro"/>
                <a:cs typeface="Source Sans Pro"/>
                <a:sym typeface="Source Sans Pro"/>
                <a:hlinkClick r:id="rId2">
                  <a:extLst>
                    <a:ext uri="{A12FA001-AC4F-418D-AE19-62706E023703}">
                      <ahyp:hlinkClr val="tx"/>
                    </a:ext>
                  </a:extLst>
                </a:hlinkClick>
              </a:rPr>
              <a:t>Cynthia Nixon</a:t>
            </a:r>
            <a:r>
              <a:rPr lang="en" sz="1000">
                <a:solidFill>
                  <a:srgbClr val="464646"/>
                </a:solidFill>
                <a:highlight>
                  <a:schemeClr val="lt1"/>
                </a:highlight>
                <a:latin typeface="Source Sans Pro"/>
                <a:ea typeface="Source Sans Pro"/>
                <a:cs typeface="Source Sans Pro"/>
                <a:sym typeface="Source Sans Pro"/>
              </a:rPr>
              <a:t> is licensed under a </a:t>
            </a:r>
            <a:r>
              <a:rPr lang="en" sz="1000" u="sng">
                <a:solidFill>
                  <a:srgbClr val="049CCF"/>
                </a:solidFill>
                <a:highlight>
                  <a:schemeClr val="lt1"/>
                </a:highlight>
                <a:latin typeface="Source Sans Pro"/>
                <a:ea typeface="Source Sans Pro"/>
                <a:cs typeface="Source Sans Pro"/>
                <a:sym typeface="Source Sans Pro"/>
                <a:hlinkClick r:id="rId3">
                  <a:extLst>
                    <a:ext uri="{A12FA001-AC4F-418D-AE19-62706E023703}">
                      <ahyp:hlinkClr val="tx"/>
                    </a:ext>
                  </a:extLst>
                </a:hlinkClick>
              </a:rPr>
              <a:t>Creative Commons Attribution-NonCommercial-ShareAlike 4.0 International License</a:t>
            </a:r>
            <a:r>
              <a:rPr lang="en" sz="1000">
                <a:solidFill>
                  <a:srgbClr val="464646"/>
                </a:solidFill>
                <a:highlight>
                  <a:schemeClr val="lt1"/>
                </a:highlight>
                <a:latin typeface="Source Sans Pro"/>
                <a:ea typeface="Source Sans Pro"/>
                <a:cs typeface="Source Sans Pro"/>
                <a:sym typeface="Source Sans Pro"/>
              </a:rPr>
              <a:t>.</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hyperlink" Target="https://sites.google.com/teachingtechnix.com/cynthianixon" TargetMode="External"/><Relationship Id="rId7" Type="http://schemas.openxmlformats.org/officeDocument/2006/relationships/hyperlink" Target="http://creativecommons.org/licenses/by-nc-sa/4.0/"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sites.google.com/teachingtechnix.com/cynthianixon" TargetMode="External"/><Relationship Id="rId6" Type="http://schemas.openxmlformats.org/officeDocument/2006/relationships/hyperlink" Target="http://creativecommons.org/licenses/by-nc-sa/4.0/"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s://sites.google.com/teachingtechnix.com/cynthianixon" TargetMode="External"/><Relationship Id="rId6" Type="http://schemas.openxmlformats.org/officeDocument/2006/relationships/hyperlink" Target="http://creativecommons.org/licenses/by-nc-sa/4.0/"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gram Post" type="blank">
  <p:cSld name="BLANK">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680758" y="752398"/>
            <a:ext cx="3724800" cy="616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434343"/>
                </a:solidFill>
                <a:latin typeface="Helvetica Neue"/>
                <a:ea typeface="Helvetica Neue"/>
                <a:cs typeface="Helvetica Neue"/>
                <a:sym typeface="Helvetica Neu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1" name="Google Shape;11;p2"/>
          <p:cNvSpPr txBox="1"/>
          <p:nvPr>
            <p:ph idx="2" type="body"/>
          </p:nvPr>
        </p:nvSpPr>
        <p:spPr>
          <a:xfrm>
            <a:off x="93375" y="7167250"/>
            <a:ext cx="4951800" cy="17469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1pPr>
            <a:lvl2pPr indent="-330200" lvl="1" marL="91440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2pPr>
            <a:lvl3pPr indent="-330200" lvl="2" marL="137160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3pPr>
            <a:lvl4pPr indent="-330200" lvl="3" marL="182880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4pPr>
            <a:lvl5pPr indent="-330200" lvl="4" marL="228600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5pPr>
            <a:lvl6pPr indent="-330200" lvl="5" marL="274320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6pPr>
            <a:lvl7pPr indent="-330200" lvl="6" marL="320040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7pPr>
            <a:lvl8pPr indent="-330200" lvl="7" marL="365760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8pPr>
            <a:lvl9pPr indent="-330200" lvl="8" marL="4114800">
              <a:spcBef>
                <a:spcPts val="1600"/>
              </a:spcBef>
              <a:spcAft>
                <a:spcPts val="160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gram Post With Instructions">
  <p:cSld name="BLANK_2">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3"/>
          <p:cNvSpPr txBox="1"/>
          <p:nvPr>
            <p:ph idx="1" type="subTitle"/>
          </p:nvPr>
        </p:nvSpPr>
        <p:spPr>
          <a:xfrm>
            <a:off x="680758" y="752398"/>
            <a:ext cx="3724800" cy="6165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434343"/>
                </a:solidFill>
                <a:latin typeface="Helvetica Neue"/>
                <a:ea typeface="Helvetica Neue"/>
                <a:cs typeface="Helvetica Neue"/>
                <a:sym typeface="Helvetica Neu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4" name="Google Shape;14;p3"/>
          <p:cNvSpPr txBox="1"/>
          <p:nvPr>
            <p:ph idx="2" type="body"/>
          </p:nvPr>
        </p:nvSpPr>
        <p:spPr>
          <a:xfrm>
            <a:off x="93375" y="7167250"/>
            <a:ext cx="4951800" cy="17469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1pPr>
            <a:lvl2pPr indent="-330200" lvl="1" marL="9144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2pPr>
            <a:lvl3pPr indent="-330200" lvl="2" marL="13716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3pPr>
            <a:lvl4pPr indent="-330200" lvl="3" marL="18288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4pPr>
            <a:lvl5pPr indent="-330200" lvl="4" marL="22860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5pPr>
            <a:lvl6pPr indent="-330200" lvl="5" marL="27432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6pPr>
            <a:lvl7pPr indent="-330200" lvl="6" marL="32004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7pPr>
            <a:lvl8pPr indent="-330200" lvl="7" marL="36576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8pPr>
            <a:lvl9pPr indent="-330200" lvl="8" marL="4114800" rtl="0">
              <a:spcBef>
                <a:spcPts val="1600"/>
              </a:spcBef>
              <a:spcAft>
                <a:spcPts val="160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9pPr>
          </a:lstStyle>
          <a:p/>
        </p:txBody>
      </p:sp>
      <p:sp>
        <p:nvSpPr>
          <p:cNvPr id="15" name="Google Shape;15;p3"/>
          <p:cNvSpPr/>
          <p:nvPr/>
        </p:nvSpPr>
        <p:spPr>
          <a:xfrm>
            <a:off x="-3264150" y="156200"/>
            <a:ext cx="2628000" cy="1476000"/>
          </a:xfrm>
          <a:prstGeom prst="wedgeRoundRectCallout">
            <a:avLst>
              <a:gd fmla="val 70522" name="adj1"/>
              <a:gd fmla="val -83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Profile picture goes here.  Use the mask tool on the menu bar to make your image into a circle shape.</a:t>
            </a:r>
            <a:endParaRPr sz="1800">
              <a:latin typeface="Helvetica Neue"/>
              <a:ea typeface="Helvetica Neue"/>
              <a:cs typeface="Helvetica Neue"/>
              <a:sym typeface="Helvetica Neue"/>
            </a:endParaRPr>
          </a:p>
        </p:txBody>
      </p:sp>
      <p:pic>
        <p:nvPicPr>
          <p:cNvPr id="16" name="Google Shape;16;p3"/>
          <p:cNvPicPr preferRelativeResize="0"/>
          <p:nvPr/>
        </p:nvPicPr>
        <p:blipFill>
          <a:blip r:embed="rId3">
            <a:alphaModFix/>
          </a:blip>
          <a:stretch>
            <a:fillRect/>
          </a:stretch>
        </p:blipFill>
        <p:spPr>
          <a:xfrm>
            <a:off x="-4536350" y="1880901"/>
            <a:ext cx="3493800" cy="1746900"/>
          </a:xfrm>
          <a:prstGeom prst="rect">
            <a:avLst/>
          </a:prstGeom>
          <a:noFill/>
          <a:ln cap="flat" cmpd="sng" w="19050">
            <a:solidFill>
              <a:schemeClr val="dk2"/>
            </a:solidFill>
            <a:prstDash val="solid"/>
            <a:round/>
            <a:headEnd len="sm" w="sm" type="none"/>
            <a:tailEnd len="sm" w="sm" type="none"/>
          </a:ln>
        </p:spPr>
      </p:pic>
      <p:sp>
        <p:nvSpPr>
          <p:cNvPr id="17" name="Google Shape;17;p3"/>
          <p:cNvSpPr/>
          <p:nvPr/>
        </p:nvSpPr>
        <p:spPr>
          <a:xfrm rot="4131446">
            <a:off x="-4610522" y="1410816"/>
            <a:ext cx="857523" cy="428708"/>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rot="-1203">
            <a:off x="-5191197" y="2475756"/>
            <a:ext cx="857400" cy="428700"/>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1899918">
            <a:off x="-2839592" y="3434145"/>
            <a:ext cx="857214" cy="428607"/>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6984725" y="824000"/>
            <a:ext cx="3724800" cy="1056900"/>
          </a:xfrm>
          <a:prstGeom prst="wedgeRoundRectCallout">
            <a:avLst>
              <a:gd fmla="val -96416" name="adj1"/>
              <a:gd fmla="val -3560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Add your screen name in the text box across the top.  Be creative!</a:t>
            </a:r>
            <a:endParaRPr sz="1800"/>
          </a:p>
        </p:txBody>
      </p:sp>
      <p:sp>
        <p:nvSpPr>
          <p:cNvPr id="21" name="Google Shape;21;p3"/>
          <p:cNvSpPr/>
          <p:nvPr/>
        </p:nvSpPr>
        <p:spPr>
          <a:xfrm>
            <a:off x="6984725" y="3627800"/>
            <a:ext cx="3724800" cy="1476000"/>
          </a:xfrm>
          <a:prstGeom prst="wedgeRoundRectCallout">
            <a:avLst>
              <a:gd fmla="val -96416" name="adj1"/>
              <a:gd fmla="val -3560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Your image for the post goes here.  Double click your picture to activate the black crop handles and make it fit in the space provided.</a:t>
            </a:r>
            <a:endParaRPr sz="1800"/>
          </a:p>
        </p:txBody>
      </p:sp>
      <p:pic>
        <p:nvPicPr>
          <p:cNvPr id="22" name="Google Shape;22;p3"/>
          <p:cNvPicPr preferRelativeResize="0"/>
          <p:nvPr/>
        </p:nvPicPr>
        <p:blipFill>
          <a:blip r:embed="rId4">
            <a:alphaModFix/>
          </a:blip>
          <a:stretch>
            <a:fillRect/>
          </a:stretch>
        </p:blipFill>
        <p:spPr>
          <a:xfrm>
            <a:off x="7676275" y="5255698"/>
            <a:ext cx="3352800" cy="2543175"/>
          </a:xfrm>
          <a:prstGeom prst="rect">
            <a:avLst/>
          </a:prstGeom>
          <a:noFill/>
          <a:ln>
            <a:noFill/>
          </a:ln>
        </p:spPr>
      </p:pic>
      <p:sp>
        <p:nvSpPr>
          <p:cNvPr id="23" name="Google Shape;23;p3"/>
          <p:cNvSpPr/>
          <p:nvPr/>
        </p:nvSpPr>
        <p:spPr>
          <a:xfrm rot="-1899918">
            <a:off x="7033408" y="6636945"/>
            <a:ext cx="857214" cy="428607"/>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txBox="1"/>
          <p:nvPr/>
        </p:nvSpPr>
        <p:spPr>
          <a:xfrm>
            <a:off x="6099550" y="6943250"/>
            <a:ext cx="857400" cy="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3374550" y="7372250"/>
            <a:ext cx="2628000" cy="1476000"/>
          </a:xfrm>
          <a:prstGeom prst="wedgeRoundRectCallout">
            <a:avLst>
              <a:gd fmla="val 75250" name="adj1"/>
              <a:gd fmla="val -5001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Your post goes here!  Remember you can use #hashtags and emojis for fun! </a:t>
            </a:r>
            <a:endParaRPr sz="1800">
              <a:latin typeface="Helvetica Neue"/>
              <a:ea typeface="Helvetica Neue"/>
              <a:cs typeface="Helvetica Neue"/>
              <a:sym typeface="Helvetica Neue"/>
            </a:endParaRPr>
          </a:p>
        </p:txBody>
      </p:sp>
      <p:pic>
        <p:nvPicPr>
          <p:cNvPr id="26" name="Google Shape;26;p3"/>
          <p:cNvPicPr preferRelativeResize="0"/>
          <p:nvPr/>
        </p:nvPicPr>
        <p:blipFill>
          <a:blip r:embed="rId5">
            <a:alphaModFix/>
          </a:blip>
          <a:stretch>
            <a:fillRect/>
          </a:stretch>
        </p:blipFill>
        <p:spPr>
          <a:xfrm>
            <a:off x="-1714800" y="8394305"/>
            <a:ext cx="317851" cy="325075"/>
          </a:xfrm>
          <a:prstGeom prst="rect">
            <a:avLst/>
          </a:prstGeom>
          <a:noFill/>
          <a:ln>
            <a:noFill/>
          </a:ln>
        </p:spPr>
      </p:pic>
      <p:sp>
        <p:nvSpPr>
          <p:cNvPr id="27" name="Google Shape;27;p3"/>
          <p:cNvSpPr txBox="1"/>
          <p:nvPr/>
        </p:nvSpPr>
        <p:spPr>
          <a:xfrm>
            <a:off x="5291375" y="9193787"/>
            <a:ext cx="5418000" cy="7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300">
                <a:solidFill>
                  <a:srgbClr val="464646"/>
                </a:solidFill>
                <a:latin typeface="Source Sans Pro"/>
                <a:ea typeface="Source Sans Pro"/>
                <a:cs typeface="Source Sans Pro"/>
                <a:sym typeface="Source Sans Pro"/>
              </a:rPr>
              <a:t> This Instagram Template by </a:t>
            </a:r>
            <a:r>
              <a:rPr lang="en" sz="1300" u="sng">
                <a:solidFill>
                  <a:srgbClr val="049CCF"/>
                </a:solidFill>
                <a:latin typeface="Source Sans Pro"/>
                <a:ea typeface="Source Sans Pro"/>
                <a:cs typeface="Source Sans Pro"/>
                <a:sym typeface="Source Sans Pro"/>
                <a:hlinkClick r:id="rId6">
                  <a:extLst>
                    <a:ext uri="{A12FA001-AC4F-418D-AE19-62706E023703}">
                      <ahyp:hlinkClr val="tx"/>
                    </a:ext>
                  </a:extLst>
                </a:hlinkClick>
              </a:rPr>
              <a:t>Cynthia Nixon</a:t>
            </a:r>
            <a:r>
              <a:rPr lang="en" sz="1300">
                <a:solidFill>
                  <a:srgbClr val="464646"/>
                </a:solidFill>
                <a:latin typeface="Source Sans Pro"/>
                <a:ea typeface="Source Sans Pro"/>
                <a:cs typeface="Source Sans Pro"/>
                <a:sym typeface="Source Sans Pro"/>
              </a:rPr>
              <a:t> is licensed under a </a:t>
            </a:r>
            <a:r>
              <a:rPr lang="en" sz="1300" u="sng">
                <a:solidFill>
                  <a:srgbClr val="049CCF"/>
                </a:solidFill>
                <a:latin typeface="Source Sans Pro"/>
                <a:ea typeface="Source Sans Pro"/>
                <a:cs typeface="Source Sans Pro"/>
                <a:sym typeface="Source Sans Pro"/>
                <a:hlinkClick r:id="rId7">
                  <a:extLst>
                    <a:ext uri="{A12FA001-AC4F-418D-AE19-62706E023703}">
                      <ahyp:hlinkClr val="tx"/>
                    </a:ext>
                  </a:extLst>
                </a:hlinkClick>
              </a:rPr>
              <a:t>Creative Commons Attribution-NonCommercial-ShareAlike 4.0 International License</a:t>
            </a:r>
            <a:r>
              <a:rPr lang="en" sz="1300">
                <a:solidFill>
                  <a:srgbClr val="464646"/>
                </a:solidFill>
                <a:latin typeface="Source Sans Pro"/>
                <a:ea typeface="Source Sans Pro"/>
                <a:cs typeface="Source Sans Pro"/>
                <a:sym typeface="Source Sans Pro"/>
              </a:rPr>
              <a:t>.</a:t>
            </a:r>
            <a:endParaRPr sz="1300">
              <a:solidFill>
                <a:schemeClr val="dk1"/>
              </a:solidFill>
            </a:endParaRPr>
          </a:p>
          <a:p>
            <a:pPr indent="0" lvl="0" marL="0" rtl="0" algn="ctr">
              <a:spcBef>
                <a:spcPts val="0"/>
              </a:spcBef>
              <a:spcAft>
                <a:spcPts val="0"/>
              </a:spcAft>
              <a:buNone/>
            </a:pPr>
            <a:r>
              <a:t/>
            </a:r>
            <a:endParaRPr sz="13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gram Profile Basic">
  <p:cSld name="BLANK_1">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4"/>
          <p:cNvSpPr txBox="1"/>
          <p:nvPr>
            <p:ph idx="1" type="subTitle"/>
          </p:nvPr>
        </p:nvSpPr>
        <p:spPr>
          <a:xfrm>
            <a:off x="706875" y="109314"/>
            <a:ext cx="37248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434343"/>
                </a:solidFill>
                <a:latin typeface="Helvetica Neue"/>
                <a:ea typeface="Helvetica Neue"/>
                <a:cs typeface="Helvetica Neue"/>
                <a:sym typeface="Helvetica Neu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0" name="Google Shape;30;p4"/>
          <p:cNvSpPr txBox="1"/>
          <p:nvPr>
            <p:ph idx="2" type="body"/>
          </p:nvPr>
        </p:nvSpPr>
        <p:spPr>
          <a:xfrm>
            <a:off x="93375" y="2684500"/>
            <a:ext cx="4951800" cy="2312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1" name="Google Shape;31;p4"/>
          <p:cNvSpPr txBox="1"/>
          <p:nvPr>
            <p:ph idx="3" type="subTitle"/>
          </p:nvPr>
        </p:nvSpPr>
        <p:spPr>
          <a:xfrm>
            <a:off x="93375" y="2252625"/>
            <a:ext cx="3724800" cy="423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gram Profile Basic With Instructions">
  <p:cSld name="BLANK_1_2">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5"/>
          <p:cNvSpPr txBox="1"/>
          <p:nvPr>
            <p:ph idx="1" type="subTitle"/>
          </p:nvPr>
        </p:nvSpPr>
        <p:spPr>
          <a:xfrm>
            <a:off x="706875" y="109314"/>
            <a:ext cx="37248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434343"/>
                </a:solidFill>
                <a:latin typeface="Helvetica Neue"/>
                <a:ea typeface="Helvetica Neue"/>
                <a:cs typeface="Helvetica Neue"/>
                <a:sym typeface="Helvetica Neu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4" name="Google Shape;34;p5"/>
          <p:cNvSpPr/>
          <p:nvPr/>
        </p:nvSpPr>
        <p:spPr>
          <a:xfrm>
            <a:off x="-3264150" y="689600"/>
            <a:ext cx="2628000" cy="1476000"/>
          </a:xfrm>
          <a:prstGeom prst="wedgeRoundRectCallout">
            <a:avLst>
              <a:gd fmla="val 70522" name="adj1"/>
              <a:gd fmla="val -83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Profile picture goes here.  Use the mask tool on the menu bar to make your image into a circle shape.</a:t>
            </a:r>
            <a:endParaRPr sz="1800">
              <a:latin typeface="Helvetica Neue"/>
              <a:ea typeface="Helvetica Neue"/>
              <a:cs typeface="Helvetica Neue"/>
              <a:sym typeface="Helvetica Neue"/>
            </a:endParaRPr>
          </a:p>
        </p:txBody>
      </p:sp>
      <p:pic>
        <p:nvPicPr>
          <p:cNvPr id="35" name="Google Shape;35;p5"/>
          <p:cNvPicPr preferRelativeResize="0"/>
          <p:nvPr/>
        </p:nvPicPr>
        <p:blipFill>
          <a:blip r:embed="rId3">
            <a:alphaModFix/>
          </a:blip>
          <a:stretch>
            <a:fillRect/>
          </a:stretch>
        </p:blipFill>
        <p:spPr>
          <a:xfrm>
            <a:off x="-4536350" y="2414301"/>
            <a:ext cx="3493800" cy="1746900"/>
          </a:xfrm>
          <a:prstGeom prst="rect">
            <a:avLst/>
          </a:prstGeom>
          <a:noFill/>
          <a:ln cap="flat" cmpd="sng" w="19050">
            <a:solidFill>
              <a:schemeClr val="dk2"/>
            </a:solidFill>
            <a:prstDash val="solid"/>
            <a:round/>
            <a:headEnd len="sm" w="sm" type="none"/>
            <a:tailEnd len="sm" w="sm" type="none"/>
          </a:ln>
        </p:spPr>
      </p:pic>
      <p:sp>
        <p:nvSpPr>
          <p:cNvPr id="36" name="Google Shape;36;p5"/>
          <p:cNvSpPr/>
          <p:nvPr/>
        </p:nvSpPr>
        <p:spPr>
          <a:xfrm rot="4131446">
            <a:off x="-4610522" y="1944216"/>
            <a:ext cx="857523" cy="428708"/>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1203">
            <a:off x="-5191197" y="3009156"/>
            <a:ext cx="857400" cy="428700"/>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rot="-1899918">
            <a:off x="-2839592" y="3967545"/>
            <a:ext cx="857214" cy="428607"/>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6984725" y="824000"/>
            <a:ext cx="3724800" cy="1056900"/>
          </a:xfrm>
          <a:prstGeom prst="wedgeRoundRectCallout">
            <a:avLst>
              <a:gd fmla="val -95673" name="adj1"/>
              <a:gd fmla="val -9394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Add your screen name in the text box across the top.  Be creative!</a:t>
            </a:r>
            <a:endParaRPr sz="1800"/>
          </a:p>
        </p:txBody>
      </p:sp>
      <p:sp>
        <p:nvSpPr>
          <p:cNvPr id="40" name="Google Shape;40;p5"/>
          <p:cNvSpPr/>
          <p:nvPr/>
        </p:nvSpPr>
        <p:spPr>
          <a:xfrm>
            <a:off x="-4767350" y="5188732"/>
            <a:ext cx="3724800" cy="1837200"/>
          </a:xfrm>
          <a:prstGeom prst="wedgeRoundRectCallout">
            <a:avLst>
              <a:gd fmla="val 73162" name="adj1"/>
              <a:gd fmla="val 9856"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These blocks should be six different photos from your previous posts.  Double click your photos to activate the black crop handles so you can make your images fit in the squares.</a:t>
            </a:r>
            <a:endParaRPr sz="1800"/>
          </a:p>
        </p:txBody>
      </p:sp>
      <p:pic>
        <p:nvPicPr>
          <p:cNvPr id="41" name="Google Shape;41;p5"/>
          <p:cNvPicPr preferRelativeResize="0"/>
          <p:nvPr/>
        </p:nvPicPr>
        <p:blipFill>
          <a:blip r:embed="rId4">
            <a:alphaModFix/>
          </a:blip>
          <a:stretch>
            <a:fillRect/>
          </a:stretch>
        </p:blipFill>
        <p:spPr>
          <a:xfrm>
            <a:off x="-4235575" y="7244298"/>
            <a:ext cx="3352800" cy="2543175"/>
          </a:xfrm>
          <a:prstGeom prst="rect">
            <a:avLst/>
          </a:prstGeom>
          <a:noFill/>
          <a:ln>
            <a:noFill/>
          </a:ln>
        </p:spPr>
      </p:pic>
      <p:sp>
        <p:nvSpPr>
          <p:cNvPr id="42" name="Google Shape;42;p5"/>
          <p:cNvSpPr/>
          <p:nvPr/>
        </p:nvSpPr>
        <p:spPr>
          <a:xfrm rot="-1899918">
            <a:off x="-4878442" y="8625545"/>
            <a:ext cx="857214" cy="428607"/>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a:off x="6514725" y="3774450"/>
            <a:ext cx="2628000" cy="1056900"/>
          </a:xfrm>
          <a:prstGeom prst="wedgeRoundRectCallout">
            <a:avLst>
              <a:gd fmla="val -97018" name="adj1"/>
              <a:gd fmla="val -1144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Your profile description goes here. Be creative!</a:t>
            </a:r>
            <a:endParaRPr sz="1800">
              <a:latin typeface="Helvetica Neue"/>
              <a:ea typeface="Helvetica Neue"/>
              <a:cs typeface="Helvetica Neue"/>
              <a:sym typeface="Helvetica Neue"/>
            </a:endParaRPr>
          </a:p>
        </p:txBody>
      </p:sp>
      <p:sp>
        <p:nvSpPr>
          <p:cNvPr id="44" name="Google Shape;44;p5"/>
          <p:cNvSpPr txBox="1"/>
          <p:nvPr>
            <p:ph idx="2" type="body"/>
          </p:nvPr>
        </p:nvSpPr>
        <p:spPr>
          <a:xfrm>
            <a:off x="93375" y="2684500"/>
            <a:ext cx="4951800" cy="2312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5" name="Google Shape;45;p5"/>
          <p:cNvSpPr txBox="1"/>
          <p:nvPr>
            <p:ph idx="3" type="subTitle"/>
          </p:nvPr>
        </p:nvSpPr>
        <p:spPr>
          <a:xfrm>
            <a:off x="93375" y="2252625"/>
            <a:ext cx="37248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6" name="Google Shape;46;p5"/>
          <p:cNvSpPr/>
          <p:nvPr/>
        </p:nvSpPr>
        <p:spPr>
          <a:xfrm>
            <a:off x="6744200" y="2414300"/>
            <a:ext cx="2628000" cy="1056900"/>
          </a:xfrm>
          <a:prstGeom prst="wedgeRoundRectCallout">
            <a:avLst>
              <a:gd fmla="val -105750" name="adj1"/>
              <a:gd fmla="val -4074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Your first and last name go on this line.</a:t>
            </a:r>
            <a:endParaRPr sz="1800">
              <a:latin typeface="Helvetica Neue"/>
              <a:ea typeface="Helvetica Neue"/>
              <a:cs typeface="Helvetica Neue"/>
              <a:sym typeface="Helvetica Neue"/>
            </a:endParaRPr>
          </a:p>
        </p:txBody>
      </p:sp>
      <p:sp>
        <p:nvSpPr>
          <p:cNvPr id="47" name="Google Shape;47;p5"/>
          <p:cNvSpPr txBox="1"/>
          <p:nvPr/>
        </p:nvSpPr>
        <p:spPr>
          <a:xfrm>
            <a:off x="5291375" y="9193787"/>
            <a:ext cx="5418000" cy="7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464646"/>
                </a:solidFill>
                <a:latin typeface="Source Sans Pro"/>
                <a:ea typeface="Source Sans Pro"/>
                <a:cs typeface="Source Sans Pro"/>
                <a:sym typeface="Source Sans Pro"/>
              </a:rPr>
              <a:t> This Instagram Template by </a:t>
            </a:r>
            <a:r>
              <a:rPr lang="en" sz="1300" u="sng">
                <a:solidFill>
                  <a:srgbClr val="049CCF"/>
                </a:solidFill>
                <a:latin typeface="Source Sans Pro"/>
                <a:ea typeface="Source Sans Pro"/>
                <a:cs typeface="Source Sans Pro"/>
                <a:sym typeface="Source Sans Pro"/>
                <a:hlinkClick r:id="rId5">
                  <a:extLst>
                    <a:ext uri="{A12FA001-AC4F-418D-AE19-62706E023703}">
                      <ahyp:hlinkClr val="tx"/>
                    </a:ext>
                  </a:extLst>
                </a:hlinkClick>
              </a:rPr>
              <a:t>Cynthia Nixon</a:t>
            </a:r>
            <a:r>
              <a:rPr lang="en" sz="1300">
                <a:solidFill>
                  <a:srgbClr val="464646"/>
                </a:solidFill>
                <a:latin typeface="Source Sans Pro"/>
                <a:ea typeface="Source Sans Pro"/>
                <a:cs typeface="Source Sans Pro"/>
                <a:sym typeface="Source Sans Pro"/>
              </a:rPr>
              <a:t> is licensed under a </a:t>
            </a:r>
            <a:r>
              <a:rPr lang="en" sz="1300" u="sng">
                <a:solidFill>
                  <a:srgbClr val="049CCF"/>
                </a:solidFill>
                <a:latin typeface="Source Sans Pro"/>
                <a:ea typeface="Source Sans Pro"/>
                <a:cs typeface="Source Sans Pro"/>
                <a:sym typeface="Source Sans Pro"/>
                <a:hlinkClick r:id="rId6">
                  <a:extLst>
                    <a:ext uri="{A12FA001-AC4F-418D-AE19-62706E023703}">
                      <ahyp:hlinkClr val="tx"/>
                    </a:ext>
                  </a:extLst>
                </a:hlinkClick>
              </a:rPr>
              <a:t>Creative Commons Attribution-NonCommercial-ShareAlike 4.0 International License</a:t>
            </a:r>
            <a:r>
              <a:rPr lang="en" sz="1300">
                <a:solidFill>
                  <a:srgbClr val="464646"/>
                </a:solidFill>
                <a:latin typeface="Source Sans Pro"/>
                <a:ea typeface="Source Sans Pro"/>
                <a:cs typeface="Source Sans Pro"/>
                <a:sym typeface="Source Sans Pro"/>
              </a:rPr>
              <a:t>.</a:t>
            </a:r>
            <a:endParaRPr sz="1300">
              <a:solidFill>
                <a:schemeClr val="dk1"/>
              </a:solidFill>
            </a:endParaRPr>
          </a:p>
          <a:p>
            <a:pPr indent="0" lvl="0" marL="0" rtl="0" algn="ctr">
              <a:spcBef>
                <a:spcPts val="0"/>
              </a:spcBef>
              <a:spcAft>
                <a:spcPts val="0"/>
              </a:spcAft>
              <a:buNone/>
            </a:pPr>
            <a:r>
              <a:t/>
            </a:r>
            <a:endParaRPr sz="13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gram Profile w/Extras">
  <p:cSld name="BLANK_1_1">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6"/>
          <p:cNvSpPr txBox="1"/>
          <p:nvPr>
            <p:ph idx="1" type="subTitle"/>
          </p:nvPr>
        </p:nvSpPr>
        <p:spPr>
          <a:xfrm>
            <a:off x="706875" y="109314"/>
            <a:ext cx="37248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434343"/>
                </a:solidFill>
                <a:latin typeface="Helvetica Neue"/>
                <a:ea typeface="Helvetica Neue"/>
                <a:cs typeface="Helvetica Neue"/>
                <a:sym typeface="Helvetica Neu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0" name="Google Shape;50;p6"/>
          <p:cNvSpPr txBox="1"/>
          <p:nvPr>
            <p:ph idx="2" type="body"/>
          </p:nvPr>
        </p:nvSpPr>
        <p:spPr>
          <a:xfrm>
            <a:off x="93375" y="2684500"/>
            <a:ext cx="4951800" cy="1811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1pPr>
            <a:lvl2pPr indent="-330200" lvl="1" marL="9144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2pPr>
            <a:lvl3pPr indent="-330200" lvl="2" marL="13716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3pPr>
            <a:lvl4pPr indent="-330200" lvl="3" marL="18288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4pPr>
            <a:lvl5pPr indent="-330200" lvl="4" marL="22860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5pPr>
            <a:lvl6pPr indent="-330200" lvl="5" marL="27432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6pPr>
            <a:lvl7pPr indent="-330200" lvl="6" marL="32004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7pPr>
            <a:lvl8pPr indent="-330200" lvl="7" marL="36576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8pPr>
            <a:lvl9pPr indent="-330200" lvl="8" marL="4114800" rtl="0">
              <a:spcBef>
                <a:spcPts val="1600"/>
              </a:spcBef>
              <a:spcAft>
                <a:spcPts val="160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9pPr>
          </a:lstStyle>
          <a:p/>
        </p:txBody>
      </p:sp>
      <p:sp>
        <p:nvSpPr>
          <p:cNvPr id="51" name="Google Shape;51;p6"/>
          <p:cNvSpPr txBox="1"/>
          <p:nvPr>
            <p:ph idx="3" type="subTitle"/>
          </p:nvPr>
        </p:nvSpPr>
        <p:spPr>
          <a:xfrm>
            <a:off x="93375" y="2252625"/>
            <a:ext cx="37248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434343"/>
                </a:solidFill>
                <a:latin typeface="Helvetica Neue"/>
                <a:ea typeface="Helvetica Neue"/>
                <a:cs typeface="Helvetica Neue"/>
                <a:sym typeface="Helvetica Neu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2" name="Google Shape;52;p6"/>
          <p:cNvSpPr txBox="1"/>
          <p:nvPr>
            <p:ph idx="4" type="body"/>
          </p:nvPr>
        </p:nvSpPr>
        <p:spPr>
          <a:xfrm>
            <a:off x="1043875" y="4649700"/>
            <a:ext cx="4001400" cy="423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1pPr>
            <a:lvl2pPr indent="-304800" lvl="1" marL="9144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2pPr>
            <a:lvl3pPr indent="-304800" lvl="2" marL="13716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3pPr>
            <a:lvl4pPr indent="-304800" lvl="3" marL="18288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4pPr>
            <a:lvl5pPr indent="-304800" lvl="4" marL="22860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5pPr>
            <a:lvl6pPr indent="-304800" lvl="5" marL="27432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6pPr>
            <a:lvl7pPr indent="-304800" lvl="6" marL="32004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7pPr>
            <a:lvl8pPr indent="-304800" lvl="7" marL="36576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8pPr>
            <a:lvl9pPr indent="-304800" lvl="8" marL="4114800" rtl="0">
              <a:spcBef>
                <a:spcPts val="1600"/>
              </a:spcBef>
              <a:spcAft>
                <a:spcPts val="160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9pPr>
          </a:lstStyle>
          <a:p/>
        </p:txBody>
      </p:sp>
      <p:sp>
        <p:nvSpPr>
          <p:cNvPr id="53" name="Google Shape;53;p6"/>
          <p:cNvSpPr txBox="1"/>
          <p:nvPr/>
        </p:nvSpPr>
        <p:spPr>
          <a:xfrm>
            <a:off x="93375" y="4649700"/>
            <a:ext cx="11946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Helvetica Neue"/>
                <a:ea typeface="Helvetica Neue"/>
                <a:cs typeface="Helvetica Neue"/>
                <a:sym typeface="Helvetica Neue"/>
              </a:rPr>
              <a:t>Followed by:</a:t>
            </a:r>
            <a:endParaRPr sz="1200">
              <a:solidFill>
                <a:srgbClr val="999999"/>
              </a:solidFill>
              <a:latin typeface="Helvetica Neue"/>
              <a:ea typeface="Helvetica Neue"/>
              <a:cs typeface="Helvetica Neue"/>
              <a:sym typeface="Helvetica Neu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stagram Profile w/Extras with Instructions">
  <p:cSld name="BLANK_1_1_1">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7"/>
          <p:cNvSpPr txBox="1"/>
          <p:nvPr>
            <p:ph idx="1" type="subTitle"/>
          </p:nvPr>
        </p:nvSpPr>
        <p:spPr>
          <a:xfrm>
            <a:off x="706875" y="109314"/>
            <a:ext cx="3724800" cy="616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434343"/>
                </a:solidFill>
                <a:latin typeface="Helvetica Neue"/>
                <a:ea typeface="Helvetica Neue"/>
                <a:cs typeface="Helvetica Neue"/>
                <a:sym typeface="Helvetica Neu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6" name="Google Shape;56;p7"/>
          <p:cNvSpPr txBox="1"/>
          <p:nvPr>
            <p:ph idx="2" type="body"/>
          </p:nvPr>
        </p:nvSpPr>
        <p:spPr>
          <a:xfrm>
            <a:off x="93375" y="2684500"/>
            <a:ext cx="4951800" cy="1811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1pPr>
            <a:lvl2pPr indent="-330200" lvl="1" marL="9144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2pPr>
            <a:lvl3pPr indent="-330200" lvl="2" marL="13716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3pPr>
            <a:lvl4pPr indent="-330200" lvl="3" marL="18288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4pPr>
            <a:lvl5pPr indent="-330200" lvl="4" marL="22860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5pPr>
            <a:lvl6pPr indent="-330200" lvl="5" marL="27432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6pPr>
            <a:lvl7pPr indent="-330200" lvl="6" marL="32004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7pPr>
            <a:lvl8pPr indent="-330200" lvl="7" marL="3657600" rtl="0">
              <a:spcBef>
                <a:spcPts val="1600"/>
              </a:spcBef>
              <a:spcAft>
                <a:spcPts val="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8pPr>
            <a:lvl9pPr indent="-330200" lvl="8" marL="4114800" rtl="0">
              <a:spcBef>
                <a:spcPts val="1600"/>
              </a:spcBef>
              <a:spcAft>
                <a:spcPts val="1600"/>
              </a:spcAft>
              <a:buClr>
                <a:srgbClr val="434343"/>
              </a:buClr>
              <a:buSzPts val="1600"/>
              <a:buFont typeface="Helvetica Neue"/>
              <a:buChar char="■"/>
              <a:defRPr sz="1600">
                <a:solidFill>
                  <a:srgbClr val="434343"/>
                </a:solidFill>
                <a:latin typeface="Helvetica Neue"/>
                <a:ea typeface="Helvetica Neue"/>
                <a:cs typeface="Helvetica Neue"/>
                <a:sym typeface="Helvetica Neue"/>
              </a:defRPr>
            </a:lvl9pPr>
          </a:lstStyle>
          <a:p/>
        </p:txBody>
      </p:sp>
      <p:sp>
        <p:nvSpPr>
          <p:cNvPr id="57" name="Google Shape;57;p7"/>
          <p:cNvSpPr txBox="1"/>
          <p:nvPr>
            <p:ph idx="3" type="subTitle"/>
          </p:nvPr>
        </p:nvSpPr>
        <p:spPr>
          <a:xfrm>
            <a:off x="93375" y="2252625"/>
            <a:ext cx="37248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434343"/>
                </a:solidFill>
                <a:latin typeface="Helvetica Neue"/>
                <a:ea typeface="Helvetica Neue"/>
                <a:cs typeface="Helvetica Neue"/>
                <a:sym typeface="Helvetica Neu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8" name="Google Shape;58;p7"/>
          <p:cNvSpPr txBox="1"/>
          <p:nvPr>
            <p:ph idx="4" type="body"/>
          </p:nvPr>
        </p:nvSpPr>
        <p:spPr>
          <a:xfrm>
            <a:off x="1043875" y="4649700"/>
            <a:ext cx="4001400" cy="423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1pPr>
            <a:lvl2pPr indent="-304800" lvl="1" marL="9144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2pPr>
            <a:lvl3pPr indent="-304800" lvl="2" marL="13716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3pPr>
            <a:lvl4pPr indent="-304800" lvl="3" marL="18288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4pPr>
            <a:lvl5pPr indent="-304800" lvl="4" marL="22860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5pPr>
            <a:lvl6pPr indent="-304800" lvl="5" marL="27432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6pPr>
            <a:lvl7pPr indent="-304800" lvl="6" marL="32004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7pPr>
            <a:lvl8pPr indent="-304800" lvl="7" marL="3657600" rtl="0">
              <a:spcBef>
                <a:spcPts val="160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8pPr>
            <a:lvl9pPr indent="-304800" lvl="8" marL="4114800" rtl="0">
              <a:spcBef>
                <a:spcPts val="1600"/>
              </a:spcBef>
              <a:spcAft>
                <a:spcPts val="160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9pPr>
          </a:lstStyle>
          <a:p/>
        </p:txBody>
      </p:sp>
      <p:sp>
        <p:nvSpPr>
          <p:cNvPr id="59" name="Google Shape;59;p7"/>
          <p:cNvSpPr txBox="1"/>
          <p:nvPr/>
        </p:nvSpPr>
        <p:spPr>
          <a:xfrm>
            <a:off x="93375" y="4649700"/>
            <a:ext cx="11946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99999"/>
                </a:solidFill>
                <a:latin typeface="Helvetica Neue"/>
                <a:ea typeface="Helvetica Neue"/>
                <a:cs typeface="Helvetica Neue"/>
                <a:sym typeface="Helvetica Neue"/>
              </a:rPr>
              <a:t>Followed by:</a:t>
            </a:r>
            <a:endParaRPr sz="1200">
              <a:solidFill>
                <a:srgbClr val="999999"/>
              </a:solidFill>
              <a:latin typeface="Helvetica Neue"/>
              <a:ea typeface="Helvetica Neue"/>
              <a:cs typeface="Helvetica Neue"/>
              <a:sym typeface="Helvetica Neue"/>
            </a:endParaRPr>
          </a:p>
        </p:txBody>
      </p:sp>
      <p:sp>
        <p:nvSpPr>
          <p:cNvPr id="60" name="Google Shape;60;p7"/>
          <p:cNvSpPr/>
          <p:nvPr/>
        </p:nvSpPr>
        <p:spPr>
          <a:xfrm>
            <a:off x="-3264150" y="689600"/>
            <a:ext cx="2628000" cy="1476000"/>
          </a:xfrm>
          <a:prstGeom prst="wedgeRoundRectCallout">
            <a:avLst>
              <a:gd fmla="val 70522" name="adj1"/>
              <a:gd fmla="val -83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Profile picture goes here.  Use the mask tool on the menu bar to make your image into a circle shape.</a:t>
            </a:r>
            <a:endParaRPr sz="1800">
              <a:latin typeface="Helvetica Neue"/>
              <a:ea typeface="Helvetica Neue"/>
              <a:cs typeface="Helvetica Neue"/>
              <a:sym typeface="Helvetica Neue"/>
            </a:endParaRPr>
          </a:p>
        </p:txBody>
      </p:sp>
      <p:pic>
        <p:nvPicPr>
          <p:cNvPr id="61" name="Google Shape;61;p7"/>
          <p:cNvPicPr preferRelativeResize="0"/>
          <p:nvPr/>
        </p:nvPicPr>
        <p:blipFill>
          <a:blip r:embed="rId3">
            <a:alphaModFix/>
          </a:blip>
          <a:stretch>
            <a:fillRect/>
          </a:stretch>
        </p:blipFill>
        <p:spPr>
          <a:xfrm>
            <a:off x="-4536350" y="2414301"/>
            <a:ext cx="3493800" cy="1746900"/>
          </a:xfrm>
          <a:prstGeom prst="rect">
            <a:avLst/>
          </a:prstGeom>
          <a:noFill/>
          <a:ln cap="flat" cmpd="sng" w="19050">
            <a:solidFill>
              <a:schemeClr val="dk2"/>
            </a:solidFill>
            <a:prstDash val="solid"/>
            <a:round/>
            <a:headEnd len="sm" w="sm" type="none"/>
            <a:tailEnd len="sm" w="sm" type="none"/>
          </a:ln>
        </p:spPr>
      </p:pic>
      <p:sp>
        <p:nvSpPr>
          <p:cNvPr id="62" name="Google Shape;62;p7"/>
          <p:cNvSpPr/>
          <p:nvPr/>
        </p:nvSpPr>
        <p:spPr>
          <a:xfrm rot="4131446">
            <a:off x="-4610522" y="1944216"/>
            <a:ext cx="857523" cy="428708"/>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7"/>
          <p:cNvSpPr/>
          <p:nvPr/>
        </p:nvSpPr>
        <p:spPr>
          <a:xfrm rot="-1203">
            <a:off x="-5191197" y="3009156"/>
            <a:ext cx="857400" cy="428700"/>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p:nvPr/>
        </p:nvSpPr>
        <p:spPr>
          <a:xfrm rot="-1899918">
            <a:off x="-2839592" y="3967545"/>
            <a:ext cx="857214" cy="428607"/>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a:off x="6984725" y="824000"/>
            <a:ext cx="3724800" cy="1056900"/>
          </a:xfrm>
          <a:prstGeom prst="wedgeRoundRectCallout">
            <a:avLst>
              <a:gd fmla="val -95673" name="adj1"/>
              <a:gd fmla="val -9394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Add your screen name in the text box across the top.  Be creative!</a:t>
            </a:r>
            <a:endParaRPr sz="1800"/>
          </a:p>
        </p:txBody>
      </p:sp>
      <p:sp>
        <p:nvSpPr>
          <p:cNvPr id="66" name="Google Shape;66;p7"/>
          <p:cNvSpPr/>
          <p:nvPr/>
        </p:nvSpPr>
        <p:spPr>
          <a:xfrm>
            <a:off x="-4827075" y="5342875"/>
            <a:ext cx="3724800" cy="1837200"/>
          </a:xfrm>
          <a:prstGeom prst="wedgeRoundRectCallout">
            <a:avLst>
              <a:gd fmla="val 73652" name="adj1"/>
              <a:gd fmla="val -11073"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These blocks should be six different photos from your previous posts.  Double click your photos to activate the black crop handles so you can make your images fit in the squares.</a:t>
            </a:r>
            <a:endParaRPr sz="1800"/>
          </a:p>
        </p:txBody>
      </p:sp>
      <p:pic>
        <p:nvPicPr>
          <p:cNvPr id="67" name="Google Shape;67;p7"/>
          <p:cNvPicPr preferRelativeResize="0"/>
          <p:nvPr/>
        </p:nvPicPr>
        <p:blipFill>
          <a:blip r:embed="rId4">
            <a:alphaModFix/>
          </a:blip>
          <a:stretch>
            <a:fillRect/>
          </a:stretch>
        </p:blipFill>
        <p:spPr>
          <a:xfrm>
            <a:off x="-4295300" y="7249223"/>
            <a:ext cx="3352800" cy="2543175"/>
          </a:xfrm>
          <a:prstGeom prst="rect">
            <a:avLst/>
          </a:prstGeom>
          <a:noFill/>
          <a:ln>
            <a:noFill/>
          </a:ln>
        </p:spPr>
      </p:pic>
      <p:sp>
        <p:nvSpPr>
          <p:cNvPr id="68" name="Google Shape;68;p7"/>
          <p:cNvSpPr/>
          <p:nvPr/>
        </p:nvSpPr>
        <p:spPr>
          <a:xfrm rot="-1899918">
            <a:off x="-4938167" y="8630470"/>
            <a:ext cx="857214" cy="428607"/>
          </a:xfrm>
          <a:prstGeom prst="rightArrow">
            <a:avLst>
              <a:gd fmla="val 50000" name="adj1"/>
              <a:gd fmla="val 50000" name="adj2"/>
            </a:avLst>
          </a:prstGeom>
          <a:solidFill>
            <a:srgbClr val="F6B26B"/>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6514725" y="3774450"/>
            <a:ext cx="2628000" cy="1056900"/>
          </a:xfrm>
          <a:prstGeom prst="wedgeRoundRectCallout">
            <a:avLst>
              <a:gd fmla="val -96850" name="adj1"/>
              <a:gd fmla="val -5083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Your profile description goes here. Be creative!</a:t>
            </a:r>
            <a:endParaRPr sz="1800">
              <a:latin typeface="Helvetica Neue"/>
              <a:ea typeface="Helvetica Neue"/>
              <a:cs typeface="Helvetica Neue"/>
              <a:sym typeface="Helvetica Neue"/>
            </a:endParaRPr>
          </a:p>
        </p:txBody>
      </p:sp>
      <p:sp>
        <p:nvSpPr>
          <p:cNvPr id="70" name="Google Shape;70;p7"/>
          <p:cNvSpPr/>
          <p:nvPr/>
        </p:nvSpPr>
        <p:spPr>
          <a:xfrm>
            <a:off x="6744200" y="2414300"/>
            <a:ext cx="2628000" cy="1056900"/>
          </a:xfrm>
          <a:prstGeom prst="wedgeRoundRectCallout">
            <a:avLst>
              <a:gd fmla="val -105750" name="adj1"/>
              <a:gd fmla="val -40747"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Your first and last name go on this line.</a:t>
            </a:r>
            <a:endParaRPr sz="1800">
              <a:latin typeface="Helvetica Neue"/>
              <a:ea typeface="Helvetica Neue"/>
              <a:cs typeface="Helvetica Neue"/>
              <a:sym typeface="Helvetica Neue"/>
            </a:endParaRPr>
          </a:p>
        </p:txBody>
      </p:sp>
      <p:sp>
        <p:nvSpPr>
          <p:cNvPr id="71" name="Google Shape;71;p7"/>
          <p:cNvSpPr/>
          <p:nvPr/>
        </p:nvSpPr>
        <p:spPr>
          <a:xfrm>
            <a:off x="6744200" y="5342875"/>
            <a:ext cx="2628000" cy="1476000"/>
          </a:xfrm>
          <a:prstGeom prst="wedgeRoundRectCallout">
            <a:avLst>
              <a:gd fmla="val -105056" name="adj1"/>
              <a:gd fmla="val -8026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Helvetica Neue"/>
                <a:ea typeface="Helvetica Neue"/>
                <a:cs typeface="Helvetica Neue"/>
                <a:sym typeface="Helvetica Neue"/>
              </a:rPr>
              <a:t>Here is where you list the screen names of some other people that might follow you on Instagram.</a:t>
            </a:r>
            <a:endParaRPr sz="1800">
              <a:latin typeface="Helvetica Neue"/>
              <a:ea typeface="Helvetica Neue"/>
              <a:cs typeface="Helvetica Neue"/>
              <a:sym typeface="Helvetica Neue"/>
            </a:endParaRPr>
          </a:p>
        </p:txBody>
      </p:sp>
      <p:sp>
        <p:nvSpPr>
          <p:cNvPr id="72" name="Google Shape;72;p7"/>
          <p:cNvSpPr txBox="1"/>
          <p:nvPr/>
        </p:nvSpPr>
        <p:spPr>
          <a:xfrm>
            <a:off x="5291375" y="9193787"/>
            <a:ext cx="5418000" cy="70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rgbClr val="464646"/>
                </a:solidFill>
                <a:latin typeface="Source Sans Pro"/>
                <a:ea typeface="Source Sans Pro"/>
                <a:cs typeface="Source Sans Pro"/>
                <a:sym typeface="Source Sans Pro"/>
              </a:rPr>
              <a:t> This Instagram Template by </a:t>
            </a:r>
            <a:r>
              <a:rPr lang="en" sz="1300" u="sng">
                <a:solidFill>
                  <a:srgbClr val="049CCF"/>
                </a:solidFill>
                <a:latin typeface="Source Sans Pro"/>
                <a:ea typeface="Source Sans Pro"/>
                <a:cs typeface="Source Sans Pro"/>
                <a:sym typeface="Source Sans Pro"/>
                <a:hlinkClick r:id="rId5">
                  <a:extLst>
                    <a:ext uri="{A12FA001-AC4F-418D-AE19-62706E023703}">
                      <ahyp:hlinkClr val="tx"/>
                    </a:ext>
                  </a:extLst>
                </a:hlinkClick>
              </a:rPr>
              <a:t>Cynthia Nixon</a:t>
            </a:r>
            <a:r>
              <a:rPr lang="en" sz="1300">
                <a:solidFill>
                  <a:srgbClr val="464646"/>
                </a:solidFill>
                <a:latin typeface="Source Sans Pro"/>
                <a:ea typeface="Source Sans Pro"/>
                <a:cs typeface="Source Sans Pro"/>
                <a:sym typeface="Source Sans Pro"/>
              </a:rPr>
              <a:t> is licensed under a </a:t>
            </a:r>
            <a:r>
              <a:rPr lang="en" sz="1300" u="sng">
                <a:solidFill>
                  <a:srgbClr val="049CCF"/>
                </a:solidFill>
                <a:latin typeface="Source Sans Pro"/>
                <a:ea typeface="Source Sans Pro"/>
                <a:cs typeface="Source Sans Pro"/>
                <a:sym typeface="Source Sans Pro"/>
                <a:hlinkClick r:id="rId6">
                  <a:extLst>
                    <a:ext uri="{A12FA001-AC4F-418D-AE19-62706E023703}">
                      <ahyp:hlinkClr val="tx"/>
                    </a:ext>
                  </a:extLst>
                </a:hlinkClick>
              </a:rPr>
              <a:t>Creative Commons Attribution-NonCommercial-ShareAlike 4.0 International License</a:t>
            </a:r>
            <a:r>
              <a:rPr lang="en" sz="1300">
                <a:solidFill>
                  <a:srgbClr val="464646"/>
                </a:solidFill>
                <a:latin typeface="Source Sans Pro"/>
                <a:ea typeface="Source Sans Pro"/>
                <a:cs typeface="Source Sans Pro"/>
                <a:sym typeface="Source Sans Pro"/>
              </a:rPr>
              <a:t>.</a:t>
            </a:r>
            <a:endParaRPr sz="1300">
              <a:solidFill>
                <a:schemeClr val="dk1"/>
              </a:solidFill>
            </a:endParaRPr>
          </a:p>
          <a:p>
            <a:pPr indent="0" lvl="0" marL="0" rtl="0" algn="ctr">
              <a:spcBef>
                <a:spcPts val="0"/>
              </a:spcBef>
              <a:spcAft>
                <a:spcPts val="0"/>
              </a:spcAft>
              <a:buNone/>
            </a:pPr>
            <a:r>
              <a:t/>
            </a:r>
            <a:endParaRPr sz="130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75163" y="841278"/>
            <a:ext cx="4788300" cy="108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75163" y="2178645"/>
            <a:ext cx="4788300" cy="6458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4761171" y="8815370"/>
            <a:ext cx="308400" cy="7440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8"/>
          <p:cNvSpPr txBox="1"/>
          <p:nvPr>
            <p:ph idx="1" type="subTitle"/>
          </p:nvPr>
        </p:nvSpPr>
        <p:spPr>
          <a:xfrm>
            <a:off x="680758" y="752398"/>
            <a:ext cx="3724800" cy="616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78" name="Google Shape;78;p8"/>
          <p:cNvSpPr txBox="1"/>
          <p:nvPr>
            <p:ph idx="2" type="body"/>
          </p:nvPr>
        </p:nvSpPr>
        <p:spPr>
          <a:xfrm>
            <a:off x="93375" y="7167250"/>
            <a:ext cx="4951800" cy="174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latin typeface="Arial"/>
                <a:ea typeface="Arial"/>
                <a:cs typeface="Arial"/>
                <a:sym typeface="Arial"/>
              </a:rPr>
              <a:t>Junte-se a nós em um jogo de aventura em 2d, onde o objetivo principal do protagonista Azeitanaro, um centurião, será instituir o seu próprio império. Entretanto, para conseguir tal feito, será necessário derrotar inimigos, coletando vários itens, sendo o principal deles o Elixir de Azeite, que irá lhe conferir maior poder e força, possibilitando a ascensão de seu império ao final de sua jornada.</a:t>
            </a:r>
            <a:endParaRPr sz="1200">
              <a:solidFill>
                <a:srgbClr val="202124"/>
              </a:solidFill>
              <a:highlight>
                <a:schemeClr val="lt1"/>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200">
                <a:solidFill>
                  <a:srgbClr val="202124"/>
                </a:solidFill>
                <a:highlight>
                  <a:schemeClr val="lt1"/>
                </a:highlight>
                <a:latin typeface="Arial"/>
                <a:ea typeface="Arial"/>
                <a:cs typeface="Arial"/>
                <a:sym typeface="Arial"/>
              </a:rPr>
              <a:t>#ExtensãoCurricular #Aplicativo #Comunidade #Computação #EngenhariadeSoftware #CienciadaComputacao</a:t>
            </a:r>
            <a:endParaRPr sz="1200">
              <a:solidFill>
                <a:srgbClr val="202124"/>
              </a:solidFill>
              <a:highlight>
                <a:schemeClr val="lt1"/>
              </a:highlight>
              <a:latin typeface="Arial"/>
              <a:ea typeface="Arial"/>
              <a:cs typeface="Arial"/>
              <a:sym typeface="Arial"/>
            </a:endParaRPr>
          </a:p>
          <a:p>
            <a:pPr indent="0" lvl="0" marL="0" rtl="0" algn="l">
              <a:spcBef>
                <a:spcPts val="1600"/>
              </a:spcBef>
              <a:spcAft>
                <a:spcPts val="0"/>
              </a:spcAft>
              <a:buClr>
                <a:schemeClr val="dk1"/>
              </a:buClr>
              <a:buSzPts val="1100"/>
              <a:buFont typeface="Arial"/>
              <a:buNone/>
            </a:pPr>
            <a:r>
              <a:rPr lang="en" sz="1200">
                <a:solidFill>
                  <a:srgbClr val="202124"/>
                </a:solidFill>
                <a:highlight>
                  <a:schemeClr val="lt1"/>
                </a:highlight>
                <a:latin typeface="Arial"/>
                <a:ea typeface="Arial"/>
                <a:cs typeface="Arial"/>
                <a:sym typeface="Arial"/>
              </a:rPr>
              <a:t>https://64.181.178.127/</a:t>
            </a:r>
            <a:endParaRPr sz="1200">
              <a:solidFill>
                <a:srgbClr val="202124"/>
              </a:solidFill>
              <a:highlight>
                <a:schemeClr val="lt1"/>
              </a:highlight>
              <a:latin typeface="Arial"/>
              <a:ea typeface="Arial"/>
              <a:cs typeface="Arial"/>
              <a:sym typeface="Arial"/>
            </a:endParaRPr>
          </a:p>
          <a:p>
            <a:pPr indent="0" lvl="0" marL="0" rtl="0" algn="l">
              <a:spcBef>
                <a:spcPts val="1600"/>
              </a:spcBef>
              <a:spcAft>
                <a:spcPts val="1600"/>
              </a:spcAft>
              <a:buNone/>
            </a:pPr>
            <a:r>
              <a:t/>
            </a:r>
            <a:endParaRPr sz="1200">
              <a:solidFill>
                <a:srgbClr val="202124"/>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