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D929-3826-0F48-BE3A-BEEB07ECB50E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ABCE-A8AC-204D-891A-93DA9BF29D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8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D929-3826-0F48-BE3A-BEEB07ECB50E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ABCE-A8AC-204D-891A-93DA9BF29D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32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D929-3826-0F48-BE3A-BEEB07ECB50E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ABCE-A8AC-204D-891A-93DA9BF29D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62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D929-3826-0F48-BE3A-BEEB07ECB50E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ABCE-A8AC-204D-891A-93DA9BF29D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80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D929-3826-0F48-BE3A-BEEB07ECB50E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ABCE-A8AC-204D-891A-93DA9BF29D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41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D929-3826-0F48-BE3A-BEEB07ECB50E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ABCE-A8AC-204D-891A-93DA9BF29D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59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D929-3826-0F48-BE3A-BEEB07ECB50E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ABCE-A8AC-204D-891A-93DA9BF29D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53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D929-3826-0F48-BE3A-BEEB07ECB50E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ABCE-A8AC-204D-891A-93DA9BF29D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91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D929-3826-0F48-BE3A-BEEB07ECB50E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ABCE-A8AC-204D-891A-93DA9BF29D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9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D929-3826-0F48-BE3A-BEEB07ECB50E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ABCE-A8AC-204D-891A-93DA9BF29D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7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D929-3826-0F48-BE3A-BEEB07ECB50E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ABCE-A8AC-204D-891A-93DA9BF29D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68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D929-3826-0F48-BE3A-BEEB07ECB50E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ABCE-A8AC-204D-891A-93DA9BF29D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34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45021" y="144901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システム開発演習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最終発表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7145" y="3360299"/>
            <a:ext cx="5822732" cy="2420389"/>
          </a:xfrm>
        </p:spPr>
        <p:txBody>
          <a:bodyPr/>
          <a:lstStyle/>
          <a:p>
            <a:pPr algn="l"/>
            <a:r>
              <a:rPr kumimoji="1" lang="ja-JP" altLang="en-US" dirty="0" smtClean="0">
                <a:latin typeface="Arial" charset="0"/>
                <a:ea typeface="Arial" charset="0"/>
                <a:cs typeface="Arial" charset="0"/>
              </a:rPr>
              <a:t>チーム　　：</a:t>
            </a:r>
            <a:r>
              <a:rPr kumimoji="1" lang="en-US" altLang="ja-JP" dirty="0" smtClean="0">
                <a:latin typeface="Arial" charset="0"/>
                <a:ea typeface="Arial" charset="0"/>
                <a:cs typeface="Arial" charset="0"/>
              </a:rPr>
              <a:t>SM2</a:t>
            </a:r>
          </a:p>
          <a:p>
            <a:pPr algn="l"/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システム名：書籍オンラインショップ</a:t>
            </a:r>
            <a:endParaRPr lang="en-US" altLang="ja-JP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サイト名　：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OIC-Book</a:t>
            </a:r>
          </a:p>
          <a:p>
            <a:pPr algn="l"/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使用言語　：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PHP</a:t>
            </a:r>
          </a:p>
          <a:p>
            <a:pPr algn="l"/>
            <a:endParaRPr kumimoji="1" lang="ja-JP" altLang="en-US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4414345" y="2974427"/>
            <a:ext cx="7136525" cy="35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spcBef>
                <a:spcPts val="0"/>
              </a:spcBef>
              <a:buClr>
                <a:srgbClr val="595959"/>
              </a:buClr>
              <a:buSzPct val="25000"/>
            </a:pPr>
            <a:r>
              <a:rPr lang="ja" altLang="ja-JP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リーダー」　　　</a:t>
            </a:r>
            <a:r>
              <a:rPr lang="ja" altLang="ja-JP" sz="4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青木　勇介</a:t>
            </a:r>
          </a:p>
          <a:p>
            <a:pPr lvl="0" algn="r">
              <a:spcBef>
                <a:spcPts val="0"/>
              </a:spcBef>
              <a:buClr>
                <a:srgbClr val="595959"/>
              </a:buClr>
              <a:buSzPct val="25000"/>
            </a:pPr>
            <a:r>
              <a:rPr lang="ja" altLang="ja-JP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「サブリーダー」　</a:t>
            </a:r>
            <a:r>
              <a:rPr lang="ja" altLang="ja-JP" sz="4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田中　駿一郎</a:t>
            </a:r>
          </a:p>
          <a:p>
            <a:pPr lvl="0" algn="r">
              <a:spcBef>
                <a:spcPts val="0"/>
              </a:spcBef>
              <a:buClr>
                <a:srgbClr val="595959"/>
              </a:buClr>
              <a:buSzPct val="25000"/>
            </a:pPr>
            <a:r>
              <a:rPr lang="ja" altLang="ja-JP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「書記」　　　</a:t>
            </a:r>
            <a:r>
              <a:rPr lang="ja" altLang="ja-JP" sz="4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上田　陽子</a:t>
            </a:r>
          </a:p>
          <a:p>
            <a:pPr lvl="0" algn="r">
              <a:spcBef>
                <a:spcPts val="0"/>
              </a:spcBef>
              <a:buClr>
                <a:srgbClr val="595959"/>
              </a:buClr>
              <a:buSzPct val="25000"/>
            </a:pPr>
            <a:r>
              <a:rPr lang="ja" altLang="ja-JP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（内部設計）　　　</a:t>
            </a:r>
            <a:r>
              <a:rPr lang="ja" altLang="ja-JP" sz="4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筒井　隼平</a:t>
            </a:r>
          </a:p>
          <a:p>
            <a:pPr lvl="0" algn="r">
              <a:spcBef>
                <a:spcPts val="0"/>
              </a:spcBef>
              <a:buClr>
                <a:srgbClr val="595959"/>
              </a:buClr>
              <a:buSzPct val="25000"/>
            </a:pPr>
            <a:r>
              <a:rPr lang="ja" altLang="ja-JP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（プログラマ）　　　</a:t>
            </a:r>
            <a:r>
              <a:rPr lang="ja" altLang="ja-JP" sz="4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中村　樹仁</a:t>
            </a:r>
          </a:p>
          <a:p>
            <a:pPr lvl="0" algn="r">
              <a:spcBef>
                <a:spcPts val="0"/>
              </a:spcBef>
              <a:buClr>
                <a:srgbClr val="595959"/>
              </a:buClr>
              <a:buSzPct val="25000"/>
            </a:pPr>
            <a:r>
              <a:rPr lang="ja" altLang="ja-JP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（プログラマ）　　　</a:t>
            </a:r>
            <a:r>
              <a:rPr lang="ja" altLang="ja-JP" sz="4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織田　幹矢</a:t>
            </a:r>
          </a:p>
          <a:p>
            <a:pPr lvl="0" algn="r">
              <a:spcBef>
                <a:spcPts val="0"/>
              </a:spcBef>
              <a:buClr>
                <a:srgbClr val="595959"/>
              </a:buClr>
              <a:buSzPct val="25000"/>
            </a:pPr>
            <a:r>
              <a:rPr lang="ja" altLang="ja-JP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（テスト、各種ドキュメント）　　　</a:t>
            </a:r>
            <a:r>
              <a:rPr lang="ja" altLang="ja-JP" sz="4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小俣　瀬奈</a:t>
            </a:r>
          </a:p>
          <a:p>
            <a:pPr lvl="0" algn="r">
              <a:spcBef>
                <a:spcPts val="0"/>
              </a:spcBef>
              <a:buClr>
                <a:srgbClr val="595959"/>
              </a:buClr>
              <a:buSzPct val="25000"/>
            </a:pPr>
            <a:r>
              <a:rPr lang="ja" altLang="ja-JP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（外部設計、画面設計）　　　　</a:t>
            </a:r>
            <a:r>
              <a:rPr lang="ja" altLang="ja-JP" sz="4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林　千尋</a:t>
            </a:r>
          </a:p>
          <a:p>
            <a:pPr algn="l"/>
            <a:endParaRPr lang="en-US" altLang="ja-JP" dirty="0" smtClean="0"/>
          </a:p>
        </p:txBody>
      </p:sp>
      <p:sp>
        <p:nvSpPr>
          <p:cNvPr id="5" name="Shape 92"/>
          <p:cNvSpPr txBox="1"/>
          <p:nvPr/>
        </p:nvSpPr>
        <p:spPr>
          <a:xfrm>
            <a:off x="155080" y="144901"/>
            <a:ext cx="138994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altLang="ja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ja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altLang="ja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ja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altLang="ja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lang="ja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91" descr="Logo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992" y="573189"/>
            <a:ext cx="2088058" cy="190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46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実装機能、及び達成項目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8578" y="1965435"/>
            <a:ext cx="102475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buClr>
                <a:schemeClr val="dk1"/>
              </a:buClr>
              <a:buSzPct val="25000"/>
            </a:pPr>
            <a:r>
              <a:rPr lang="ja" altLang="ja-JP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①検索機能</a:t>
            </a:r>
          </a:p>
          <a:p>
            <a:pPr marL="228600" lvl="0">
              <a:buClr>
                <a:schemeClr val="dk1"/>
              </a:buClr>
              <a:buSzPct val="25000"/>
            </a:pPr>
            <a:r>
              <a:rPr lang="ja" altLang="ja-JP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②ポイント制度</a:t>
            </a:r>
          </a:p>
          <a:p>
            <a:pPr marL="228600" lvl="0">
              <a:buClr>
                <a:schemeClr val="dk1"/>
              </a:buClr>
              <a:buSzPct val="25000"/>
            </a:pPr>
            <a:r>
              <a:rPr lang="ja" altLang="ja-JP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③ランキング機能</a:t>
            </a:r>
          </a:p>
          <a:p>
            <a:pPr marL="228600" lvl="0">
              <a:buClr>
                <a:schemeClr val="dk1"/>
              </a:buClr>
              <a:buSzPct val="25000"/>
            </a:pPr>
            <a:r>
              <a:rPr lang="ja" altLang="ja-JP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④購入した際のメール送信</a:t>
            </a:r>
          </a:p>
          <a:p>
            <a:pPr marL="228600" lvl="0">
              <a:buClr>
                <a:schemeClr val="dk1"/>
              </a:buClr>
              <a:buSzPct val="25000"/>
            </a:pPr>
            <a:r>
              <a:rPr lang="ja" altLang="ja-JP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⑥決められた従業員のみが売上情報確認可能</a:t>
            </a:r>
          </a:p>
          <a:p>
            <a:pPr marL="228600" lvl="0">
              <a:buClr>
                <a:schemeClr val="dk1"/>
              </a:buClr>
              <a:buSzPct val="25000"/>
            </a:pPr>
            <a:r>
              <a:rPr lang="ja" altLang="ja-JP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⑦仕入れ業者へメール機能</a:t>
            </a:r>
          </a:p>
          <a:p>
            <a:endParaRPr kumimoji="1" lang="ja-JP" altLang="en-US" sz="20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7798676" y="5320200"/>
            <a:ext cx="4035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rgbClr val="C00000"/>
                </a:solidFill>
              </a:rPr>
              <a:t>全て実装済み</a:t>
            </a:r>
            <a:endParaRPr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0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0111" y="1187670"/>
            <a:ext cx="11172496" cy="5670330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商品購入の流れ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ログイン（ユーザデータは予め準備しております）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商品検索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カートに追加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購入処理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メール確認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管理者ページの使用方法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商品情報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発注メール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入荷処理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32826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</Words>
  <Application>Microsoft Macintosh PowerPoint</Application>
  <PresentationFormat>ワイド画面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Calibri</vt:lpstr>
      <vt:lpstr>Yu Gothic</vt:lpstr>
      <vt:lpstr>Yu Gothic Light</vt:lpstr>
      <vt:lpstr>Arial</vt:lpstr>
      <vt:lpstr>ホワイト</vt:lpstr>
      <vt:lpstr>システム開発演習 最終発表</vt:lpstr>
      <vt:lpstr>実装機能、及び達成項目</vt:lpstr>
      <vt:lpstr>Demo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システム開発演習 最終発表</dc:title>
  <dc:creator>UNI LORN</dc:creator>
  <cp:lastModifiedBy>UNI LORN</cp:lastModifiedBy>
  <cp:revision>5</cp:revision>
  <dcterms:created xsi:type="dcterms:W3CDTF">2017-01-10T02:38:54Z</dcterms:created>
  <dcterms:modified xsi:type="dcterms:W3CDTF">2017-01-10T03:39:15Z</dcterms:modified>
</cp:coreProperties>
</file>