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Glacial Indifference Bold" charset="1" panose="00000800000000000000"/>
      <p:regular r:id="rId15"/>
    </p:embeddedFont>
    <p:embeddedFont>
      <p:font typeface="Glacial Indifference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Relationship Id="rId5" Target="../media/image4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E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1076895">
            <a:off x="12080413" y="1498262"/>
            <a:ext cx="6519337" cy="72036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535676" y="267742"/>
            <a:ext cx="2000894" cy="319226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578884">
            <a:off x="10863146" y="7213683"/>
            <a:ext cx="1560127" cy="148370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4015499" y="8931190"/>
            <a:ext cx="5920273" cy="177608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41660" y="2559666"/>
            <a:ext cx="8542321" cy="4533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81"/>
              </a:lnSpc>
            </a:pPr>
            <a:r>
              <a:rPr lang="en-US" sz="12296" spc="-258" b="true">
                <a:solidFill>
                  <a:srgbClr val="FFFFF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Python vs. Java Key Differences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020210"/>
            <a:ext cx="7386125" cy="279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2"/>
              </a:lnSpc>
            </a:pPr>
            <a:r>
              <a:rPr lang="en-US" sz="2202" spc="-46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Unim AGIANDE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629812"/>
            <a:ext cx="7386125" cy="279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2"/>
              </a:lnSpc>
            </a:pPr>
            <a:r>
              <a:rPr lang="en-US" sz="2202" spc="-46" b="true">
                <a:solidFill>
                  <a:srgbClr val="FFFFF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E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948175" y="871260"/>
            <a:ext cx="11196735" cy="8229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383297"/>
            <a:ext cx="8115300" cy="5641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Python: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Interpreted language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Dynamic typing (data types are determined at runtime)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Syntax: Simple</a:t>
            </a: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and concise (easy to learn and use)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Code length: Typically shorter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Memory Management: Automatic with a built-in garbage collector</a:t>
            </a:r>
          </a:p>
          <a:p>
            <a:pPr algn="l">
              <a:lnSpc>
                <a:spcPts val="4060"/>
              </a:lnSpc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43000"/>
            <a:ext cx="8115300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5000" spc="-105" b="true">
                <a:solidFill>
                  <a:srgbClr val="FFFFF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1. Language Characteristics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E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948175" y="871260"/>
            <a:ext cx="11196735" cy="8229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383297"/>
            <a:ext cx="8115300" cy="5641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Java: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Compiled language (into bytecode, then interpreted by JVM)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Static typing (data types must be declared)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Syntax: Verbose and strictly defined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Code length: Generally longer than Python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Memory Management: Managed by JVM garbage collection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</a:p>
          <a:p>
            <a:pPr algn="l">
              <a:lnSpc>
                <a:spcPts val="4060"/>
              </a:lnSpc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43000"/>
            <a:ext cx="8115300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5000" spc="-105" b="true">
                <a:solidFill>
                  <a:srgbClr val="FFFFF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1. Language Characteristics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E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948175" y="871260"/>
            <a:ext cx="11196735" cy="8229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383297"/>
            <a:ext cx="8115300" cy="409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Pyth</a:t>
            </a: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on: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Web Development (e.g., Django, Flask)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 Science &amp; Machine Learning (e.g., NumPy, Pandas, TensorFlow)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Automation &amp; Scripting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</a:t>
            </a: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ototyping: Fast development and testing</a:t>
            </a:r>
          </a:p>
          <a:p>
            <a:pPr algn="l">
              <a:lnSpc>
                <a:spcPts val="406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43000"/>
            <a:ext cx="8115300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5000" spc="-105" b="true">
                <a:solidFill>
                  <a:srgbClr val="FFFFF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2. Use Cases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E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948175" y="871260"/>
            <a:ext cx="11196735" cy="8229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383297"/>
            <a:ext cx="8115300" cy="35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Java: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Ent</a:t>
            </a: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erprise Applications (e.g., large-scale banking systems)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Android App Development (with And</a:t>
            </a: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</a:t>
            </a: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oid Studio)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Backend Systems (e.g., Spring Framework)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Big Data Processing (e.g., Hadoop)</a:t>
            </a:r>
          </a:p>
          <a:p>
            <a:pPr algn="l">
              <a:lnSpc>
                <a:spcPts val="406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43000"/>
            <a:ext cx="8115300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5000" spc="-105" b="true">
                <a:solidFill>
                  <a:srgbClr val="FFFFF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2. Use Cases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E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948175" y="871260"/>
            <a:ext cx="11196735" cy="8229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383297"/>
            <a:ext cx="8115300" cy="5641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Python: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Ease of Learning: Beginn</a:t>
            </a: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er-friendly, faster coding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Extensive Libraries: Especially for AI, ML, and scientific computing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Cross-Platform: Works across different operating systems without modification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Commu</a:t>
            </a: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nity Support: Large, active community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</a:p>
          <a:p>
            <a:pPr algn="l">
              <a:lnSpc>
                <a:spcPts val="406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43000"/>
            <a:ext cx="8115300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5000" spc="-105" b="true">
                <a:solidFill>
                  <a:srgbClr val="FFFFF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3. Advantages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E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948175" y="871260"/>
            <a:ext cx="11196735" cy="8229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383297"/>
            <a:ext cx="8115300" cy="409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</a:t>
            </a: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ava: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</a:t>
            </a: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erformance: Faster execution due to static typing and compilation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Platform Independence: "Write once, run anywhere" via JVM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Security Features: Robust security options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Scalabil</a:t>
            </a: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ity: Ideal for large-scale applications</a:t>
            </a:r>
          </a:p>
          <a:p>
            <a:pPr algn="l">
              <a:lnSpc>
                <a:spcPts val="406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43000"/>
            <a:ext cx="8115300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5000" spc="-105" b="true">
                <a:solidFill>
                  <a:srgbClr val="FFFFF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3. Advantages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E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948175" y="871260"/>
            <a:ext cx="11196735" cy="8229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383297"/>
            <a:ext cx="8115300" cy="306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Python: B</a:t>
            </a: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 for fast development, scripting, and data-focused tasks.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</a:t>
            </a: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ava: Best for performance-heavy, enterprise-</a:t>
            </a: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level,</a:t>
            </a:r>
            <a:r>
              <a:rPr lang="en-US" sz="2900" spc="-60">
                <a:solidFill>
                  <a:srgbClr val="FFFF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and mobile applications.</a:t>
            </a:r>
          </a:p>
          <a:p>
            <a:pPr algn="l">
              <a:lnSpc>
                <a:spcPts val="406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43000"/>
            <a:ext cx="8115300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5000" spc="-105" b="true">
                <a:solidFill>
                  <a:srgbClr val="FFFFF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4. Summary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E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247502" y="2732003"/>
            <a:ext cx="9659646" cy="521620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872840" y="4333504"/>
            <a:ext cx="8542321" cy="158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81"/>
              </a:lnSpc>
            </a:pPr>
            <a:r>
              <a:rPr lang="en-US" b="true" sz="12296" spc="-258">
                <a:solidFill>
                  <a:srgbClr val="FFFFF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DAGUCZ2sUfo</dc:identifier>
  <dcterms:modified xsi:type="dcterms:W3CDTF">2011-08-01T06:04:30Z</dcterms:modified>
  <cp:revision>1</cp:revision>
  <dc:title>Black White Sketchy Chalkboard Ideas Community Welcome Information Session Presentation</dc:title>
</cp:coreProperties>
</file>