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0" r:id="rId3"/>
    <p:sldId id="563" r:id="rId4"/>
    <p:sldId id="581" r:id="rId5"/>
    <p:sldId id="566" r:id="rId6"/>
    <p:sldId id="610" r:id="rId7"/>
    <p:sldId id="572" r:id="rId8"/>
    <p:sldId id="628" r:id="rId9"/>
    <p:sldId id="627" r:id="rId10"/>
    <p:sldId id="629" r:id="rId11"/>
    <p:sldId id="630" r:id="rId12"/>
    <p:sldId id="574" r:id="rId13"/>
    <p:sldId id="599" r:id="rId14"/>
    <p:sldId id="575" r:id="rId15"/>
    <p:sldId id="625" r:id="rId16"/>
    <p:sldId id="631" r:id="rId17"/>
    <p:sldId id="617" r:id="rId18"/>
    <p:sldId id="618" r:id="rId19"/>
    <p:sldId id="608" r:id="rId20"/>
    <p:sldId id="4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3FD200"/>
    <a:srgbClr val="005CAC"/>
    <a:srgbClr val="385D8A"/>
    <a:srgbClr val="FFFFFF"/>
    <a:srgbClr val="FFC000"/>
    <a:srgbClr val="C0504D"/>
    <a:srgbClr val="9B0000"/>
    <a:srgbClr val="1D50A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4" autoAdjust="0"/>
    <p:restoredTop sz="53022" autoAdjust="0"/>
  </p:normalViewPr>
  <p:slideViewPr>
    <p:cSldViewPr snapToGrid="0">
      <p:cViewPr varScale="1">
        <p:scale>
          <a:sx n="90" d="100"/>
          <a:sy n="90" d="100"/>
        </p:scale>
        <p:origin x="279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14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81607-A19F-465E-B3C5-AB31E084F3E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8DBC77-58A4-427D-9BEC-067F0574D49E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Non-terminals</a:t>
          </a:r>
          <a:endParaRPr lang="zh-CN" altLang="en-US" dirty="0">
            <a:solidFill>
              <a:schemeClr val="tx1"/>
            </a:solidFill>
          </a:endParaRPr>
        </a:p>
      </dgm:t>
    </dgm:pt>
    <dgm:pt modelId="{E2914DDB-FAE4-4722-AF17-C4D22747E33F}" type="parTrans" cxnId="{B82DACE8-F824-45C9-AED8-E67FA869028B}">
      <dgm:prSet/>
      <dgm:spPr/>
      <dgm:t>
        <a:bodyPr/>
        <a:lstStyle/>
        <a:p>
          <a:endParaRPr lang="zh-CN" altLang="en-US"/>
        </a:p>
      </dgm:t>
    </dgm:pt>
    <dgm:pt modelId="{3F3EA9FC-252B-49FF-B3C1-BFD6E8ECFED5}" type="sibTrans" cxnId="{B82DACE8-F824-45C9-AED8-E67FA869028B}">
      <dgm:prSet/>
      <dgm:spPr/>
      <dgm:t>
        <a:bodyPr/>
        <a:lstStyle/>
        <a:p>
          <a:endParaRPr lang="zh-CN" altLang="en-US"/>
        </a:p>
      </dgm:t>
    </dgm:pt>
    <dgm:pt modelId="{770D5631-993D-4414-BA1B-BB553AAC6144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Original</a:t>
          </a:r>
          <a:r>
            <a:rPr lang="zh-CN" altLang="en-US" dirty="0">
              <a:solidFill>
                <a:schemeClr val="tx1"/>
              </a:solidFill>
            </a:rPr>
            <a:t> </a:t>
          </a:r>
          <a:r>
            <a:rPr lang="en-US" altLang="zh-CN" dirty="0">
              <a:solidFill>
                <a:schemeClr val="tx1"/>
              </a:solidFill>
            </a:rPr>
            <a:t>Grammar</a:t>
          </a:r>
          <a:endParaRPr lang="zh-CN" altLang="en-US" dirty="0">
            <a:solidFill>
              <a:schemeClr val="tx1"/>
            </a:solidFill>
          </a:endParaRPr>
        </a:p>
      </dgm:t>
    </dgm:pt>
    <dgm:pt modelId="{AA055816-857A-49FB-BAAE-F4B5EFA772A3}" type="parTrans" cxnId="{17146C0E-7E6D-476D-989D-C814757A5AA0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3D8486AC-F708-4F75-B875-D69AD39ACFD1}" type="sibTrans" cxnId="{17146C0E-7E6D-476D-989D-C814757A5AA0}">
      <dgm:prSet/>
      <dgm:spPr/>
      <dgm:t>
        <a:bodyPr/>
        <a:lstStyle/>
        <a:p>
          <a:endParaRPr lang="zh-CN" altLang="en-US"/>
        </a:p>
      </dgm:t>
    </dgm:pt>
    <dgm:pt modelId="{D2C9AC0A-3C39-470D-ACF9-FF80BBF03C48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Rule</a:t>
          </a:r>
        </a:p>
        <a:p>
          <a:r>
            <a:rPr lang="en-US" altLang="zh-CN" dirty="0">
              <a:solidFill>
                <a:schemeClr val="tx1"/>
              </a:solidFill>
            </a:rPr>
            <a:t>Predictor</a:t>
          </a:r>
          <a:endParaRPr lang="zh-CN" altLang="en-US" dirty="0">
            <a:solidFill>
              <a:schemeClr val="tx1"/>
            </a:solidFill>
          </a:endParaRPr>
        </a:p>
      </dgm:t>
    </dgm:pt>
    <dgm:pt modelId="{015457BE-3955-47F5-BC03-876C54C8E3F7}" type="parTrans" cxnId="{4B3EE5FB-0F33-4C67-A2CB-04F1E6F27035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672D446D-64F7-4577-BBD1-3035C3EA4ACE}" type="sibTrans" cxnId="{4B3EE5FB-0F33-4C67-A2CB-04F1E6F27035}">
      <dgm:prSet/>
      <dgm:spPr/>
      <dgm:t>
        <a:bodyPr/>
        <a:lstStyle/>
        <a:p>
          <a:endParaRPr lang="zh-CN" altLang="en-US"/>
        </a:p>
      </dgm:t>
    </dgm:pt>
    <dgm:pt modelId="{10345B64-FF5D-45DF-8BC3-2D2D725DBE31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Copy</a:t>
          </a:r>
        </a:p>
        <a:p>
          <a:r>
            <a:rPr lang="en-US" altLang="zh-CN" dirty="0">
              <a:solidFill>
                <a:schemeClr val="tx1"/>
              </a:solidFill>
            </a:rPr>
            <a:t>operation</a:t>
          </a:r>
          <a:endParaRPr lang="zh-CN" altLang="en-US" dirty="0">
            <a:solidFill>
              <a:schemeClr val="tx1"/>
            </a:solidFill>
          </a:endParaRPr>
        </a:p>
      </dgm:t>
    </dgm:pt>
    <dgm:pt modelId="{B848325B-48AE-4679-9AD1-B250465A943C}" type="parTrans" cxnId="{D379C196-CEFA-4593-85D2-FEC550AFAD4E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689ED349-7017-4BCD-B8E0-02230EF084EB}" type="sibTrans" cxnId="{D379C196-CEFA-4593-85D2-FEC550AFAD4E}">
      <dgm:prSet/>
      <dgm:spPr/>
      <dgm:t>
        <a:bodyPr/>
        <a:lstStyle/>
        <a:p>
          <a:endParaRPr lang="zh-CN" altLang="en-US"/>
        </a:p>
      </dgm:t>
    </dgm:pt>
    <dgm:pt modelId="{0BCFD71D-EE9D-4810-B201-E1F1F1938CB8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Tree</a:t>
          </a:r>
        </a:p>
        <a:p>
          <a:r>
            <a:rPr lang="en-US" altLang="zh-CN" dirty="0">
              <a:solidFill>
                <a:schemeClr val="tx1"/>
              </a:solidFill>
            </a:rPr>
            <a:t>Copier</a:t>
          </a:r>
          <a:endParaRPr lang="zh-CN" altLang="en-US" dirty="0">
            <a:solidFill>
              <a:schemeClr val="tx1"/>
            </a:solidFill>
          </a:endParaRPr>
        </a:p>
      </dgm:t>
    </dgm:pt>
    <dgm:pt modelId="{313C097A-262A-4CC8-88C7-204570B66E44}" type="parTrans" cxnId="{90F643C9-8F15-406F-A067-F654482AC1FD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092D9397-8C4B-42CC-BBD1-8F43551998C0}" type="sibTrans" cxnId="{90F643C9-8F15-406F-A067-F654482AC1FD}">
      <dgm:prSet/>
      <dgm:spPr/>
      <dgm:t>
        <a:bodyPr/>
        <a:lstStyle/>
        <a:p>
          <a:endParaRPr lang="zh-CN" altLang="en-US"/>
        </a:p>
      </dgm:t>
    </dgm:pt>
    <dgm:pt modelId="{48C2B14A-EBA7-4290-AE3B-1DB9B421E116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Edit</a:t>
          </a:r>
        </a:p>
        <a:p>
          <a:r>
            <a:rPr lang="en-US" altLang="zh-CN" dirty="0">
              <a:solidFill>
                <a:schemeClr val="tx1"/>
              </a:solidFill>
            </a:rPr>
            <a:t>Location</a:t>
          </a:r>
          <a:endParaRPr lang="zh-CN" altLang="en-US" dirty="0">
            <a:solidFill>
              <a:schemeClr val="tx1"/>
            </a:solidFill>
          </a:endParaRPr>
        </a:p>
      </dgm:t>
    </dgm:pt>
    <dgm:pt modelId="{0B41E10F-02C8-4F37-9201-3FB658AFF78A}" type="parTrans" cxnId="{5741B409-3914-44CC-969F-6C182106B5DE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7232BC98-7970-4BCE-A305-0C4820448F19}" type="sibTrans" cxnId="{5741B409-3914-44CC-969F-6C182106B5DE}">
      <dgm:prSet/>
      <dgm:spPr/>
      <dgm:t>
        <a:bodyPr/>
        <a:lstStyle/>
        <a:p>
          <a:endParaRPr lang="zh-CN" altLang="en-US"/>
        </a:p>
      </dgm:t>
    </dgm:pt>
    <dgm:pt modelId="{60A0D81B-1CC4-4116-B94F-D7D25F2AC8FC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Subtree</a:t>
          </a:r>
        </a:p>
        <a:p>
          <a:r>
            <a:rPr lang="en-US" altLang="zh-CN" dirty="0">
              <a:solidFill>
                <a:schemeClr val="tx1"/>
              </a:solidFill>
            </a:rPr>
            <a:t>Locator</a:t>
          </a:r>
          <a:endParaRPr lang="zh-CN" altLang="en-US" dirty="0">
            <a:solidFill>
              <a:schemeClr val="tx1"/>
            </a:solidFill>
          </a:endParaRPr>
        </a:p>
      </dgm:t>
    </dgm:pt>
    <dgm:pt modelId="{43FC5E45-B445-4AB7-956C-FADFF88B1B27}" type="parTrans" cxnId="{CCE83E84-627E-4C05-9B03-0F80C06DFBE3}">
      <dgm:prSet/>
      <dgm:spPr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7C5C3F3A-5FFA-4D3A-A758-686FAF83F31E}" type="sibTrans" cxnId="{CCE83E84-627E-4C05-9B03-0F80C06DFBE3}">
      <dgm:prSet/>
      <dgm:spPr/>
      <dgm:t>
        <a:bodyPr/>
        <a:lstStyle/>
        <a:p>
          <a:endParaRPr lang="zh-CN" altLang="en-US"/>
        </a:p>
      </dgm:t>
    </dgm:pt>
    <dgm:pt modelId="{65380D79-D0B5-484A-8FE1-9D28EB8F06DC}" type="pres">
      <dgm:prSet presAssocID="{8F781607-A19F-465E-B3C5-AB31E084F3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35AC90-5B04-4BCB-AD26-7768469E8657}" type="pres">
      <dgm:prSet presAssocID="{6E8DBC77-58A4-427D-9BEC-067F0574D49E}" presName="root1" presStyleCnt="0"/>
      <dgm:spPr/>
    </dgm:pt>
    <dgm:pt modelId="{D9E9A90E-5039-406F-ADC3-02609E14B06F}" type="pres">
      <dgm:prSet presAssocID="{6E8DBC77-58A4-427D-9BEC-067F0574D49E}" presName="LevelOneTextNode" presStyleLbl="node0" presStyleIdx="0" presStyleCnt="1">
        <dgm:presLayoutVars>
          <dgm:chPref val="3"/>
        </dgm:presLayoutVars>
      </dgm:prSet>
      <dgm:spPr/>
    </dgm:pt>
    <dgm:pt modelId="{DAA6F443-D71F-4EB9-9581-ACF05BF51884}" type="pres">
      <dgm:prSet presAssocID="{6E8DBC77-58A4-427D-9BEC-067F0574D49E}" presName="level2hierChild" presStyleCnt="0"/>
      <dgm:spPr/>
    </dgm:pt>
    <dgm:pt modelId="{9F96AE1A-BFE6-4C7F-96CA-AB8FEF405D2E}" type="pres">
      <dgm:prSet presAssocID="{AA055816-857A-49FB-BAAE-F4B5EFA772A3}" presName="conn2-1" presStyleLbl="parChTrans1D2" presStyleIdx="0" presStyleCnt="3"/>
      <dgm:spPr/>
    </dgm:pt>
    <dgm:pt modelId="{66D3A46F-1EE7-47D3-9364-A9428FFDD40A}" type="pres">
      <dgm:prSet presAssocID="{AA055816-857A-49FB-BAAE-F4B5EFA772A3}" presName="connTx" presStyleLbl="parChTrans1D2" presStyleIdx="0" presStyleCnt="3"/>
      <dgm:spPr/>
    </dgm:pt>
    <dgm:pt modelId="{B52745B3-FEDF-4714-9CFA-11DE63CE1BE5}" type="pres">
      <dgm:prSet presAssocID="{770D5631-993D-4414-BA1B-BB553AAC6144}" presName="root2" presStyleCnt="0"/>
      <dgm:spPr/>
    </dgm:pt>
    <dgm:pt modelId="{17445F6D-D1A0-416D-B6DB-A5D8250AFEEE}" type="pres">
      <dgm:prSet presAssocID="{770D5631-993D-4414-BA1B-BB553AAC6144}" presName="LevelTwoTextNode" presStyleLbl="node2" presStyleIdx="0" presStyleCnt="3">
        <dgm:presLayoutVars>
          <dgm:chPref val="3"/>
        </dgm:presLayoutVars>
      </dgm:prSet>
      <dgm:spPr/>
    </dgm:pt>
    <dgm:pt modelId="{228A83EC-675F-4429-9B20-D168E84D28DB}" type="pres">
      <dgm:prSet presAssocID="{770D5631-993D-4414-BA1B-BB553AAC6144}" presName="level3hierChild" presStyleCnt="0"/>
      <dgm:spPr/>
    </dgm:pt>
    <dgm:pt modelId="{2CC22B70-3CEC-4D52-ACCF-88738038D81E}" type="pres">
      <dgm:prSet presAssocID="{015457BE-3955-47F5-BC03-876C54C8E3F7}" presName="conn2-1" presStyleLbl="parChTrans1D3" presStyleIdx="0" presStyleCnt="3"/>
      <dgm:spPr/>
    </dgm:pt>
    <dgm:pt modelId="{57DE9845-4D18-4F6B-A129-AB30042BCC03}" type="pres">
      <dgm:prSet presAssocID="{015457BE-3955-47F5-BC03-876C54C8E3F7}" presName="connTx" presStyleLbl="parChTrans1D3" presStyleIdx="0" presStyleCnt="3"/>
      <dgm:spPr/>
    </dgm:pt>
    <dgm:pt modelId="{9CED8869-395C-4F33-B458-86CF310327E8}" type="pres">
      <dgm:prSet presAssocID="{D2C9AC0A-3C39-470D-ACF9-FF80BBF03C48}" presName="root2" presStyleCnt="0"/>
      <dgm:spPr/>
    </dgm:pt>
    <dgm:pt modelId="{A619E322-CBC4-49B9-99B9-6BFF36A64FC8}" type="pres">
      <dgm:prSet presAssocID="{D2C9AC0A-3C39-470D-ACF9-FF80BBF03C48}" presName="LevelTwoTextNode" presStyleLbl="node3" presStyleIdx="0" presStyleCnt="3">
        <dgm:presLayoutVars>
          <dgm:chPref val="3"/>
        </dgm:presLayoutVars>
      </dgm:prSet>
      <dgm:spPr/>
    </dgm:pt>
    <dgm:pt modelId="{A65D24C1-83B1-4964-A5FB-D68E3A868C57}" type="pres">
      <dgm:prSet presAssocID="{D2C9AC0A-3C39-470D-ACF9-FF80BBF03C48}" presName="level3hierChild" presStyleCnt="0"/>
      <dgm:spPr/>
    </dgm:pt>
    <dgm:pt modelId="{BB1DBF73-2B04-4B48-ABAA-01E3C38E046F}" type="pres">
      <dgm:prSet presAssocID="{B848325B-48AE-4679-9AD1-B250465A943C}" presName="conn2-1" presStyleLbl="parChTrans1D2" presStyleIdx="1" presStyleCnt="3"/>
      <dgm:spPr/>
    </dgm:pt>
    <dgm:pt modelId="{E0F92395-C91A-4FDF-B92D-9C2B04AF4405}" type="pres">
      <dgm:prSet presAssocID="{B848325B-48AE-4679-9AD1-B250465A943C}" presName="connTx" presStyleLbl="parChTrans1D2" presStyleIdx="1" presStyleCnt="3"/>
      <dgm:spPr/>
    </dgm:pt>
    <dgm:pt modelId="{F55A9715-2F5E-47D3-84FE-6443B0489254}" type="pres">
      <dgm:prSet presAssocID="{10345B64-FF5D-45DF-8BC3-2D2D725DBE31}" presName="root2" presStyleCnt="0"/>
      <dgm:spPr/>
    </dgm:pt>
    <dgm:pt modelId="{9E44DCF1-AAA3-4691-8B62-81EF4D207C91}" type="pres">
      <dgm:prSet presAssocID="{10345B64-FF5D-45DF-8BC3-2D2D725DBE31}" presName="LevelTwoTextNode" presStyleLbl="node2" presStyleIdx="1" presStyleCnt="3">
        <dgm:presLayoutVars>
          <dgm:chPref val="3"/>
        </dgm:presLayoutVars>
      </dgm:prSet>
      <dgm:spPr/>
    </dgm:pt>
    <dgm:pt modelId="{3C12855A-1EC0-4756-BEA2-EA464BBD4F70}" type="pres">
      <dgm:prSet presAssocID="{10345B64-FF5D-45DF-8BC3-2D2D725DBE31}" presName="level3hierChild" presStyleCnt="0"/>
      <dgm:spPr/>
    </dgm:pt>
    <dgm:pt modelId="{729EF27B-95EF-44EC-8609-9CE5F1B346E9}" type="pres">
      <dgm:prSet presAssocID="{313C097A-262A-4CC8-88C7-204570B66E44}" presName="conn2-1" presStyleLbl="parChTrans1D3" presStyleIdx="1" presStyleCnt="3"/>
      <dgm:spPr/>
    </dgm:pt>
    <dgm:pt modelId="{62A9A74C-A254-451B-AFF9-310841E0B34B}" type="pres">
      <dgm:prSet presAssocID="{313C097A-262A-4CC8-88C7-204570B66E44}" presName="connTx" presStyleLbl="parChTrans1D3" presStyleIdx="1" presStyleCnt="3"/>
      <dgm:spPr/>
    </dgm:pt>
    <dgm:pt modelId="{A19E9C7C-42C8-4105-BDE9-CCDA4F3BA186}" type="pres">
      <dgm:prSet presAssocID="{0BCFD71D-EE9D-4810-B201-E1F1F1938CB8}" presName="root2" presStyleCnt="0"/>
      <dgm:spPr/>
    </dgm:pt>
    <dgm:pt modelId="{292508DE-9E92-4488-94AA-0441D0434A39}" type="pres">
      <dgm:prSet presAssocID="{0BCFD71D-EE9D-4810-B201-E1F1F1938CB8}" presName="LevelTwoTextNode" presStyleLbl="node3" presStyleIdx="1" presStyleCnt="3">
        <dgm:presLayoutVars>
          <dgm:chPref val="3"/>
        </dgm:presLayoutVars>
      </dgm:prSet>
      <dgm:spPr/>
    </dgm:pt>
    <dgm:pt modelId="{E2C8D54E-4982-46A9-BD93-AB9C143D210D}" type="pres">
      <dgm:prSet presAssocID="{0BCFD71D-EE9D-4810-B201-E1F1F1938CB8}" presName="level3hierChild" presStyleCnt="0"/>
      <dgm:spPr/>
    </dgm:pt>
    <dgm:pt modelId="{65844C6B-5300-486A-B3A9-09F599C36291}" type="pres">
      <dgm:prSet presAssocID="{0B41E10F-02C8-4F37-9201-3FB658AFF78A}" presName="conn2-1" presStyleLbl="parChTrans1D2" presStyleIdx="2" presStyleCnt="3"/>
      <dgm:spPr/>
    </dgm:pt>
    <dgm:pt modelId="{AE86231C-0D01-43C7-B591-19C11F06C37A}" type="pres">
      <dgm:prSet presAssocID="{0B41E10F-02C8-4F37-9201-3FB658AFF78A}" presName="connTx" presStyleLbl="parChTrans1D2" presStyleIdx="2" presStyleCnt="3"/>
      <dgm:spPr/>
    </dgm:pt>
    <dgm:pt modelId="{3EBA3058-5FC3-4D2F-95A3-E57A40B7B540}" type="pres">
      <dgm:prSet presAssocID="{48C2B14A-EBA7-4290-AE3B-1DB9B421E116}" presName="root2" presStyleCnt="0"/>
      <dgm:spPr/>
    </dgm:pt>
    <dgm:pt modelId="{0549ECDB-1F0E-4709-95E1-E9876E2B7198}" type="pres">
      <dgm:prSet presAssocID="{48C2B14A-EBA7-4290-AE3B-1DB9B421E116}" presName="LevelTwoTextNode" presStyleLbl="node2" presStyleIdx="2" presStyleCnt="3">
        <dgm:presLayoutVars>
          <dgm:chPref val="3"/>
        </dgm:presLayoutVars>
      </dgm:prSet>
      <dgm:spPr/>
    </dgm:pt>
    <dgm:pt modelId="{3AA9F841-4BB7-442E-9729-6266BA90C079}" type="pres">
      <dgm:prSet presAssocID="{48C2B14A-EBA7-4290-AE3B-1DB9B421E116}" presName="level3hierChild" presStyleCnt="0"/>
      <dgm:spPr/>
    </dgm:pt>
    <dgm:pt modelId="{6EE3D20C-E606-41B8-B575-F73D3D5FB98C}" type="pres">
      <dgm:prSet presAssocID="{43FC5E45-B445-4AB7-956C-FADFF88B1B27}" presName="conn2-1" presStyleLbl="parChTrans1D3" presStyleIdx="2" presStyleCnt="3"/>
      <dgm:spPr/>
    </dgm:pt>
    <dgm:pt modelId="{0FEA35FE-9AF6-45D0-9329-7C25BDE7326C}" type="pres">
      <dgm:prSet presAssocID="{43FC5E45-B445-4AB7-956C-FADFF88B1B27}" presName="connTx" presStyleLbl="parChTrans1D3" presStyleIdx="2" presStyleCnt="3"/>
      <dgm:spPr/>
    </dgm:pt>
    <dgm:pt modelId="{E9992921-50E1-4BFB-A3D4-A7C9AFDF46AC}" type="pres">
      <dgm:prSet presAssocID="{60A0D81B-1CC4-4116-B94F-D7D25F2AC8FC}" presName="root2" presStyleCnt="0"/>
      <dgm:spPr/>
    </dgm:pt>
    <dgm:pt modelId="{0F9C30C5-B24A-4C17-BF7C-668AD860E348}" type="pres">
      <dgm:prSet presAssocID="{60A0D81B-1CC4-4116-B94F-D7D25F2AC8FC}" presName="LevelTwoTextNode" presStyleLbl="node3" presStyleIdx="2" presStyleCnt="3">
        <dgm:presLayoutVars>
          <dgm:chPref val="3"/>
        </dgm:presLayoutVars>
      </dgm:prSet>
      <dgm:spPr/>
    </dgm:pt>
    <dgm:pt modelId="{795E6232-C7EF-477B-A329-FACB12C4DCF0}" type="pres">
      <dgm:prSet presAssocID="{60A0D81B-1CC4-4116-B94F-D7D25F2AC8FC}" presName="level3hierChild" presStyleCnt="0"/>
      <dgm:spPr/>
    </dgm:pt>
  </dgm:ptLst>
  <dgm:cxnLst>
    <dgm:cxn modelId="{5741B409-3914-44CC-969F-6C182106B5DE}" srcId="{6E8DBC77-58A4-427D-9BEC-067F0574D49E}" destId="{48C2B14A-EBA7-4290-AE3B-1DB9B421E116}" srcOrd="2" destOrd="0" parTransId="{0B41E10F-02C8-4F37-9201-3FB658AFF78A}" sibTransId="{7232BC98-7970-4BCE-A305-0C4820448F19}"/>
    <dgm:cxn modelId="{17146C0E-7E6D-476D-989D-C814757A5AA0}" srcId="{6E8DBC77-58A4-427D-9BEC-067F0574D49E}" destId="{770D5631-993D-4414-BA1B-BB553AAC6144}" srcOrd="0" destOrd="0" parTransId="{AA055816-857A-49FB-BAAE-F4B5EFA772A3}" sibTransId="{3D8486AC-F708-4F75-B875-D69AD39ACFD1}"/>
    <dgm:cxn modelId="{6B89CF0F-C5F8-49F8-BA1D-3B30964BC279}" type="presOf" srcId="{015457BE-3955-47F5-BC03-876C54C8E3F7}" destId="{57DE9845-4D18-4F6B-A129-AB30042BCC03}" srcOrd="1" destOrd="0" presId="urn:microsoft.com/office/officeart/2005/8/layout/hierarchy2"/>
    <dgm:cxn modelId="{DE9A8536-F270-4776-A3E6-38B1DAA92F61}" type="presOf" srcId="{6E8DBC77-58A4-427D-9BEC-067F0574D49E}" destId="{D9E9A90E-5039-406F-ADC3-02609E14B06F}" srcOrd="0" destOrd="0" presId="urn:microsoft.com/office/officeart/2005/8/layout/hierarchy2"/>
    <dgm:cxn modelId="{C701333B-2C43-47E7-95F9-FCC3A7714439}" type="presOf" srcId="{B848325B-48AE-4679-9AD1-B250465A943C}" destId="{E0F92395-C91A-4FDF-B92D-9C2B04AF4405}" srcOrd="1" destOrd="0" presId="urn:microsoft.com/office/officeart/2005/8/layout/hierarchy2"/>
    <dgm:cxn modelId="{6F3C3A49-399E-43E1-9E52-7B23ED39A076}" type="presOf" srcId="{AA055816-857A-49FB-BAAE-F4B5EFA772A3}" destId="{66D3A46F-1EE7-47D3-9364-A9428FFDD40A}" srcOrd="1" destOrd="0" presId="urn:microsoft.com/office/officeart/2005/8/layout/hierarchy2"/>
    <dgm:cxn modelId="{14F6BD74-4D15-4476-B21D-B9E50E9B7C07}" type="presOf" srcId="{313C097A-262A-4CC8-88C7-204570B66E44}" destId="{729EF27B-95EF-44EC-8609-9CE5F1B346E9}" srcOrd="0" destOrd="0" presId="urn:microsoft.com/office/officeart/2005/8/layout/hierarchy2"/>
    <dgm:cxn modelId="{1BFB1184-E23C-4846-87C0-A677F846B190}" type="presOf" srcId="{0B41E10F-02C8-4F37-9201-3FB658AFF78A}" destId="{65844C6B-5300-486A-B3A9-09F599C36291}" srcOrd="0" destOrd="0" presId="urn:microsoft.com/office/officeart/2005/8/layout/hierarchy2"/>
    <dgm:cxn modelId="{CCE83E84-627E-4C05-9B03-0F80C06DFBE3}" srcId="{48C2B14A-EBA7-4290-AE3B-1DB9B421E116}" destId="{60A0D81B-1CC4-4116-B94F-D7D25F2AC8FC}" srcOrd="0" destOrd="0" parTransId="{43FC5E45-B445-4AB7-956C-FADFF88B1B27}" sibTransId="{7C5C3F3A-5FFA-4D3A-A758-686FAF83F31E}"/>
    <dgm:cxn modelId="{2EB5A285-0181-40A9-864F-A4F18B5AA113}" type="presOf" srcId="{0B41E10F-02C8-4F37-9201-3FB658AFF78A}" destId="{AE86231C-0D01-43C7-B591-19C11F06C37A}" srcOrd="1" destOrd="0" presId="urn:microsoft.com/office/officeart/2005/8/layout/hierarchy2"/>
    <dgm:cxn modelId="{DD5B838E-E702-429B-A804-AA16E0E478C8}" type="presOf" srcId="{60A0D81B-1CC4-4116-B94F-D7D25F2AC8FC}" destId="{0F9C30C5-B24A-4C17-BF7C-668AD860E348}" srcOrd="0" destOrd="0" presId="urn:microsoft.com/office/officeart/2005/8/layout/hierarchy2"/>
    <dgm:cxn modelId="{49CB9F96-7295-42DF-85BF-9B6EED07F14F}" type="presOf" srcId="{10345B64-FF5D-45DF-8BC3-2D2D725DBE31}" destId="{9E44DCF1-AAA3-4691-8B62-81EF4D207C91}" srcOrd="0" destOrd="0" presId="urn:microsoft.com/office/officeart/2005/8/layout/hierarchy2"/>
    <dgm:cxn modelId="{D379C196-CEFA-4593-85D2-FEC550AFAD4E}" srcId="{6E8DBC77-58A4-427D-9BEC-067F0574D49E}" destId="{10345B64-FF5D-45DF-8BC3-2D2D725DBE31}" srcOrd="1" destOrd="0" parTransId="{B848325B-48AE-4679-9AD1-B250465A943C}" sibTransId="{689ED349-7017-4BCD-B8E0-02230EF084EB}"/>
    <dgm:cxn modelId="{1A3A50A7-420D-4B75-9276-DD20A8519D62}" type="presOf" srcId="{AA055816-857A-49FB-BAAE-F4B5EFA772A3}" destId="{9F96AE1A-BFE6-4C7F-96CA-AB8FEF405D2E}" srcOrd="0" destOrd="0" presId="urn:microsoft.com/office/officeart/2005/8/layout/hierarchy2"/>
    <dgm:cxn modelId="{751DEFAD-02CF-4E35-A17D-FA1841E24ADC}" type="presOf" srcId="{015457BE-3955-47F5-BC03-876C54C8E3F7}" destId="{2CC22B70-3CEC-4D52-ACCF-88738038D81E}" srcOrd="0" destOrd="0" presId="urn:microsoft.com/office/officeart/2005/8/layout/hierarchy2"/>
    <dgm:cxn modelId="{258AB7B7-302B-4103-A76C-6CEDD5BB43EC}" type="presOf" srcId="{48C2B14A-EBA7-4290-AE3B-1DB9B421E116}" destId="{0549ECDB-1F0E-4709-95E1-E9876E2B7198}" srcOrd="0" destOrd="0" presId="urn:microsoft.com/office/officeart/2005/8/layout/hierarchy2"/>
    <dgm:cxn modelId="{43C3BDBB-9C3C-4CFB-B92F-7BF5A62AFB05}" type="presOf" srcId="{8F781607-A19F-465E-B3C5-AB31E084F3E4}" destId="{65380D79-D0B5-484A-8FE1-9D28EB8F06DC}" srcOrd="0" destOrd="0" presId="urn:microsoft.com/office/officeart/2005/8/layout/hierarchy2"/>
    <dgm:cxn modelId="{93405ABC-1737-4DAB-882D-13F3748ABC10}" type="presOf" srcId="{B848325B-48AE-4679-9AD1-B250465A943C}" destId="{BB1DBF73-2B04-4B48-ABAA-01E3C38E046F}" srcOrd="0" destOrd="0" presId="urn:microsoft.com/office/officeart/2005/8/layout/hierarchy2"/>
    <dgm:cxn modelId="{90F643C9-8F15-406F-A067-F654482AC1FD}" srcId="{10345B64-FF5D-45DF-8BC3-2D2D725DBE31}" destId="{0BCFD71D-EE9D-4810-B201-E1F1F1938CB8}" srcOrd="0" destOrd="0" parTransId="{313C097A-262A-4CC8-88C7-204570B66E44}" sibTransId="{092D9397-8C4B-42CC-BBD1-8F43551998C0}"/>
    <dgm:cxn modelId="{C504F3C9-5FB5-47BC-B43D-8CB3E0939EBC}" type="presOf" srcId="{D2C9AC0A-3C39-470D-ACF9-FF80BBF03C48}" destId="{A619E322-CBC4-49B9-99B9-6BFF36A64FC8}" srcOrd="0" destOrd="0" presId="urn:microsoft.com/office/officeart/2005/8/layout/hierarchy2"/>
    <dgm:cxn modelId="{F181FCD4-A1D5-4AD7-9F85-D9E8A52D85E0}" type="presOf" srcId="{43FC5E45-B445-4AB7-956C-FADFF88B1B27}" destId="{0FEA35FE-9AF6-45D0-9329-7C25BDE7326C}" srcOrd="1" destOrd="0" presId="urn:microsoft.com/office/officeart/2005/8/layout/hierarchy2"/>
    <dgm:cxn modelId="{68D282DD-8873-4DC8-B077-CA07A6B828E6}" type="presOf" srcId="{0BCFD71D-EE9D-4810-B201-E1F1F1938CB8}" destId="{292508DE-9E92-4488-94AA-0441D0434A39}" srcOrd="0" destOrd="0" presId="urn:microsoft.com/office/officeart/2005/8/layout/hierarchy2"/>
    <dgm:cxn modelId="{5D86FEDE-0F77-4CDC-830C-1009D5F19FED}" type="presOf" srcId="{313C097A-262A-4CC8-88C7-204570B66E44}" destId="{62A9A74C-A254-451B-AFF9-310841E0B34B}" srcOrd="1" destOrd="0" presId="urn:microsoft.com/office/officeart/2005/8/layout/hierarchy2"/>
    <dgm:cxn modelId="{B82DACE8-F824-45C9-AED8-E67FA869028B}" srcId="{8F781607-A19F-465E-B3C5-AB31E084F3E4}" destId="{6E8DBC77-58A4-427D-9BEC-067F0574D49E}" srcOrd="0" destOrd="0" parTransId="{E2914DDB-FAE4-4722-AF17-C4D22747E33F}" sibTransId="{3F3EA9FC-252B-49FF-B3C1-BFD6E8ECFED5}"/>
    <dgm:cxn modelId="{495998F0-63FE-43F4-B81A-18447ECE0B4F}" type="presOf" srcId="{770D5631-993D-4414-BA1B-BB553AAC6144}" destId="{17445F6D-D1A0-416D-B6DB-A5D8250AFEEE}" srcOrd="0" destOrd="0" presId="urn:microsoft.com/office/officeart/2005/8/layout/hierarchy2"/>
    <dgm:cxn modelId="{F12388F7-6263-4E20-9A9A-187FEEDC0FA2}" type="presOf" srcId="{43FC5E45-B445-4AB7-956C-FADFF88B1B27}" destId="{6EE3D20C-E606-41B8-B575-F73D3D5FB98C}" srcOrd="0" destOrd="0" presId="urn:microsoft.com/office/officeart/2005/8/layout/hierarchy2"/>
    <dgm:cxn modelId="{4B3EE5FB-0F33-4C67-A2CB-04F1E6F27035}" srcId="{770D5631-993D-4414-BA1B-BB553AAC6144}" destId="{D2C9AC0A-3C39-470D-ACF9-FF80BBF03C48}" srcOrd="0" destOrd="0" parTransId="{015457BE-3955-47F5-BC03-876C54C8E3F7}" sibTransId="{672D446D-64F7-4577-BBD1-3035C3EA4ACE}"/>
    <dgm:cxn modelId="{FD8B2DA6-964C-4F35-960B-54D1EA9168B9}" type="presParOf" srcId="{65380D79-D0B5-484A-8FE1-9D28EB8F06DC}" destId="{2D35AC90-5B04-4BCB-AD26-7768469E8657}" srcOrd="0" destOrd="0" presId="urn:microsoft.com/office/officeart/2005/8/layout/hierarchy2"/>
    <dgm:cxn modelId="{3A990848-B9C7-4FCB-B56C-412A41EBBC7F}" type="presParOf" srcId="{2D35AC90-5B04-4BCB-AD26-7768469E8657}" destId="{D9E9A90E-5039-406F-ADC3-02609E14B06F}" srcOrd="0" destOrd="0" presId="urn:microsoft.com/office/officeart/2005/8/layout/hierarchy2"/>
    <dgm:cxn modelId="{23F17051-39E7-4D6E-A8EE-9217B85F4593}" type="presParOf" srcId="{2D35AC90-5B04-4BCB-AD26-7768469E8657}" destId="{DAA6F443-D71F-4EB9-9581-ACF05BF51884}" srcOrd="1" destOrd="0" presId="urn:microsoft.com/office/officeart/2005/8/layout/hierarchy2"/>
    <dgm:cxn modelId="{5C0B7530-2B15-4547-BA35-1E0E835528AE}" type="presParOf" srcId="{DAA6F443-D71F-4EB9-9581-ACF05BF51884}" destId="{9F96AE1A-BFE6-4C7F-96CA-AB8FEF405D2E}" srcOrd="0" destOrd="0" presId="urn:microsoft.com/office/officeart/2005/8/layout/hierarchy2"/>
    <dgm:cxn modelId="{54414F67-9254-416B-86CF-3D66B07758F5}" type="presParOf" srcId="{9F96AE1A-BFE6-4C7F-96CA-AB8FEF405D2E}" destId="{66D3A46F-1EE7-47D3-9364-A9428FFDD40A}" srcOrd="0" destOrd="0" presId="urn:microsoft.com/office/officeart/2005/8/layout/hierarchy2"/>
    <dgm:cxn modelId="{C708FF57-4789-459D-87E9-6A3C25022503}" type="presParOf" srcId="{DAA6F443-D71F-4EB9-9581-ACF05BF51884}" destId="{B52745B3-FEDF-4714-9CFA-11DE63CE1BE5}" srcOrd="1" destOrd="0" presId="urn:microsoft.com/office/officeart/2005/8/layout/hierarchy2"/>
    <dgm:cxn modelId="{4725671B-6897-462A-83C7-E47377FA4BF7}" type="presParOf" srcId="{B52745B3-FEDF-4714-9CFA-11DE63CE1BE5}" destId="{17445F6D-D1A0-416D-B6DB-A5D8250AFEEE}" srcOrd="0" destOrd="0" presId="urn:microsoft.com/office/officeart/2005/8/layout/hierarchy2"/>
    <dgm:cxn modelId="{EF3984F4-68A0-469C-878F-37428D0C4376}" type="presParOf" srcId="{B52745B3-FEDF-4714-9CFA-11DE63CE1BE5}" destId="{228A83EC-675F-4429-9B20-D168E84D28DB}" srcOrd="1" destOrd="0" presId="urn:microsoft.com/office/officeart/2005/8/layout/hierarchy2"/>
    <dgm:cxn modelId="{3EECCD7A-B920-4EB3-98C8-F4F6D123F97A}" type="presParOf" srcId="{228A83EC-675F-4429-9B20-D168E84D28DB}" destId="{2CC22B70-3CEC-4D52-ACCF-88738038D81E}" srcOrd="0" destOrd="0" presId="urn:microsoft.com/office/officeart/2005/8/layout/hierarchy2"/>
    <dgm:cxn modelId="{9BCD99BA-448A-4662-AFC8-20EC59E3206B}" type="presParOf" srcId="{2CC22B70-3CEC-4D52-ACCF-88738038D81E}" destId="{57DE9845-4D18-4F6B-A129-AB30042BCC03}" srcOrd="0" destOrd="0" presId="urn:microsoft.com/office/officeart/2005/8/layout/hierarchy2"/>
    <dgm:cxn modelId="{07EDC3FA-29D3-4F79-AC01-20B2614A0D8A}" type="presParOf" srcId="{228A83EC-675F-4429-9B20-D168E84D28DB}" destId="{9CED8869-395C-4F33-B458-86CF310327E8}" srcOrd="1" destOrd="0" presId="urn:microsoft.com/office/officeart/2005/8/layout/hierarchy2"/>
    <dgm:cxn modelId="{D97BFDD9-1BEF-4782-8DF0-9A9A9183FECF}" type="presParOf" srcId="{9CED8869-395C-4F33-B458-86CF310327E8}" destId="{A619E322-CBC4-49B9-99B9-6BFF36A64FC8}" srcOrd="0" destOrd="0" presId="urn:microsoft.com/office/officeart/2005/8/layout/hierarchy2"/>
    <dgm:cxn modelId="{0978C955-75AA-4139-BE20-B3BF452FB386}" type="presParOf" srcId="{9CED8869-395C-4F33-B458-86CF310327E8}" destId="{A65D24C1-83B1-4964-A5FB-D68E3A868C57}" srcOrd="1" destOrd="0" presId="urn:microsoft.com/office/officeart/2005/8/layout/hierarchy2"/>
    <dgm:cxn modelId="{97A66F3B-53A7-45DD-9AAB-35FF67BF694B}" type="presParOf" srcId="{DAA6F443-D71F-4EB9-9581-ACF05BF51884}" destId="{BB1DBF73-2B04-4B48-ABAA-01E3C38E046F}" srcOrd="2" destOrd="0" presId="urn:microsoft.com/office/officeart/2005/8/layout/hierarchy2"/>
    <dgm:cxn modelId="{C5FA8801-F1C2-41BD-BDF3-633447AF3F73}" type="presParOf" srcId="{BB1DBF73-2B04-4B48-ABAA-01E3C38E046F}" destId="{E0F92395-C91A-4FDF-B92D-9C2B04AF4405}" srcOrd="0" destOrd="0" presId="urn:microsoft.com/office/officeart/2005/8/layout/hierarchy2"/>
    <dgm:cxn modelId="{47AF2145-4B56-4C70-AB8C-9A80081BD478}" type="presParOf" srcId="{DAA6F443-D71F-4EB9-9581-ACF05BF51884}" destId="{F55A9715-2F5E-47D3-84FE-6443B0489254}" srcOrd="3" destOrd="0" presId="urn:microsoft.com/office/officeart/2005/8/layout/hierarchy2"/>
    <dgm:cxn modelId="{C247DC48-36D6-4185-9E38-3D7C2A6469EF}" type="presParOf" srcId="{F55A9715-2F5E-47D3-84FE-6443B0489254}" destId="{9E44DCF1-AAA3-4691-8B62-81EF4D207C91}" srcOrd="0" destOrd="0" presId="urn:microsoft.com/office/officeart/2005/8/layout/hierarchy2"/>
    <dgm:cxn modelId="{B2995A93-8B23-4873-ADA8-481FE9EAA76E}" type="presParOf" srcId="{F55A9715-2F5E-47D3-84FE-6443B0489254}" destId="{3C12855A-1EC0-4756-BEA2-EA464BBD4F70}" srcOrd="1" destOrd="0" presId="urn:microsoft.com/office/officeart/2005/8/layout/hierarchy2"/>
    <dgm:cxn modelId="{A8D30230-64D3-4834-B29A-2483F31FC24A}" type="presParOf" srcId="{3C12855A-1EC0-4756-BEA2-EA464BBD4F70}" destId="{729EF27B-95EF-44EC-8609-9CE5F1B346E9}" srcOrd="0" destOrd="0" presId="urn:microsoft.com/office/officeart/2005/8/layout/hierarchy2"/>
    <dgm:cxn modelId="{FE4217F6-C3C6-420D-A410-9F68D1847D9F}" type="presParOf" srcId="{729EF27B-95EF-44EC-8609-9CE5F1B346E9}" destId="{62A9A74C-A254-451B-AFF9-310841E0B34B}" srcOrd="0" destOrd="0" presId="urn:microsoft.com/office/officeart/2005/8/layout/hierarchy2"/>
    <dgm:cxn modelId="{2CC505FE-200B-42CF-8DF5-3C4CC79A7E9E}" type="presParOf" srcId="{3C12855A-1EC0-4756-BEA2-EA464BBD4F70}" destId="{A19E9C7C-42C8-4105-BDE9-CCDA4F3BA186}" srcOrd="1" destOrd="0" presId="urn:microsoft.com/office/officeart/2005/8/layout/hierarchy2"/>
    <dgm:cxn modelId="{90B1FD36-1322-4DE7-BB26-9AAA59340DC3}" type="presParOf" srcId="{A19E9C7C-42C8-4105-BDE9-CCDA4F3BA186}" destId="{292508DE-9E92-4488-94AA-0441D0434A39}" srcOrd="0" destOrd="0" presId="urn:microsoft.com/office/officeart/2005/8/layout/hierarchy2"/>
    <dgm:cxn modelId="{70D0F342-F782-43B8-92B3-9A3BC27D6594}" type="presParOf" srcId="{A19E9C7C-42C8-4105-BDE9-CCDA4F3BA186}" destId="{E2C8D54E-4982-46A9-BD93-AB9C143D210D}" srcOrd="1" destOrd="0" presId="urn:microsoft.com/office/officeart/2005/8/layout/hierarchy2"/>
    <dgm:cxn modelId="{F4FF110A-2BC3-45F7-9178-A50A8419CF38}" type="presParOf" srcId="{DAA6F443-D71F-4EB9-9581-ACF05BF51884}" destId="{65844C6B-5300-486A-B3A9-09F599C36291}" srcOrd="4" destOrd="0" presId="urn:microsoft.com/office/officeart/2005/8/layout/hierarchy2"/>
    <dgm:cxn modelId="{39A78BA0-AC6F-4CA2-8726-A47C963DA9A7}" type="presParOf" srcId="{65844C6B-5300-486A-B3A9-09F599C36291}" destId="{AE86231C-0D01-43C7-B591-19C11F06C37A}" srcOrd="0" destOrd="0" presId="urn:microsoft.com/office/officeart/2005/8/layout/hierarchy2"/>
    <dgm:cxn modelId="{6B0D5D13-B8EA-4A4F-B4EC-A2505111B227}" type="presParOf" srcId="{DAA6F443-D71F-4EB9-9581-ACF05BF51884}" destId="{3EBA3058-5FC3-4D2F-95A3-E57A40B7B540}" srcOrd="5" destOrd="0" presId="urn:microsoft.com/office/officeart/2005/8/layout/hierarchy2"/>
    <dgm:cxn modelId="{93043E8B-11EE-4EEC-9037-B12EC6B98853}" type="presParOf" srcId="{3EBA3058-5FC3-4D2F-95A3-E57A40B7B540}" destId="{0549ECDB-1F0E-4709-95E1-E9876E2B7198}" srcOrd="0" destOrd="0" presId="urn:microsoft.com/office/officeart/2005/8/layout/hierarchy2"/>
    <dgm:cxn modelId="{5430B3E1-F749-4E69-B8D2-8CF36D027DAD}" type="presParOf" srcId="{3EBA3058-5FC3-4D2F-95A3-E57A40B7B540}" destId="{3AA9F841-4BB7-442E-9729-6266BA90C079}" srcOrd="1" destOrd="0" presId="urn:microsoft.com/office/officeart/2005/8/layout/hierarchy2"/>
    <dgm:cxn modelId="{842D678A-6C6A-4CEF-8020-6E3F26547521}" type="presParOf" srcId="{3AA9F841-4BB7-442E-9729-6266BA90C079}" destId="{6EE3D20C-E606-41B8-B575-F73D3D5FB98C}" srcOrd="0" destOrd="0" presId="urn:microsoft.com/office/officeart/2005/8/layout/hierarchy2"/>
    <dgm:cxn modelId="{E76B3B31-FF4D-4B9C-9446-A05B5501303B}" type="presParOf" srcId="{6EE3D20C-E606-41B8-B575-F73D3D5FB98C}" destId="{0FEA35FE-9AF6-45D0-9329-7C25BDE7326C}" srcOrd="0" destOrd="0" presId="urn:microsoft.com/office/officeart/2005/8/layout/hierarchy2"/>
    <dgm:cxn modelId="{FA859CF3-87B8-4ACB-A512-0601EA5DF90D}" type="presParOf" srcId="{3AA9F841-4BB7-442E-9729-6266BA90C079}" destId="{E9992921-50E1-4BFB-A3D4-A7C9AFDF46AC}" srcOrd="1" destOrd="0" presId="urn:microsoft.com/office/officeart/2005/8/layout/hierarchy2"/>
    <dgm:cxn modelId="{B3604046-592D-48F4-B0F4-69895A5C4793}" type="presParOf" srcId="{E9992921-50E1-4BFB-A3D4-A7C9AFDF46AC}" destId="{0F9C30C5-B24A-4C17-BF7C-668AD860E348}" srcOrd="0" destOrd="0" presId="urn:microsoft.com/office/officeart/2005/8/layout/hierarchy2"/>
    <dgm:cxn modelId="{273741BD-4B6A-41F4-A111-1A3B169C61A5}" type="presParOf" srcId="{E9992921-50E1-4BFB-A3D4-A7C9AFDF46AC}" destId="{795E6232-C7EF-477B-A329-FACB12C4DCF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9A90E-5039-406F-ADC3-02609E14B06F}">
      <dsp:nvSpPr>
        <dsp:cNvPr id="0" name=""/>
        <dsp:cNvSpPr/>
      </dsp:nvSpPr>
      <dsp:spPr>
        <a:xfrm>
          <a:off x="1396" y="1253465"/>
          <a:ext cx="1516115" cy="75805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Non-terminals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23599" y="1275668"/>
        <a:ext cx="1471709" cy="713651"/>
      </dsp:txXfrm>
    </dsp:sp>
    <dsp:sp modelId="{9F96AE1A-BFE6-4C7F-96CA-AB8FEF405D2E}">
      <dsp:nvSpPr>
        <dsp:cNvPr id="0" name=""/>
        <dsp:cNvSpPr/>
      </dsp:nvSpPr>
      <dsp:spPr>
        <a:xfrm rot="18289469">
          <a:off x="1289756" y="1175715"/>
          <a:ext cx="1061957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1061957" y="208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94186" y="1170062"/>
        <a:ext cx="53097" cy="53097"/>
      </dsp:txXfrm>
    </dsp:sp>
    <dsp:sp modelId="{17445F6D-D1A0-416D-B6DB-A5D8250AFEEE}">
      <dsp:nvSpPr>
        <dsp:cNvPr id="0" name=""/>
        <dsp:cNvSpPr/>
      </dsp:nvSpPr>
      <dsp:spPr>
        <a:xfrm>
          <a:off x="2123958" y="381699"/>
          <a:ext cx="1516115" cy="75805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Original</a:t>
          </a:r>
          <a:r>
            <a:rPr lang="zh-CN" altLang="en-US" sz="2100" kern="1200" dirty="0">
              <a:solidFill>
                <a:schemeClr val="tx1"/>
              </a:solidFill>
            </a:rPr>
            <a:t> </a:t>
          </a:r>
          <a:r>
            <a:rPr lang="en-US" altLang="zh-CN" sz="2100" kern="1200" dirty="0">
              <a:solidFill>
                <a:schemeClr val="tx1"/>
              </a:solidFill>
            </a:rPr>
            <a:t>Grammar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2146161" y="403902"/>
        <a:ext cx="1471709" cy="713651"/>
      </dsp:txXfrm>
    </dsp:sp>
    <dsp:sp modelId="{2CC22B70-3CEC-4D52-ACCF-88738038D81E}">
      <dsp:nvSpPr>
        <dsp:cNvPr id="0" name=""/>
        <dsp:cNvSpPr/>
      </dsp:nvSpPr>
      <dsp:spPr>
        <a:xfrm>
          <a:off x="3640073" y="739832"/>
          <a:ext cx="606446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606446" y="208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28135" y="745566"/>
        <a:ext cx="30322" cy="30322"/>
      </dsp:txXfrm>
    </dsp:sp>
    <dsp:sp modelId="{A619E322-CBC4-49B9-99B9-6BFF36A64FC8}">
      <dsp:nvSpPr>
        <dsp:cNvPr id="0" name=""/>
        <dsp:cNvSpPr/>
      </dsp:nvSpPr>
      <dsp:spPr>
        <a:xfrm>
          <a:off x="4246519" y="381699"/>
          <a:ext cx="1516115" cy="75805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Rule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Predictor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4268722" y="403902"/>
        <a:ext cx="1471709" cy="713651"/>
      </dsp:txXfrm>
    </dsp:sp>
    <dsp:sp modelId="{BB1DBF73-2B04-4B48-ABAA-01E3C38E046F}">
      <dsp:nvSpPr>
        <dsp:cNvPr id="0" name=""/>
        <dsp:cNvSpPr/>
      </dsp:nvSpPr>
      <dsp:spPr>
        <a:xfrm>
          <a:off x="1517512" y="1611598"/>
          <a:ext cx="606446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606446" y="208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05573" y="1617333"/>
        <a:ext cx="30322" cy="30322"/>
      </dsp:txXfrm>
    </dsp:sp>
    <dsp:sp modelId="{9E44DCF1-AAA3-4691-8B62-81EF4D207C91}">
      <dsp:nvSpPr>
        <dsp:cNvPr id="0" name=""/>
        <dsp:cNvSpPr/>
      </dsp:nvSpPr>
      <dsp:spPr>
        <a:xfrm>
          <a:off x="2123958" y="1253465"/>
          <a:ext cx="1516115" cy="75805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Copy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operation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2146161" y="1275668"/>
        <a:ext cx="1471709" cy="713651"/>
      </dsp:txXfrm>
    </dsp:sp>
    <dsp:sp modelId="{729EF27B-95EF-44EC-8609-9CE5F1B346E9}">
      <dsp:nvSpPr>
        <dsp:cNvPr id="0" name=""/>
        <dsp:cNvSpPr/>
      </dsp:nvSpPr>
      <dsp:spPr>
        <a:xfrm>
          <a:off x="3640073" y="1611598"/>
          <a:ext cx="606446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606446" y="208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28135" y="1617333"/>
        <a:ext cx="30322" cy="30322"/>
      </dsp:txXfrm>
    </dsp:sp>
    <dsp:sp modelId="{292508DE-9E92-4488-94AA-0441D0434A39}">
      <dsp:nvSpPr>
        <dsp:cNvPr id="0" name=""/>
        <dsp:cNvSpPr/>
      </dsp:nvSpPr>
      <dsp:spPr>
        <a:xfrm>
          <a:off x="4246519" y="1253465"/>
          <a:ext cx="1516115" cy="75805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Tree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Copier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4268722" y="1275668"/>
        <a:ext cx="1471709" cy="713651"/>
      </dsp:txXfrm>
    </dsp:sp>
    <dsp:sp modelId="{65844C6B-5300-486A-B3A9-09F599C36291}">
      <dsp:nvSpPr>
        <dsp:cNvPr id="0" name=""/>
        <dsp:cNvSpPr/>
      </dsp:nvSpPr>
      <dsp:spPr>
        <a:xfrm rot="3310531">
          <a:off x="1289756" y="2047481"/>
          <a:ext cx="1061957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1061957" y="208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94186" y="2041828"/>
        <a:ext cx="53097" cy="53097"/>
      </dsp:txXfrm>
    </dsp:sp>
    <dsp:sp modelId="{0549ECDB-1F0E-4709-95E1-E9876E2B7198}">
      <dsp:nvSpPr>
        <dsp:cNvPr id="0" name=""/>
        <dsp:cNvSpPr/>
      </dsp:nvSpPr>
      <dsp:spPr>
        <a:xfrm>
          <a:off x="2123958" y="2125232"/>
          <a:ext cx="1516115" cy="75805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Edit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Location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2146161" y="2147435"/>
        <a:ext cx="1471709" cy="713651"/>
      </dsp:txXfrm>
    </dsp:sp>
    <dsp:sp modelId="{6EE3D20C-E606-41B8-B575-F73D3D5FB98C}">
      <dsp:nvSpPr>
        <dsp:cNvPr id="0" name=""/>
        <dsp:cNvSpPr/>
      </dsp:nvSpPr>
      <dsp:spPr>
        <a:xfrm>
          <a:off x="3640073" y="2483364"/>
          <a:ext cx="606446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606446" y="2089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28135" y="2489099"/>
        <a:ext cx="30322" cy="30322"/>
      </dsp:txXfrm>
    </dsp:sp>
    <dsp:sp modelId="{0F9C30C5-B24A-4C17-BF7C-668AD860E348}">
      <dsp:nvSpPr>
        <dsp:cNvPr id="0" name=""/>
        <dsp:cNvSpPr/>
      </dsp:nvSpPr>
      <dsp:spPr>
        <a:xfrm>
          <a:off x="4246519" y="2125232"/>
          <a:ext cx="1516115" cy="75805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Subtree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chemeClr val="tx1"/>
              </a:solidFill>
            </a:rPr>
            <a:t>Locator</a:t>
          </a:r>
          <a:endParaRPr lang="zh-CN" altLang="en-US" sz="2100" kern="1200" dirty="0">
            <a:solidFill>
              <a:schemeClr val="tx1"/>
            </a:solidFill>
          </a:endParaRPr>
        </a:p>
      </dsp:txBody>
      <dsp:txXfrm>
        <a:off x="4268722" y="2147435"/>
        <a:ext cx="1471709" cy="71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3DAF3D8-4C2C-2C44-AA9A-64727FC66A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EBC6B1-1101-C44E-9F62-F13CC5D701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14EAD-E6BC-7348-94BF-AEA3D637A80C}" type="datetimeFigureOut">
              <a:rPr kumimoji="1" lang="zh-CN" altLang="en-US" smtClean="0"/>
              <a:t>2021-10-31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1937E-A0BB-8341-9724-46574E15C0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EF122C-E13A-0A45-9E24-7029C4F68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0ADB1-972D-0145-A63D-AA8EE0112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622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8D30-AB35-4668-9F9B-9A9C3E3E5CD8}" type="datetimeFigureOut">
              <a:rPr lang="zh-CN" altLang="en-US" smtClean="0"/>
              <a:t>2021-10-31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B8EFC-ACA5-4E35-BE0B-7C555257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latin typeface="Times" pitchFamily="2" charset="0"/>
              </a:rPr>
              <a:t>Hello</a:t>
            </a:r>
            <a:r>
              <a:rPr lang="zh-CN" altLang="en-US" b="0" dirty="0">
                <a:latin typeface="Times" pitchFamily="2" charset="0"/>
              </a:rPr>
              <a:t> </a:t>
            </a:r>
            <a:r>
              <a:rPr lang="en-US" altLang="zh-CN" b="0" dirty="0">
                <a:latin typeface="Times" pitchFamily="2" charset="0"/>
              </a:rPr>
              <a:t>everyone.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latin typeface="Times" pitchFamily="2" charset="0"/>
              </a:rPr>
              <a:t>I am </a:t>
            </a:r>
            <a:r>
              <a:rPr lang="en-US" altLang="zh-CN" b="0" dirty="0" err="1">
                <a:latin typeface="Times" pitchFamily="2" charset="0"/>
              </a:rPr>
              <a:t>Qihao</a:t>
            </a:r>
            <a:r>
              <a:rPr lang="zh-CN" altLang="en-US" b="0" dirty="0">
                <a:latin typeface="Times" pitchFamily="2" charset="0"/>
              </a:rPr>
              <a:t> </a:t>
            </a:r>
            <a:r>
              <a:rPr lang="en-US" altLang="zh-CN" b="0" dirty="0">
                <a:latin typeface="Times" pitchFamily="2" charset="0"/>
              </a:rPr>
              <a:t>Zhu from Peking University, Beijing, China.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latin typeface="Times" pitchFamily="2" charset="0"/>
              </a:rPr>
              <a:t>My talk is about our paper“</a:t>
            </a:r>
            <a:r>
              <a:rPr lang="en" altLang="zh-CN" sz="1200" dirty="0">
                <a:solidFill>
                  <a:srgbClr val="9B0000"/>
                </a:solidFill>
              </a:rPr>
              <a:t>A Syntax-Guided Edit Decoder For Neural Program Repair</a:t>
            </a:r>
            <a:r>
              <a:rPr lang="en-US" altLang="zh-CN" b="0" dirty="0">
                <a:latin typeface="Times" pitchFamily="2" charset="0"/>
              </a:rPr>
              <a:t>”.</a:t>
            </a:r>
          </a:p>
          <a:p>
            <a:r>
              <a:rPr lang="en-US" altLang="zh-CN" b="0" dirty="0">
                <a:latin typeface="Times" pitchFamily="2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01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8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9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4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68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01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5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78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43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3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3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5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9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8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6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0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06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B8EFC-ACA5-4E35-BE0B-7C55525754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8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418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5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35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5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922400" y="6490800"/>
            <a:ext cx="9954000" cy="230400"/>
          </a:xfrm>
        </p:spPr>
        <p:txBody>
          <a:bodyPr/>
          <a:lstStyle>
            <a:lvl1pPr>
              <a:defRPr sz="1200" b="0"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30400" y="6490800"/>
            <a:ext cx="1040400" cy="230400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8" y="249441"/>
            <a:ext cx="679464" cy="6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8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61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88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79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6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86203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21109" y="6491482"/>
            <a:ext cx="9953391" cy="22999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8" y="249441"/>
            <a:ext cx="679464" cy="6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2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249440"/>
            <a:ext cx="11237192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909" y="1055076"/>
            <a:ext cx="11643592" cy="564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230909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4125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21109" y="6491482"/>
            <a:ext cx="9953391" cy="229993"/>
          </a:xfrm>
        </p:spPr>
        <p:txBody>
          <a:bodyPr/>
          <a:lstStyle>
            <a:lvl1pPr>
              <a:defRPr sz="1200" b="0"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8" y="249441"/>
            <a:ext cx="679464" cy="679464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40109" y="1323243"/>
            <a:ext cx="1339782" cy="3159951"/>
            <a:chOff x="140109" y="589085"/>
            <a:chExt cx="1339782" cy="3159951"/>
          </a:xfrm>
        </p:grpSpPr>
        <p:sp>
          <p:nvSpPr>
            <p:cNvPr id="10" name="标题 1"/>
            <p:cNvSpPr txBox="1">
              <a:spLocks/>
            </p:cNvSpPr>
            <p:nvPr/>
          </p:nvSpPr>
          <p:spPr>
            <a:xfrm>
              <a:off x="140109" y="735996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引言</a:t>
              </a: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140109" y="1421796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/>
                <a:t>研究内容</a:t>
              </a: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40109" y="3210147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总结展望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162000" y="589085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62000" y="1274885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62000" y="3063236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62000" y="3749036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37386" y="2038353"/>
              <a:ext cx="9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问题分析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37386" y="2358498"/>
              <a:ext cx="9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检测修正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7386" y="2678643"/>
              <a:ext cx="9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修正效果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50" y="2440386"/>
              <a:ext cx="144000" cy="14400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50" y="2120241"/>
              <a:ext cx="144000" cy="144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50" y="2760531"/>
              <a:ext cx="144000" cy="144000"/>
            </a:xfrm>
            <a:prstGeom prst="rect">
              <a:avLst/>
            </a:prstGeom>
          </p:spPr>
        </p:pic>
        <p:cxnSp>
          <p:nvCxnSpPr>
            <p:cNvPr id="29" name="直接连接符 28"/>
            <p:cNvCxnSpPr/>
            <p:nvPr/>
          </p:nvCxnSpPr>
          <p:spPr>
            <a:xfrm flipH="1">
              <a:off x="270000" y="1903218"/>
              <a:ext cx="1080000" cy="0"/>
            </a:xfrm>
            <a:prstGeom prst="line">
              <a:avLst/>
            </a:prstGeom>
            <a:ln>
              <a:solidFill>
                <a:srgbClr val="9B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0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21109" y="6491482"/>
            <a:ext cx="9953391" cy="229993"/>
          </a:xfrm>
        </p:spPr>
        <p:txBody>
          <a:bodyPr/>
          <a:lstStyle>
            <a:lvl1pPr>
              <a:defRPr sz="1200" b="0"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8" y="249441"/>
            <a:ext cx="679464" cy="679464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FAB21BDD-43FD-E443-B9CA-62204CC1A0E6}"/>
              </a:ext>
            </a:extLst>
          </p:cNvPr>
          <p:cNvGrpSpPr/>
          <p:nvPr userDrawn="1"/>
        </p:nvGrpSpPr>
        <p:grpSpPr>
          <a:xfrm>
            <a:off x="140109" y="1323243"/>
            <a:ext cx="1339782" cy="3013040"/>
            <a:chOff x="140109" y="589085"/>
            <a:chExt cx="1339782" cy="3013040"/>
          </a:xfrm>
        </p:grpSpPr>
        <p:sp>
          <p:nvSpPr>
            <p:cNvPr id="31" name="标题 1">
              <a:extLst>
                <a:ext uri="{FF2B5EF4-FFF2-40B4-BE49-F238E27FC236}">
                  <a16:creationId xmlns:a16="http://schemas.microsoft.com/office/drawing/2014/main" id="{918C7896-DD22-434D-BA09-BBE697F86130}"/>
                </a:ext>
              </a:extLst>
            </p:cNvPr>
            <p:cNvSpPr txBox="1">
              <a:spLocks/>
            </p:cNvSpPr>
            <p:nvPr/>
          </p:nvSpPr>
          <p:spPr>
            <a:xfrm>
              <a:off x="140109" y="735996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引言</a:t>
              </a:r>
            </a:p>
          </p:txBody>
        </p:sp>
        <p:sp>
          <p:nvSpPr>
            <p:cNvPr id="32" name="标题 1">
              <a:extLst>
                <a:ext uri="{FF2B5EF4-FFF2-40B4-BE49-F238E27FC236}">
                  <a16:creationId xmlns:a16="http://schemas.microsoft.com/office/drawing/2014/main" id="{115A2C54-BBF3-934B-A9F0-72E12A3800DF}"/>
                </a:ext>
              </a:extLst>
            </p:cNvPr>
            <p:cNvSpPr txBox="1">
              <a:spLocks/>
            </p:cNvSpPr>
            <p:nvPr/>
          </p:nvSpPr>
          <p:spPr>
            <a:xfrm>
              <a:off x="140109" y="1421796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/>
                <a:t>研究内容</a:t>
              </a:r>
            </a:p>
          </p:txBody>
        </p:sp>
        <p:sp>
          <p:nvSpPr>
            <p:cNvPr id="33" name="标题 1">
              <a:extLst>
                <a:ext uri="{FF2B5EF4-FFF2-40B4-BE49-F238E27FC236}">
                  <a16:creationId xmlns:a16="http://schemas.microsoft.com/office/drawing/2014/main" id="{1633F72A-D7FB-AE40-828E-DF81B0AFF225}"/>
                </a:ext>
              </a:extLst>
            </p:cNvPr>
            <p:cNvSpPr txBox="1">
              <a:spLocks/>
            </p:cNvSpPr>
            <p:nvPr/>
          </p:nvSpPr>
          <p:spPr>
            <a:xfrm>
              <a:off x="140109" y="3210147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总结展望</a:t>
              </a:r>
            </a:p>
          </p:txBody>
        </p:sp>
        <p:cxnSp>
          <p:nvCxnSpPr>
            <p:cNvPr id="35" name="直接连接符 13">
              <a:extLst>
                <a:ext uri="{FF2B5EF4-FFF2-40B4-BE49-F238E27FC236}">
                  <a16:creationId xmlns:a16="http://schemas.microsoft.com/office/drawing/2014/main" id="{FB0E550A-28E0-4447-BE92-C9BDF57B15F1}"/>
                </a:ext>
              </a:extLst>
            </p:cNvPr>
            <p:cNvCxnSpPr/>
            <p:nvPr/>
          </p:nvCxnSpPr>
          <p:spPr>
            <a:xfrm flipH="1">
              <a:off x="162000" y="589085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14">
              <a:extLst>
                <a:ext uri="{FF2B5EF4-FFF2-40B4-BE49-F238E27FC236}">
                  <a16:creationId xmlns:a16="http://schemas.microsoft.com/office/drawing/2014/main" id="{E8C5397A-D0D7-4040-95F2-61748AB95812}"/>
                </a:ext>
              </a:extLst>
            </p:cNvPr>
            <p:cNvCxnSpPr/>
            <p:nvPr/>
          </p:nvCxnSpPr>
          <p:spPr>
            <a:xfrm flipH="1">
              <a:off x="162000" y="1274885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15">
              <a:extLst>
                <a:ext uri="{FF2B5EF4-FFF2-40B4-BE49-F238E27FC236}">
                  <a16:creationId xmlns:a16="http://schemas.microsoft.com/office/drawing/2014/main" id="{90C5142F-B056-3545-BF42-4C76D8216B53}"/>
                </a:ext>
              </a:extLst>
            </p:cNvPr>
            <p:cNvCxnSpPr/>
            <p:nvPr/>
          </p:nvCxnSpPr>
          <p:spPr>
            <a:xfrm flipH="1">
              <a:off x="162000" y="3063236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B1253C7-D359-194F-ABEA-F5AA079276D2}"/>
                </a:ext>
              </a:extLst>
            </p:cNvPr>
            <p:cNvSpPr txBox="1"/>
            <p:nvPr/>
          </p:nvSpPr>
          <p:spPr>
            <a:xfrm>
              <a:off x="437386" y="2038353"/>
              <a:ext cx="9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问题分析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A9701DF-E22A-C046-BFF2-4F563A1BC2C0}"/>
                </a:ext>
              </a:extLst>
            </p:cNvPr>
            <p:cNvSpPr txBox="1"/>
            <p:nvPr/>
          </p:nvSpPr>
          <p:spPr>
            <a:xfrm>
              <a:off x="437386" y="2358498"/>
              <a:ext cx="9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检测修正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E632F68-7332-6A46-B875-101B8BAE6A0D}"/>
                </a:ext>
              </a:extLst>
            </p:cNvPr>
            <p:cNvSpPr txBox="1"/>
            <p:nvPr/>
          </p:nvSpPr>
          <p:spPr>
            <a:xfrm>
              <a:off x="437386" y="2678643"/>
              <a:ext cx="9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修正效果</a:t>
              </a: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0EAF04C2-2E3A-404F-B9A8-8FF10285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50" y="2760531"/>
              <a:ext cx="144000" cy="144000"/>
            </a:xfrm>
            <a:prstGeom prst="rect">
              <a:avLst/>
            </a:prstGeom>
          </p:spPr>
        </p:pic>
        <p:cxnSp>
          <p:nvCxnSpPr>
            <p:cNvPr id="46" name="直接连接符 28">
              <a:extLst>
                <a:ext uri="{FF2B5EF4-FFF2-40B4-BE49-F238E27FC236}">
                  <a16:creationId xmlns:a16="http://schemas.microsoft.com/office/drawing/2014/main" id="{075E46C8-BCA8-4B4F-A940-7DBDF9B959A2}"/>
                </a:ext>
              </a:extLst>
            </p:cNvPr>
            <p:cNvCxnSpPr/>
            <p:nvPr/>
          </p:nvCxnSpPr>
          <p:spPr>
            <a:xfrm flipH="1">
              <a:off x="270000" y="1903218"/>
              <a:ext cx="1080000" cy="0"/>
            </a:xfrm>
            <a:prstGeom prst="line">
              <a:avLst/>
            </a:prstGeom>
            <a:ln>
              <a:solidFill>
                <a:srgbClr val="9B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59D05057-0190-B244-93A1-5500804FD8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0" y="3174439"/>
            <a:ext cx="144000" cy="1440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1F7A4943-DC5B-3748-993B-55D3EA324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0" y="2839369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21109" y="6491482"/>
            <a:ext cx="9953391" cy="229993"/>
          </a:xfrm>
        </p:spPr>
        <p:txBody>
          <a:bodyPr/>
          <a:lstStyle>
            <a:lvl1pPr>
              <a:defRPr sz="1200" b="0"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8" y="249441"/>
            <a:ext cx="679464" cy="679464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EF0148AB-82C9-C24C-9BC2-925D6A5DC5A3}"/>
              </a:ext>
            </a:extLst>
          </p:cNvPr>
          <p:cNvGrpSpPr/>
          <p:nvPr userDrawn="1"/>
        </p:nvGrpSpPr>
        <p:grpSpPr>
          <a:xfrm>
            <a:off x="140109" y="1323243"/>
            <a:ext cx="1339782" cy="3013040"/>
            <a:chOff x="140109" y="589085"/>
            <a:chExt cx="1339782" cy="3013040"/>
          </a:xfrm>
        </p:grpSpPr>
        <p:sp>
          <p:nvSpPr>
            <p:cNvPr id="31" name="标题 1">
              <a:extLst>
                <a:ext uri="{FF2B5EF4-FFF2-40B4-BE49-F238E27FC236}">
                  <a16:creationId xmlns:a16="http://schemas.microsoft.com/office/drawing/2014/main" id="{8957E072-ADB6-0548-9D5A-A87723599EF9}"/>
                </a:ext>
              </a:extLst>
            </p:cNvPr>
            <p:cNvSpPr txBox="1">
              <a:spLocks/>
            </p:cNvSpPr>
            <p:nvPr/>
          </p:nvSpPr>
          <p:spPr>
            <a:xfrm>
              <a:off x="140109" y="735996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引言</a:t>
              </a:r>
            </a:p>
          </p:txBody>
        </p:sp>
        <p:sp>
          <p:nvSpPr>
            <p:cNvPr id="32" name="标题 1">
              <a:extLst>
                <a:ext uri="{FF2B5EF4-FFF2-40B4-BE49-F238E27FC236}">
                  <a16:creationId xmlns:a16="http://schemas.microsoft.com/office/drawing/2014/main" id="{51D6B77C-CC89-FE4A-A80C-2EE7BCCB91F8}"/>
                </a:ext>
              </a:extLst>
            </p:cNvPr>
            <p:cNvSpPr txBox="1">
              <a:spLocks/>
            </p:cNvSpPr>
            <p:nvPr/>
          </p:nvSpPr>
          <p:spPr>
            <a:xfrm>
              <a:off x="140109" y="1421796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/>
                <a:t>研究内容</a:t>
              </a:r>
            </a:p>
          </p:txBody>
        </p:sp>
        <p:sp>
          <p:nvSpPr>
            <p:cNvPr id="33" name="标题 1">
              <a:extLst>
                <a:ext uri="{FF2B5EF4-FFF2-40B4-BE49-F238E27FC236}">
                  <a16:creationId xmlns:a16="http://schemas.microsoft.com/office/drawing/2014/main" id="{159DBACB-8706-A747-A232-F2719F38979C}"/>
                </a:ext>
              </a:extLst>
            </p:cNvPr>
            <p:cNvSpPr txBox="1">
              <a:spLocks/>
            </p:cNvSpPr>
            <p:nvPr/>
          </p:nvSpPr>
          <p:spPr>
            <a:xfrm>
              <a:off x="140109" y="3210147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总结展望</a:t>
              </a:r>
            </a:p>
          </p:txBody>
        </p:sp>
        <p:cxnSp>
          <p:nvCxnSpPr>
            <p:cNvPr id="35" name="直接连接符 13">
              <a:extLst>
                <a:ext uri="{FF2B5EF4-FFF2-40B4-BE49-F238E27FC236}">
                  <a16:creationId xmlns:a16="http://schemas.microsoft.com/office/drawing/2014/main" id="{BBC30ACB-420B-6941-8071-ADC5F524FD50}"/>
                </a:ext>
              </a:extLst>
            </p:cNvPr>
            <p:cNvCxnSpPr/>
            <p:nvPr/>
          </p:nvCxnSpPr>
          <p:spPr>
            <a:xfrm flipH="1">
              <a:off x="162000" y="589085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14">
              <a:extLst>
                <a:ext uri="{FF2B5EF4-FFF2-40B4-BE49-F238E27FC236}">
                  <a16:creationId xmlns:a16="http://schemas.microsoft.com/office/drawing/2014/main" id="{D39D930E-BF9E-B849-89B5-26D19BF3A5EC}"/>
                </a:ext>
              </a:extLst>
            </p:cNvPr>
            <p:cNvCxnSpPr/>
            <p:nvPr/>
          </p:nvCxnSpPr>
          <p:spPr>
            <a:xfrm flipH="1">
              <a:off x="162000" y="1274885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15">
              <a:extLst>
                <a:ext uri="{FF2B5EF4-FFF2-40B4-BE49-F238E27FC236}">
                  <a16:creationId xmlns:a16="http://schemas.microsoft.com/office/drawing/2014/main" id="{1A79540B-25F5-3E4F-A9F8-5A652840AE19}"/>
                </a:ext>
              </a:extLst>
            </p:cNvPr>
            <p:cNvCxnSpPr/>
            <p:nvPr/>
          </p:nvCxnSpPr>
          <p:spPr>
            <a:xfrm flipH="1">
              <a:off x="162000" y="3063236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6A680D-2D53-8B47-AAD0-5D332E080A99}"/>
                </a:ext>
              </a:extLst>
            </p:cNvPr>
            <p:cNvSpPr txBox="1"/>
            <p:nvPr/>
          </p:nvSpPr>
          <p:spPr>
            <a:xfrm>
              <a:off x="437386" y="2038353"/>
              <a:ext cx="9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问题分析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EF1E981-F053-4D48-9A57-9E0AD84A7310}"/>
                </a:ext>
              </a:extLst>
            </p:cNvPr>
            <p:cNvSpPr txBox="1"/>
            <p:nvPr/>
          </p:nvSpPr>
          <p:spPr>
            <a:xfrm>
              <a:off x="437386" y="2358498"/>
              <a:ext cx="9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检测修正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FA9380C-1766-B149-BC6B-235B453DEF8D}"/>
                </a:ext>
              </a:extLst>
            </p:cNvPr>
            <p:cNvSpPr txBox="1"/>
            <p:nvPr/>
          </p:nvSpPr>
          <p:spPr>
            <a:xfrm>
              <a:off x="437386" y="2678643"/>
              <a:ext cx="9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修正效果</a:t>
              </a:r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F94BCCB8-35B2-A948-A8C8-DAF10074F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50" y="2440386"/>
              <a:ext cx="144000" cy="1440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D3818CE-89E2-6944-BED7-D2F2A5586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50" y="2760321"/>
              <a:ext cx="144000" cy="14400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E49DC9F-3839-994E-B374-2121C1CB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50" y="2105211"/>
              <a:ext cx="144000" cy="144000"/>
            </a:xfrm>
            <a:prstGeom prst="rect">
              <a:avLst/>
            </a:prstGeom>
          </p:spPr>
        </p:pic>
        <p:cxnSp>
          <p:nvCxnSpPr>
            <p:cNvPr id="46" name="直接连接符 28">
              <a:extLst>
                <a:ext uri="{FF2B5EF4-FFF2-40B4-BE49-F238E27FC236}">
                  <a16:creationId xmlns:a16="http://schemas.microsoft.com/office/drawing/2014/main" id="{329BB85E-B6A8-9547-8E4C-A3154A5CE3FC}"/>
                </a:ext>
              </a:extLst>
            </p:cNvPr>
            <p:cNvCxnSpPr/>
            <p:nvPr/>
          </p:nvCxnSpPr>
          <p:spPr>
            <a:xfrm flipH="1">
              <a:off x="270000" y="1903218"/>
              <a:ext cx="1080000" cy="0"/>
            </a:xfrm>
            <a:prstGeom prst="line">
              <a:avLst/>
            </a:prstGeom>
            <a:ln>
              <a:solidFill>
                <a:srgbClr val="9B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110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21109" y="6491482"/>
            <a:ext cx="9953391" cy="229993"/>
          </a:xfrm>
        </p:spPr>
        <p:txBody>
          <a:bodyPr/>
          <a:lstStyle>
            <a:lvl1pPr>
              <a:defRPr sz="1200" b="0"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8" y="249441"/>
            <a:ext cx="679464" cy="679464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140109" y="2057400"/>
            <a:ext cx="1339782" cy="2057400"/>
            <a:chOff x="140109" y="2019300"/>
            <a:chExt cx="1339782" cy="2057400"/>
          </a:xfrm>
        </p:grpSpPr>
        <p:sp>
          <p:nvSpPr>
            <p:cNvPr id="22" name="标题 1"/>
            <p:cNvSpPr txBox="1">
              <a:spLocks/>
            </p:cNvSpPr>
            <p:nvPr/>
          </p:nvSpPr>
          <p:spPr>
            <a:xfrm>
              <a:off x="140109" y="21662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引言</a:t>
              </a:r>
            </a:p>
          </p:txBody>
        </p:sp>
        <p:sp>
          <p:nvSpPr>
            <p:cNvPr id="23" name="标题 1"/>
            <p:cNvSpPr txBox="1">
              <a:spLocks/>
            </p:cNvSpPr>
            <p:nvPr/>
          </p:nvSpPr>
          <p:spPr>
            <a:xfrm>
              <a:off x="140109" y="28520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研究内容</a:t>
              </a: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40109" y="35378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/>
                <a:t>总结展望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162000" y="20193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62000" y="2705100"/>
              <a:ext cx="129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62000" y="3390900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62000" y="4076700"/>
              <a:ext cx="1296000" cy="0"/>
            </a:xfrm>
            <a:prstGeom prst="line">
              <a:avLst/>
            </a:prstGeom>
            <a:ln>
              <a:solidFill>
                <a:srgbClr val="9B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65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-3950"/>
            <a:ext cx="1620000" cy="6861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837" y="249440"/>
            <a:ext cx="9641663" cy="489600"/>
          </a:xfrm>
        </p:spPr>
        <p:txBody>
          <a:bodyPr lIns="90000" tIns="0" rIns="0" bIns="0">
            <a:noAutofit/>
          </a:bodyPr>
          <a:lstStyle>
            <a:lvl1pPr algn="l">
              <a:defRPr sz="2800">
                <a:solidFill>
                  <a:srgbClr val="9B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09" y="1055076"/>
            <a:ext cx="9953391" cy="52949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21109" y="6491482"/>
            <a:ext cx="9953391" cy="229993"/>
          </a:xfrm>
        </p:spPr>
        <p:txBody>
          <a:bodyPr/>
          <a:lstStyle>
            <a:lvl1pPr>
              <a:defRPr sz="1200" b="0"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300" y="6491482"/>
            <a:ext cx="1041400" cy="229993"/>
          </a:xfrm>
        </p:spPr>
        <p:txBody>
          <a:bodyPr/>
          <a:lstStyle>
            <a:lvl1pPr algn="ctr">
              <a:defRPr sz="1400" b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en-US" altLang="zh-CN" dirty="0"/>
              <a:t>- </a:t>
            </a:r>
            <a:fld id="{CE0EBEEA-9F8E-472B-8F35-1A81288C858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 rot="10800000" flipV="1">
            <a:off x="1874268" y="249440"/>
            <a:ext cx="216000" cy="489600"/>
          </a:xfrm>
          <a:prstGeom prst="rect">
            <a:avLst/>
          </a:prstGeom>
          <a:solidFill>
            <a:srgbClr val="9B0000"/>
          </a:solidFill>
          <a:ln>
            <a:solidFill>
              <a:srgbClr val="9B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8" y="249441"/>
            <a:ext cx="679464" cy="679464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140109" y="2057400"/>
            <a:ext cx="1339782" cy="2057400"/>
            <a:chOff x="140109" y="2019300"/>
            <a:chExt cx="1339782" cy="2057400"/>
          </a:xfrm>
        </p:grpSpPr>
        <p:sp>
          <p:nvSpPr>
            <p:cNvPr id="22" name="标题 1"/>
            <p:cNvSpPr txBox="1">
              <a:spLocks/>
            </p:cNvSpPr>
            <p:nvPr/>
          </p:nvSpPr>
          <p:spPr>
            <a:xfrm>
              <a:off x="140109" y="21662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引言</a:t>
              </a:r>
            </a:p>
          </p:txBody>
        </p:sp>
        <p:sp>
          <p:nvSpPr>
            <p:cNvPr id="23" name="标题 1"/>
            <p:cNvSpPr txBox="1">
              <a:spLocks/>
            </p:cNvSpPr>
            <p:nvPr/>
          </p:nvSpPr>
          <p:spPr>
            <a:xfrm>
              <a:off x="140109" y="28520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研究内容</a:t>
              </a: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40109" y="3537811"/>
              <a:ext cx="1339782" cy="3919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rgbClr val="9B0000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</a:rPr>
                <a:t>总结展望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162000" y="2019300"/>
              <a:ext cx="129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62000" y="2705100"/>
              <a:ext cx="129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62000" y="3390900"/>
              <a:ext cx="129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62000" y="4076700"/>
              <a:ext cx="129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30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BEEA-9F8E-472B-8F35-1A81288C8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7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北京大学  信息科学技术学院  软件研究所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EBEEA-9F8E-472B-8F35-1A81288C8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6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5" r:id="rId7"/>
    <p:sldLayoutId id="2147483667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思源黑体 Medium" panose="020B0600000000000000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思源黑体 Medium" panose="020B0600000000000000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Medium" panose="020B0600000000000000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思源黑体 Medium" panose="020B0600000000000000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思源黑体 Medium" panose="020B060000000000000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github.com/pkuzqh/TreeGen" TargetMode="Externa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https://github.com/pkuzqh/ASEORAL.ppt" TargetMode="External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16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11" Type="http://schemas.openxmlformats.org/officeDocument/2006/relationships/image" Target="../media/image15.png"/><Relationship Id="rId5" Type="http://schemas.openxmlformats.org/officeDocument/2006/relationships/image" Target="../media/image12.jpeg"/><Relationship Id="rId10" Type="http://schemas.openxmlformats.org/officeDocument/2006/relationships/image" Target="../media/image14.sv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47823"/>
            <a:ext cx="9144000" cy="1455336"/>
          </a:xfrm>
        </p:spPr>
        <p:txBody>
          <a:bodyPr anchor="ctr" anchorCtr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b="1" dirty="0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A</a:t>
            </a:r>
            <a:r>
              <a:rPr lang="zh-CN" altLang="en-US" sz="3600" b="1" dirty="0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3600" b="1" dirty="0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</a:t>
            </a:r>
            <a:r>
              <a:rPr lang="en" altLang="zh-CN" sz="3600" b="1" dirty="0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y</a:t>
            </a:r>
            <a:r>
              <a:rPr lang="en-US" altLang="zh-CN" sz="3600" b="1" dirty="0" err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ntax</a:t>
            </a:r>
            <a:r>
              <a:rPr lang="en-US" altLang="zh-CN" sz="3600" dirty="0">
                <a:solidFill>
                  <a:srgbClr val="9B0000"/>
                </a:solidFill>
              </a:rPr>
              <a:t>-Guided</a:t>
            </a:r>
            <a:r>
              <a:rPr lang="zh-CN" altLang="en-US" sz="3600" dirty="0">
                <a:solidFill>
                  <a:srgbClr val="9B0000"/>
                </a:solidFill>
              </a:rPr>
              <a:t> </a:t>
            </a:r>
            <a:r>
              <a:rPr lang="en-US" altLang="zh-CN" sz="3600" dirty="0">
                <a:solidFill>
                  <a:srgbClr val="9B0000"/>
                </a:solidFill>
              </a:rPr>
              <a:t>Edit</a:t>
            </a:r>
            <a:r>
              <a:rPr lang="zh-CN" altLang="en-US" sz="3600" dirty="0">
                <a:solidFill>
                  <a:srgbClr val="9B0000"/>
                </a:solidFill>
              </a:rPr>
              <a:t> </a:t>
            </a:r>
            <a:r>
              <a:rPr lang="en-US" altLang="zh-CN" sz="3600" dirty="0">
                <a:solidFill>
                  <a:srgbClr val="9B0000"/>
                </a:solidFill>
              </a:rPr>
              <a:t>Decoder</a:t>
            </a:r>
            <a:r>
              <a:rPr lang="zh-CN" altLang="en-US" sz="3600" dirty="0">
                <a:solidFill>
                  <a:srgbClr val="9B0000"/>
                </a:solidFill>
              </a:rPr>
              <a:t> </a:t>
            </a:r>
            <a:r>
              <a:rPr lang="en-US" altLang="zh-CN" sz="3600" dirty="0">
                <a:solidFill>
                  <a:srgbClr val="9B0000"/>
                </a:solidFill>
              </a:rPr>
              <a:t>For</a:t>
            </a:r>
            <a:r>
              <a:rPr lang="zh-CN" altLang="en-US" sz="3600" dirty="0">
                <a:solidFill>
                  <a:srgbClr val="9B0000"/>
                </a:solidFill>
              </a:rPr>
              <a:t> </a:t>
            </a:r>
            <a:r>
              <a:rPr lang="en-US" altLang="zh-CN" sz="3600" dirty="0">
                <a:solidFill>
                  <a:srgbClr val="9B0000"/>
                </a:solidFill>
              </a:rPr>
              <a:t>Neural</a:t>
            </a:r>
            <a:r>
              <a:rPr lang="zh-CN" altLang="en-US" sz="3600" dirty="0">
                <a:solidFill>
                  <a:srgbClr val="9B0000"/>
                </a:solidFill>
              </a:rPr>
              <a:t> </a:t>
            </a:r>
            <a:r>
              <a:rPr lang="en-US" altLang="zh-CN" sz="3600" dirty="0">
                <a:solidFill>
                  <a:srgbClr val="9B0000"/>
                </a:solidFill>
              </a:rPr>
              <a:t>Program</a:t>
            </a:r>
            <a:r>
              <a:rPr lang="zh-CN" altLang="en-US" sz="3600" dirty="0">
                <a:solidFill>
                  <a:srgbClr val="9B0000"/>
                </a:solidFill>
              </a:rPr>
              <a:t> </a:t>
            </a:r>
            <a:r>
              <a:rPr lang="en-US" altLang="zh-CN" sz="3600" dirty="0">
                <a:solidFill>
                  <a:srgbClr val="9B0000"/>
                </a:solidFill>
              </a:rPr>
              <a:t>Repair</a:t>
            </a:r>
            <a:endParaRPr lang="zh-CN" altLang="en-US" sz="3600" b="1" dirty="0">
              <a:solidFill>
                <a:srgbClr val="9B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754923" y="3103160"/>
            <a:ext cx="6682154" cy="0"/>
          </a:xfrm>
          <a:prstGeom prst="line">
            <a:avLst/>
          </a:prstGeom>
          <a:ln w="635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86456" y="6388009"/>
            <a:ext cx="953531" cy="30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rgbClr val="8C000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FSE - 2021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754923" y="1647823"/>
            <a:ext cx="6682154" cy="0"/>
          </a:xfrm>
          <a:prstGeom prst="line">
            <a:avLst/>
          </a:prstGeom>
          <a:ln w="6350">
            <a:solidFill>
              <a:srgbClr val="9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26686" y="1080428"/>
            <a:ext cx="3338624" cy="321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B0000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4F2E041-5401-4C44-B42F-69A8E5569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94" y="472058"/>
            <a:ext cx="929654" cy="929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40E93C-E277-4130-B3F8-EC6DCBEEAF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61" y="3602174"/>
            <a:ext cx="1511896" cy="19790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EC1DC6-C2C8-4861-83BD-5F40CAEFA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93" y="3602170"/>
            <a:ext cx="1625568" cy="19790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35D649F-B0B7-4C94-8935-69EACA02B8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8" y="3597833"/>
            <a:ext cx="1526318" cy="197902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FFCADD0-00E8-4CBB-812A-4A91EF5A8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9622" y="3597833"/>
            <a:ext cx="1615580" cy="19790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E4E271-9B63-D049-805F-5D55944E3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202" y="3596596"/>
            <a:ext cx="1561339" cy="1976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D3C013-1EE4-7742-87F4-CA661D9B6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8614" y="3588252"/>
            <a:ext cx="1653953" cy="19847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029BA2-0E31-FB4A-AA43-5323590674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68" y="3591612"/>
            <a:ext cx="1614326" cy="19813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5EC386-EF06-7548-9030-0D7A68DA6128}"/>
              </a:ext>
            </a:extLst>
          </p:cNvPr>
          <p:cNvSpPr/>
          <p:nvPr/>
        </p:nvSpPr>
        <p:spPr>
          <a:xfrm>
            <a:off x="806775" y="5702195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Qihao</a:t>
            </a:r>
            <a:r>
              <a:rPr lang="en-US" altLang="zh-CN" dirty="0"/>
              <a:t> Zhu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3CE406-3332-8242-B1C9-9772E6BE4900}"/>
              </a:ext>
            </a:extLst>
          </p:cNvPr>
          <p:cNvSpPr/>
          <p:nvPr/>
        </p:nvSpPr>
        <p:spPr>
          <a:xfrm>
            <a:off x="2417984" y="570408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Zeyu</a:t>
            </a:r>
            <a:r>
              <a:rPr lang="en-US" altLang="zh-CN" dirty="0"/>
              <a:t> Sun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F399CC-C615-1544-A78B-8739DF696E7E}"/>
              </a:ext>
            </a:extLst>
          </p:cNvPr>
          <p:cNvSpPr/>
          <p:nvPr/>
        </p:nvSpPr>
        <p:spPr>
          <a:xfrm>
            <a:off x="3788486" y="5702195"/>
            <a:ext cx="156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Yuan-an</a:t>
            </a:r>
            <a:r>
              <a:rPr lang="zh-CN" altLang="en-US" dirty="0"/>
              <a:t> </a:t>
            </a:r>
            <a:r>
              <a:rPr lang="en-US" altLang="zh-CN" dirty="0"/>
              <a:t>Xiao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584F86-104B-624B-8D27-26978A34F69E}"/>
              </a:ext>
            </a:extLst>
          </p:cNvPr>
          <p:cNvSpPr/>
          <p:nvPr/>
        </p:nvSpPr>
        <p:spPr>
          <a:xfrm>
            <a:off x="5492477" y="5702195"/>
            <a:ext cx="1603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Wenjie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D4C06E-9230-F849-B39A-9EE8824A8079}"/>
              </a:ext>
            </a:extLst>
          </p:cNvPr>
          <p:cNvSpPr/>
          <p:nvPr/>
        </p:nvSpPr>
        <p:spPr>
          <a:xfrm>
            <a:off x="7200788" y="5692115"/>
            <a:ext cx="130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Kang</a:t>
            </a:r>
            <a:r>
              <a:rPr lang="zh-CN" altLang="en-US" dirty="0"/>
              <a:t> </a:t>
            </a:r>
            <a:r>
              <a:rPr lang="en-US" altLang="zh-CN" dirty="0"/>
              <a:t>Yuan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F0DCA6-27EA-8443-9DDF-E9F8BF0DA2A8}"/>
              </a:ext>
            </a:extLst>
          </p:cNvPr>
          <p:cNvSpPr/>
          <p:nvPr/>
        </p:nvSpPr>
        <p:spPr>
          <a:xfrm>
            <a:off x="8681967" y="5692115"/>
            <a:ext cx="153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Yingfei</a:t>
            </a:r>
            <a:r>
              <a:rPr lang="zh-CN" altLang="en-US" dirty="0"/>
              <a:t> </a:t>
            </a:r>
            <a:r>
              <a:rPr lang="en-US" altLang="zh-CN" dirty="0" err="1"/>
              <a:t>Xiong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3E3D37-8460-D74A-BC98-DB4BFA91C444}"/>
              </a:ext>
            </a:extLst>
          </p:cNvPr>
          <p:cNvSpPr/>
          <p:nvPr/>
        </p:nvSpPr>
        <p:spPr>
          <a:xfrm>
            <a:off x="10448353" y="568459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Lu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5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3"/>
    </mc:Choice>
    <mc:Fallback xmlns="">
      <p:transition spd="slow" advTm="115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Recoder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Provider/Decider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cxnSp>
        <p:nvCxnSpPr>
          <p:cNvPr id="89" name="连接符: 肘形 58">
            <a:extLst>
              <a:ext uri="{FF2B5EF4-FFF2-40B4-BE49-F238E27FC236}">
                <a16:creationId xmlns:a16="http://schemas.microsoft.com/office/drawing/2014/main" id="{DBA81A78-A09E-B14F-B432-B689CF96B8A0}"/>
              </a:ext>
            </a:extLst>
          </p:cNvPr>
          <p:cNvCxnSpPr>
            <a:cxnSpLocks/>
          </p:cNvCxnSpPr>
          <p:nvPr/>
        </p:nvCxnSpPr>
        <p:spPr>
          <a:xfrm>
            <a:off x="7114724" y="1333650"/>
            <a:ext cx="959295" cy="817367"/>
          </a:xfrm>
          <a:prstGeom prst="bentConnector3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60">
            <a:extLst>
              <a:ext uri="{FF2B5EF4-FFF2-40B4-BE49-F238E27FC236}">
                <a16:creationId xmlns:a16="http://schemas.microsoft.com/office/drawing/2014/main" id="{8762E03B-0179-514F-8660-47C0E1975EE6}"/>
              </a:ext>
            </a:extLst>
          </p:cNvPr>
          <p:cNvCxnSpPr/>
          <p:nvPr/>
        </p:nvCxnSpPr>
        <p:spPr>
          <a:xfrm>
            <a:off x="7095478" y="2142308"/>
            <a:ext cx="51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62">
            <a:extLst>
              <a:ext uri="{FF2B5EF4-FFF2-40B4-BE49-F238E27FC236}">
                <a16:creationId xmlns:a16="http://schemas.microsoft.com/office/drawing/2014/main" id="{48F5E8B3-3373-1C4D-827A-D10292387B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73399" y="2392343"/>
            <a:ext cx="962297" cy="479647"/>
          </a:xfrm>
          <a:prstGeom prst="bentConnector3">
            <a:avLst>
              <a:gd name="adj1" fmla="val -1131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70">
            <a:extLst>
              <a:ext uri="{FF2B5EF4-FFF2-40B4-BE49-F238E27FC236}">
                <a16:creationId xmlns:a16="http://schemas.microsoft.com/office/drawing/2014/main" id="{354117CD-D97B-8946-A02D-178585A6CF44}"/>
              </a:ext>
            </a:extLst>
          </p:cNvPr>
          <p:cNvCxnSpPr>
            <a:cxnSpLocks/>
          </p:cNvCxnSpPr>
          <p:nvPr/>
        </p:nvCxnSpPr>
        <p:spPr>
          <a:xfrm rot="5400000">
            <a:off x="6920065" y="2987847"/>
            <a:ext cx="1990782" cy="3171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3" name="图示 92">
            <a:extLst>
              <a:ext uri="{FF2B5EF4-FFF2-40B4-BE49-F238E27FC236}">
                <a16:creationId xmlns:a16="http://schemas.microsoft.com/office/drawing/2014/main" id="{9A27CC5F-9C9B-7149-97C0-E6939F0E2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245327"/>
              </p:ext>
            </p:extLst>
          </p:nvPr>
        </p:nvGraphicFramePr>
        <p:xfrm>
          <a:off x="1372642" y="565694"/>
          <a:ext cx="5764032" cy="3264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4" name="圆角矩形 93">
            <a:extLst>
              <a:ext uri="{FF2B5EF4-FFF2-40B4-BE49-F238E27FC236}">
                <a16:creationId xmlns:a16="http://schemas.microsoft.com/office/drawing/2014/main" id="{645B5338-BCCB-1147-9006-BAFC569A733F}"/>
              </a:ext>
            </a:extLst>
          </p:cNvPr>
          <p:cNvSpPr/>
          <p:nvPr/>
        </p:nvSpPr>
        <p:spPr>
          <a:xfrm>
            <a:off x="1011217" y="3806850"/>
            <a:ext cx="2924828" cy="66990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</a:t>
            </a:r>
            <a:r>
              <a:rPr kumimoji="1" lang="en-US" altLang="zh-CN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E8C67F18-BADF-2349-8544-B1D4142C7496}"/>
              </a:ext>
            </a:extLst>
          </p:cNvPr>
          <p:cNvSpPr/>
          <p:nvPr/>
        </p:nvSpPr>
        <p:spPr>
          <a:xfrm>
            <a:off x="1011217" y="4649495"/>
            <a:ext cx="949972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1-1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1-1</a:t>
            </a:r>
            <a:endParaRPr kumimoji="1" lang="zh-CN" altLang="en-US" sz="1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60527C2-386A-DC48-9924-2BB2DA2CB26D}"/>
              </a:ext>
            </a:extLst>
          </p:cNvPr>
          <p:cNvSpPr txBox="1"/>
          <p:nvPr/>
        </p:nvSpPr>
        <p:spPr>
          <a:xfrm>
            <a:off x="2951267" y="4668883"/>
            <a:ext cx="5241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6BD59C1-914C-274E-BC1D-FE4970027E8D}"/>
              </a:ext>
            </a:extLst>
          </p:cNvPr>
          <p:cNvSpPr txBox="1"/>
          <p:nvPr/>
        </p:nvSpPr>
        <p:spPr>
          <a:xfrm>
            <a:off x="4201236" y="3957135"/>
            <a:ext cx="5241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22CF9871-F3A2-4D45-B268-CBFC9C4B7452}"/>
              </a:ext>
            </a:extLst>
          </p:cNvPr>
          <p:cNvSpPr/>
          <p:nvPr/>
        </p:nvSpPr>
        <p:spPr>
          <a:xfrm>
            <a:off x="2958229" y="5415089"/>
            <a:ext cx="2924828" cy="66990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Decider</a:t>
            </a:r>
            <a:endParaRPr kumimoji="1" lang="zh-CN" altLang="en-US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F1DAB01F-8D1F-6E43-94F8-126CBEB42A36}"/>
              </a:ext>
            </a:extLst>
          </p:cNvPr>
          <p:cNvSpPr/>
          <p:nvPr/>
        </p:nvSpPr>
        <p:spPr>
          <a:xfrm>
            <a:off x="1998500" y="4649495"/>
            <a:ext cx="875350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1-2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1-2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296F5A34-0F3E-C542-8FA9-CF30A1F00740}"/>
              </a:ext>
            </a:extLst>
          </p:cNvPr>
          <p:cNvSpPr/>
          <p:nvPr/>
        </p:nvSpPr>
        <p:spPr>
          <a:xfrm>
            <a:off x="3314496" y="4649495"/>
            <a:ext cx="949972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1-m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1-m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28BB05B1-96C9-6144-B9E9-43441CFDED3D}"/>
              </a:ext>
            </a:extLst>
          </p:cNvPr>
          <p:cNvSpPr/>
          <p:nvPr/>
        </p:nvSpPr>
        <p:spPr>
          <a:xfrm>
            <a:off x="4773301" y="3806850"/>
            <a:ext cx="2924828" cy="66990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kumimoji="1" lang="zh-CN" altLang="en-US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4EBA513F-CB75-9C4E-AAC1-DD5C95852478}"/>
              </a:ext>
            </a:extLst>
          </p:cNvPr>
          <p:cNvSpPr/>
          <p:nvPr/>
        </p:nvSpPr>
        <p:spPr>
          <a:xfrm>
            <a:off x="1438133" y="5524350"/>
            <a:ext cx="1152634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CAC515C4-4C82-CC45-A9C4-95FE7F1F4745}"/>
              </a:ext>
            </a:extLst>
          </p:cNvPr>
          <p:cNvSpPr/>
          <p:nvPr/>
        </p:nvSpPr>
        <p:spPr>
          <a:xfrm>
            <a:off x="6222192" y="5524350"/>
            <a:ext cx="1152634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</a:t>
            </a:r>
            <a:r>
              <a:rPr kumimoji="1" lang="en-US" altLang="zh-CN" sz="14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kumimoji="1" lang="en-US" altLang="zh-CN" sz="1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kumimoji="1" lang="en-US" altLang="zh-CN" sz="14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43F9F5F-5B43-EA47-BD03-EFC99810A043}"/>
              </a:ext>
            </a:extLst>
          </p:cNvPr>
          <p:cNvCxnSpPr>
            <a:cxnSpLocks/>
            <a:stCxn id="98" idx="1"/>
            <a:endCxn id="102" idx="3"/>
          </p:cNvCxnSpPr>
          <p:nvPr/>
        </p:nvCxnSpPr>
        <p:spPr>
          <a:xfrm flipH="1" flipV="1">
            <a:off x="2590767" y="5745633"/>
            <a:ext cx="367462" cy="44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6E808284-15A3-5F41-8E5A-F7508A6FCA60}"/>
              </a:ext>
            </a:extLst>
          </p:cNvPr>
          <p:cNvCxnSpPr>
            <a:stCxn id="98" idx="3"/>
            <a:endCxn id="103" idx="1"/>
          </p:cNvCxnSpPr>
          <p:nvPr/>
        </p:nvCxnSpPr>
        <p:spPr>
          <a:xfrm flipV="1">
            <a:off x="5883057" y="5745633"/>
            <a:ext cx="339135" cy="44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2FB55132-6626-DB4F-B5E8-401D5136A76E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>
          <a:xfrm>
            <a:off x="1486203" y="5092061"/>
            <a:ext cx="528247" cy="4322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611C4872-4702-B240-8F0F-67CDB9BFB57C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2014450" y="5092061"/>
            <a:ext cx="421725" cy="4322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A242265-0BD5-C340-AEFF-F67F62C2877C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2014450" y="5092061"/>
            <a:ext cx="1775032" cy="4322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>
            <a:extLst>
              <a:ext uri="{FF2B5EF4-FFF2-40B4-BE49-F238E27FC236}">
                <a16:creationId xmlns:a16="http://schemas.microsoft.com/office/drawing/2014/main" id="{23E97B68-358F-854D-8253-2BFBC7C059C7}"/>
              </a:ext>
            </a:extLst>
          </p:cNvPr>
          <p:cNvSpPr/>
          <p:nvPr/>
        </p:nvSpPr>
        <p:spPr>
          <a:xfrm>
            <a:off x="4533965" y="4645090"/>
            <a:ext cx="949972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3BD90D0-27A3-EC4B-A62B-A00B9F22E8AC}"/>
              </a:ext>
            </a:extLst>
          </p:cNvPr>
          <p:cNvSpPr txBox="1"/>
          <p:nvPr/>
        </p:nvSpPr>
        <p:spPr>
          <a:xfrm>
            <a:off x="6474015" y="4664478"/>
            <a:ext cx="5241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C29C6B6E-DA1E-0C4F-AB52-5B8CC4629422}"/>
              </a:ext>
            </a:extLst>
          </p:cNvPr>
          <p:cNvSpPr/>
          <p:nvPr/>
        </p:nvSpPr>
        <p:spPr>
          <a:xfrm>
            <a:off x="5521248" y="4645090"/>
            <a:ext cx="914032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8D25117E-B1AE-2144-9110-457404989A58}"/>
              </a:ext>
            </a:extLst>
          </p:cNvPr>
          <p:cNvSpPr/>
          <p:nvPr/>
        </p:nvSpPr>
        <p:spPr>
          <a:xfrm>
            <a:off x="6837244" y="4645090"/>
            <a:ext cx="875350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</a:t>
            </a:r>
          </a:p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</a:t>
            </a:r>
            <a:endParaRPr kumimoji="1" lang="zh-CN" altLang="en-US" sz="1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E4E1AA24-A170-0645-8826-E88753991F17}"/>
              </a:ext>
            </a:extLst>
          </p:cNvPr>
          <p:cNvCxnSpPr>
            <a:stCxn id="109" idx="2"/>
            <a:endCxn id="103" idx="0"/>
          </p:cNvCxnSpPr>
          <p:nvPr/>
        </p:nvCxnSpPr>
        <p:spPr>
          <a:xfrm>
            <a:off x="5008951" y="5087656"/>
            <a:ext cx="1789558" cy="436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CFE4825E-240F-2D43-9EFF-34CAEE1F80D1}"/>
              </a:ext>
            </a:extLst>
          </p:cNvPr>
          <p:cNvCxnSpPr>
            <a:cxnSpLocks/>
            <a:stCxn id="111" idx="2"/>
            <a:endCxn id="103" idx="0"/>
          </p:cNvCxnSpPr>
          <p:nvPr/>
        </p:nvCxnSpPr>
        <p:spPr>
          <a:xfrm>
            <a:off x="5978264" y="5087656"/>
            <a:ext cx="820245" cy="436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D0CEC4EE-1A40-224D-90CA-12D0ABC4AA5B}"/>
              </a:ext>
            </a:extLst>
          </p:cNvPr>
          <p:cNvCxnSpPr>
            <a:stCxn id="112" idx="2"/>
            <a:endCxn id="103" idx="0"/>
          </p:cNvCxnSpPr>
          <p:nvPr/>
        </p:nvCxnSpPr>
        <p:spPr>
          <a:xfrm flipH="1">
            <a:off x="6798509" y="5087656"/>
            <a:ext cx="476410" cy="436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BADE02C2-378E-484C-BE13-954190C8D092}"/>
              </a:ext>
            </a:extLst>
          </p:cNvPr>
          <p:cNvSpPr/>
          <p:nvPr/>
        </p:nvSpPr>
        <p:spPr>
          <a:xfrm>
            <a:off x="963147" y="6300402"/>
            <a:ext cx="949972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1-1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1-1</a:t>
            </a:r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*q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7AC344D-1924-C245-B9F9-A3EBD6CE175E}"/>
              </a:ext>
            </a:extLst>
          </p:cNvPr>
          <p:cNvSpPr txBox="1"/>
          <p:nvPr/>
        </p:nvSpPr>
        <p:spPr>
          <a:xfrm>
            <a:off x="2903197" y="6319790"/>
            <a:ext cx="5241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1682C3C9-91A3-CE4D-833B-C23E1268718D}"/>
              </a:ext>
            </a:extLst>
          </p:cNvPr>
          <p:cNvSpPr/>
          <p:nvPr/>
        </p:nvSpPr>
        <p:spPr>
          <a:xfrm>
            <a:off x="1953041" y="6295997"/>
            <a:ext cx="949972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1-2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1-2</a:t>
            </a:r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*q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3C326677-66DB-7949-A944-B0B695F67D93}"/>
              </a:ext>
            </a:extLst>
          </p:cNvPr>
          <p:cNvSpPr/>
          <p:nvPr/>
        </p:nvSpPr>
        <p:spPr>
          <a:xfrm>
            <a:off x="3195547" y="6295997"/>
            <a:ext cx="949972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1-m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1-m</a:t>
            </a:r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*q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0B2F4999-79FB-D545-AB72-2CA13297F236}"/>
              </a:ext>
            </a:extLst>
          </p:cNvPr>
          <p:cNvSpPr/>
          <p:nvPr/>
        </p:nvSpPr>
        <p:spPr>
          <a:xfrm>
            <a:off x="4530222" y="6281014"/>
            <a:ext cx="949972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kumimoji="1"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kumimoji="1" lang="en-US" altLang="zh-CN" sz="14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kumimoji="1" lang="zh-CN" altLang="en-US" sz="1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3D4E535-74C8-B347-ACA2-F2FB24464BF4}"/>
              </a:ext>
            </a:extLst>
          </p:cNvPr>
          <p:cNvSpPr txBox="1"/>
          <p:nvPr/>
        </p:nvSpPr>
        <p:spPr>
          <a:xfrm>
            <a:off x="6470272" y="6300402"/>
            <a:ext cx="5241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8C17CE76-E204-1342-94A2-1717C4106C4C}"/>
              </a:ext>
            </a:extLst>
          </p:cNvPr>
          <p:cNvSpPr/>
          <p:nvPr/>
        </p:nvSpPr>
        <p:spPr>
          <a:xfrm>
            <a:off x="5520116" y="6276609"/>
            <a:ext cx="949972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kumimoji="1"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kumimoji="1" lang="en-US" altLang="zh-CN" sz="14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kumimoji="1" lang="zh-CN" altLang="en-US" sz="1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圆角矩形 122">
            <a:extLst>
              <a:ext uri="{FF2B5EF4-FFF2-40B4-BE49-F238E27FC236}">
                <a16:creationId xmlns:a16="http://schemas.microsoft.com/office/drawing/2014/main" id="{9FB1E9B3-1AE8-1942-82C1-A043900776F2}"/>
              </a:ext>
            </a:extLst>
          </p:cNvPr>
          <p:cNvSpPr/>
          <p:nvPr/>
        </p:nvSpPr>
        <p:spPr>
          <a:xfrm>
            <a:off x="6762622" y="6276609"/>
            <a:ext cx="949972" cy="442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r>
              <a:rPr kumimoji="1" lang="en-US" altLang="zh-CN" sz="14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</a:t>
            </a:r>
          </a:p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zh-CN" sz="14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</a:t>
            </a:r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kumimoji="1"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kumimoji="1" lang="en-US" altLang="zh-CN" sz="14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kumimoji="1" lang="zh-CN" altLang="en-US" sz="1400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F06AFBCA-B9C3-A545-871F-6E5CC29ADFFC}"/>
              </a:ext>
            </a:extLst>
          </p:cNvPr>
          <p:cNvCxnSpPr>
            <a:stCxn id="102" idx="2"/>
            <a:endCxn id="116" idx="0"/>
          </p:cNvCxnSpPr>
          <p:nvPr/>
        </p:nvCxnSpPr>
        <p:spPr>
          <a:xfrm flipH="1">
            <a:off x="1438133" y="5966916"/>
            <a:ext cx="576317" cy="333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38506C96-35AA-FF45-AC2C-2247D55F2BDA}"/>
              </a:ext>
            </a:extLst>
          </p:cNvPr>
          <p:cNvCxnSpPr>
            <a:stCxn id="102" idx="2"/>
            <a:endCxn id="118" idx="0"/>
          </p:cNvCxnSpPr>
          <p:nvPr/>
        </p:nvCxnSpPr>
        <p:spPr>
          <a:xfrm>
            <a:off x="2014450" y="5966916"/>
            <a:ext cx="413577" cy="329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36051627-EAF6-2C41-8B41-BBE2AAD421E0}"/>
              </a:ext>
            </a:extLst>
          </p:cNvPr>
          <p:cNvCxnSpPr>
            <a:stCxn id="102" idx="2"/>
            <a:endCxn id="119" idx="0"/>
          </p:cNvCxnSpPr>
          <p:nvPr/>
        </p:nvCxnSpPr>
        <p:spPr>
          <a:xfrm>
            <a:off x="2014450" y="5966916"/>
            <a:ext cx="1656083" cy="329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110D97B8-0F2D-DD49-B64D-4C1DFC1419D1}"/>
              </a:ext>
            </a:extLst>
          </p:cNvPr>
          <p:cNvCxnSpPr>
            <a:stCxn id="103" idx="2"/>
            <a:endCxn id="120" idx="0"/>
          </p:cNvCxnSpPr>
          <p:nvPr/>
        </p:nvCxnSpPr>
        <p:spPr>
          <a:xfrm flipH="1">
            <a:off x="5005208" y="5966916"/>
            <a:ext cx="1793301" cy="314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D6B72004-7F19-5F44-91C5-005B2FD231FF}"/>
              </a:ext>
            </a:extLst>
          </p:cNvPr>
          <p:cNvCxnSpPr>
            <a:stCxn id="103" idx="2"/>
            <a:endCxn id="122" idx="0"/>
          </p:cNvCxnSpPr>
          <p:nvPr/>
        </p:nvCxnSpPr>
        <p:spPr>
          <a:xfrm flipH="1">
            <a:off x="5995102" y="5966916"/>
            <a:ext cx="803407" cy="309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C35CA766-A197-0044-8FDE-3671411F9950}"/>
              </a:ext>
            </a:extLst>
          </p:cNvPr>
          <p:cNvCxnSpPr>
            <a:stCxn id="103" idx="2"/>
            <a:endCxn id="123" idx="0"/>
          </p:cNvCxnSpPr>
          <p:nvPr/>
        </p:nvCxnSpPr>
        <p:spPr>
          <a:xfrm>
            <a:off x="6798509" y="5966916"/>
            <a:ext cx="439099" cy="309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8124DA68-21BC-4C4C-8BE6-8750733925C0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 flipH="1">
            <a:off x="1486203" y="4476752"/>
            <a:ext cx="987428" cy="172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2750009F-D849-4B4D-9B87-91CBC1BF84F1}"/>
              </a:ext>
            </a:extLst>
          </p:cNvPr>
          <p:cNvCxnSpPr>
            <a:stCxn id="94" idx="2"/>
            <a:endCxn id="99" idx="0"/>
          </p:cNvCxnSpPr>
          <p:nvPr/>
        </p:nvCxnSpPr>
        <p:spPr>
          <a:xfrm flipH="1">
            <a:off x="2436175" y="4476752"/>
            <a:ext cx="37456" cy="172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98BC1639-47C9-A549-AF54-27FD29DF6712}"/>
              </a:ext>
            </a:extLst>
          </p:cNvPr>
          <p:cNvCxnSpPr>
            <a:cxnSpLocks/>
            <a:stCxn id="94" idx="2"/>
            <a:endCxn id="100" idx="0"/>
          </p:cNvCxnSpPr>
          <p:nvPr/>
        </p:nvCxnSpPr>
        <p:spPr>
          <a:xfrm>
            <a:off x="2473631" y="4476752"/>
            <a:ext cx="1315851" cy="172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F632F178-5150-DA4E-BC3E-E0CA12D6106C}"/>
              </a:ext>
            </a:extLst>
          </p:cNvPr>
          <p:cNvCxnSpPr>
            <a:stCxn id="101" idx="2"/>
            <a:endCxn id="109" idx="0"/>
          </p:cNvCxnSpPr>
          <p:nvPr/>
        </p:nvCxnSpPr>
        <p:spPr>
          <a:xfrm flipH="1">
            <a:off x="5008951" y="4476752"/>
            <a:ext cx="1226764" cy="168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74D5DDC3-B25A-0C40-BF02-71CD0BF53C78}"/>
              </a:ext>
            </a:extLst>
          </p:cNvPr>
          <p:cNvCxnSpPr>
            <a:cxnSpLocks/>
            <a:stCxn id="101" idx="2"/>
            <a:endCxn id="111" idx="0"/>
          </p:cNvCxnSpPr>
          <p:nvPr/>
        </p:nvCxnSpPr>
        <p:spPr>
          <a:xfrm flipH="1">
            <a:off x="5978264" y="4476752"/>
            <a:ext cx="257451" cy="168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B4F9EF98-9809-6340-9D75-B4C3FABED9F1}"/>
              </a:ext>
            </a:extLst>
          </p:cNvPr>
          <p:cNvCxnSpPr>
            <a:stCxn id="101" idx="2"/>
            <a:endCxn id="112" idx="0"/>
          </p:cNvCxnSpPr>
          <p:nvPr/>
        </p:nvCxnSpPr>
        <p:spPr>
          <a:xfrm>
            <a:off x="6235715" y="4476752"/>
            <a:ext cx="1039204" cy="168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0E2E1BBE-9CB0-0043-824A-12BC4F25D249}"/>
              </a:ext>
            </a:extLst>
          </p:cNvPr>
          <p:cNvCxnSpPr>
            <a:stCxn id="98" idx="0"/>
          </p:cNvCxnSpPr>
          <p:nvPr/>
        </p:nvCxnSpPr>
        <p:spPr>
          <a:xfrm rot="16200000" flipV="1">
            <a:off x="1853172" y="2847618"/>
            <a:ext cx="2826435" cy="2308508"/>
          </a:xfrm>
          <a:prstGeom prst="bentConnector3">
            <a:avLst>
              <a:gd name="adj1" fmla="val 6230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3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28"/>
    </mc:Choice>
    <mc:Fallback xmlns="">
      <p:transition spd="slow" advTm="3342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F27CC-59A0-3640-A7E7-1866E08C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523825"/>
            <a:ext cx="12676355" cy="489600"/>
          </a:xfrm>
        </p:spPr>
        <p:txBody>
          <a:bodyPr/>
          <a:lstStyle/>
          <a:p>
            <a:r>
              <a:rPr kumimoji="1" lang="en-US" altLang="zh-CN" dirty="0" err="1"/>
              <a:t>Recoder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Placeholder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br>
              <a:rPr kumimoji="1" lang="en-US" altLang="zh-CN" dirty="0"/>
            </a:b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3.</a:t>
            </a:r>
            <a:r>
              <a:rPr lang="en" altLang="zh-CN" dirty="0">
                <a:latin typeface="Arial" panose="020B0604020202020204" pitchFamily="34" charset="0"/>
              </a:rPr>
              <a:t> </a:t>
            </a:r>
            <a:r>
              <a:rPr lang="en" altLang="zh-CN" sz="2400" dirty="0">
                <a:latin typeface="Arial" panose="020B0604020202020204" pitchFamily="34" charset="0"/>
              </a:rPr>
              <a:t>Not being able to generate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" altLang="zh-CN" sz="2400" dirty="0">
                <a:latin typeface="Arial" panose="020B0604020202020204" pitchFamily="34" charset="0"/>
              </a:rPr>
              <a:t>project-specific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" altLang="zh-CN" sz="2400" dirty="0">
                <a:latin typeface="Arial" panose="020B0604020202020204" pitchFamily="34" charset="0"/>
              </a:rPr>
              <a:t>identifiers</a:t>
            </a:r>
            <a:br>
              <a:rPr lang="en" altLang="zh-CN" b="0" dirty="0">
                <a:latin typeface="Arial" panose="020B0604020202020204" pitchFamily="34" charset="0"/>
              </a:rPr>
            </a:b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E82411-CCD6-FD49-9B81-2A87428DD175}"/>
              </a:ext>
            </a:extLst>
          </p:cNvPr>
          <p:cNvSpPr txBox="1"/>
          <p:nvPr/>
        </p:nvSpPr>
        <p:spPr>
          <a:xfrm>
            <a:off x="637309" y="1044595"/>
            <a:ext cx="8840929" cy="51077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Recoder</a:t>
            </a:r>
            <a:r>
              <a:rPr lang="zh-CN" altLang="en-US" sz="2400" dirty="0"/>
              <a:t> </a:t>
            </a:r>
            <a:r>
              <a:rPr lang="en-US" altLang="zh-CN" sz="2400" dirty="0"/>
              <a:t>generates placeholders for project-specific identifiers</a:t>
            </a:r>
            <a:endParaRPr kumimoji="1" lang="zh-CN" altLang="en-US" sz="2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346EAE1-A312-3142-99C7-74BFF30634D1}"/>
              </a:ext>
            </a:extLst>
          </p:cNvPr>
          <p:cNvSpPr/>
          <p:nvPr/>
        </p:nvSpPr>
        <p:spPr>
          <a:xfrm>
            <a:off x="2143462" y="1963452"/>
            <a:ext cx="6136105" cy="369332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-  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cAvailableLocaleSet.contains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(locale);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D142870-A84A-5347-8449-4C1B75EEC00F}"/>
              </a:ext>
            </a:extLst>
          </p:cNvPr>
          <p:cNvSpPr/>
          <p:nvPr/>
        </p:nvSpPr>
        <p:spPr>
          <a:xfrm>
            <a:off x="2143462" y="2332784"/>
            <a:ext cx="6136105" cy="369332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  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availableLocaleSet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().contains(locale);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E88184F-CBBD-9C47-8E35-9AF0EEDFD0CD}"/>
              </a:ext>
            </a:extLst>
          </p:cNvPr>
          <p:cNvSpPr/>
          <p:nvPr/>
        </p:nvSpPr>
        <p:spPr>
          <a:xfrm>
            <a:off x="2143462" y="2940266"/>
            <a:ext cx="2189018" cy="295084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MethodInvocation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0C3DA51F-F84A-0944-A0F2-4E1640F81CD4}"/>
              </a:ext>
            </a:extLst>
          </p:cNvPr>
          <p:cNvSpPr/>
          <p:nvPr/>
        </p:nvSpPr>
        <p:spPr>
          <a:xfrm>
            <a:off x="1524860" y="3601159"/>
            <a:ext cx="1073727" cy="295084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qualifier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FB3E66BC-CE10-6546-849C-B5A9952B7037}"/>
              </a:ext>
            </a:extLst>
          </p:cNvPr>
          <p:cNvSpPr/>
          <p:nvPr/>
        </p:nvSpPr>
        <p:spPr>
          <a:xfrm>
            <a:off x="1520600" y="4219782"/>
            <a:ext cx="1073727" cy="292230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cAailable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5E544473-BD47-C742-BF77-95A1A55A2BAF}"/>
              </a:ext>
            </a:extLst>
          </p:cNvPr>
          <p:cNvSpPr/>
          <p:nvPr/>
        </p:nvSpPr>
        <p:spPr>
          <a:xfrm>
            <a:off x="2701108" y="3601438"/>
            <a:ext cx="1073727" cy="284510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EDEC567-42BA-514A-BCA0-1CAE6BB5B55A}"/>
              </a:ext>
            </a:extLst>
          </p:cNvPr>
          <p:cNvSpPr/>
          <p:nvPr/>
        </p:nvSpPr>
        <p:spPr>
          <a:xfrm>
            <a:off x="2701108" y="4227502"/>
            <a:ext cx="1073727" cy="284510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C16F680-972C-D64D-A000-2468D3A011A9}"/>
              </a:ext>
            </a:extLst>
          </p:cNvPr>
          <p:cNvSpPr/>
          <p:nvPr/>
        </p:nvSpPr>
        <p:spPr>
          <a:xfrm>
            <a:off x="3845583" y="3590863"/>
            <a:ext cx="1073727" cy="295084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13DE4E30-0BCA-7948-9928-C832FBE3833D}"/>
              </a:ext>
            </a:extLst>
          </p:cNvPr>
          <p:cNvSpPr/>
          <p:nvPr/>
        </p:nvSpPr>
        <p:spPr>
          <a:xfrm>
            <a:off x="3845583" y="4227502"/>
            <a:ext cx="1073727" cy="284510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member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B36DB668-712A-234E-90E2-ABACF9CDC20F}"/>
              </a:ext>
            </a:extLst>
          </p:cNvPr>
          <p:cNvSpPr/>
          <p:nvPr/>
        </p:nvSpPr>
        <p:spPr>
          <a:xfrm>
            <a:off x="3845583" y="4883703"/>
            <a:ext cx="1073727" cy="30431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locale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77267375-9569-EE45-B569-27FA38BAB4F9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2061724" y="3235350"/>
            <a:ext cx="1176247" cy="36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9FA5C26-A99E-0D49-BC67-06E11F0E4A5D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3237971" y="3235350"/>
            <a:ext cx="1" cy="36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69CD494-0DF6-C34F-93E1-2FFC21FBFD0B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>
            <a:off x="3237971" y="3235350"/>
            <a:ext cx="1144476" cy="35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1E05722-7140-F74D-952E-5B88DB488515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2057464" y="3896243"/>
            <a:ext cx="4260" cy="323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75422CB-7998-6645-93E8-6D4D5418BE56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3237972" y="3885948"/>
            <a:ext cx="0" cy="3415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71D18D00-7D04-DC45-B33D-AE3F870D79A1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4382447" y="3885947"/>
            <a:ext cx="0" cy="341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85AA435-4E54-574D-8AA8-F4838478EE70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4382447" y="4512012"/>
            <a:ext cx="0" cy="37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燕尾形箭头 65">
            <a:extLst>
              <a:ext uri="{FF2B5EF4-FFF2-40B4-BE49-F238E27FC236}">
                <a16:creationId xmlns:a16="http://schemas.microsoft.com/office/drawing/2014/main" id="{FFEE4757-DDDA-FA46-A24D-6532261FDBBC}"/>
              </a:ext>
            </a:extLst>
          </p:cNvPr>
          <p:cNvSpPr/>
          <p:nvPr/>
        </p:nvSpPr>
        <p:spPr>
          <a:xfrm>
            <a:off x="4919310" y="3176890"/>
            <a:ext cx="536865" cy="242453"/>
          </a:xfrm>
          <a:prstGeom prst="notchedRightArrow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BF58A69D-1AD3-D147-B5B3-6BACD1CF02C8}"/>
              </a:ext>
            </a:extLst>
          </p:cNvPr>
          <p:cNvSpPr/>
          <p:nvPr/>
        </p:nvSpPr>
        <p:spPr>
          <a:xfrm>
            <a:off x="6125789" y="2944827"/>
            <a:ext cx="2189018" cy="295083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Edits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8F1357C5-8D42-7B45-99D2-90C5F3E2D5A5}"/>
              </a:ext>
            </a:extLst>
          </p:cNvPr>
          <p:cNvSpPr/>
          <p:nvPr/>
        </p:nvSpPr>
        <p:spPr>
          <a:xfrm>
            <a:off x="5596126" y="3413217"/>
            <a:ext cx="1181102" cy="304314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02500DE9-102D-834D-B9D2-5CBACA3F14B8}"/>
              </a:ext>
            </a:extLst>
          </p:cNvPr>
          <p:cNvSpPr/>
          <p:nvPr/>
        </p:nvSpPr>
        <p:spPr>
          <a:xfrm>
            <a:off x="5149444" y="4389379"/>
            <a:ext cx="1073727" cy="30431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2A87E496-2E2C-844E-B9A8-5B3A5A7107AC}"/>
              </a:ext>
            </a:extLst>
          </p:cNvPr>
          <p:cNvSpPr/>
          <p:nvPr/>
        </p:nvSpPr>
        <p:spPr>
          <a:xfrm>
            <a:off x="5980370" y="5535531"/>
            <a:ext cx="1661851" cy="30431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Placeholder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D0902A50-CF16-0A4C-897F-A568D35C987A}"/>
              </a:ext>
            </a:extLst>
          </p:cNvPr>
          <p:cNvSpPr/>
          <p:nvPr/>
        </p:nvSpPr>
        <p:spPr>
          <a:xfrm>
            <a:off x="7710944" y="3415875"/>
            <a:ext cx="1073727" cy="295083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D7DBB2C0-D900-6E4A-AC71-8DFD581CD73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6186677" y="3239910"/>
            <a:ext cx="1033621" cy="1733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C5C2A1EE-87E8-9B4F-B9BB-5BA855BDD2DC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>
            <a:off x="7220298" y="3239910"/>
            <a:ext cx="1027510" cy="175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114">
            <a:extLst>
              <a:ext uri="{FF2B5EF4-FFF2-40B4-BE49-F238E27FC236}">
                <a16:creationId xmlns:a16="http://schemas.microsoft.com/office/drawing/2014/main" id="{51BB27DB-D2C2-2145-A0C3-62FD91E73EF1}"/>
              </a:ext>
            </a:extLst>
          </p:cNvPr>
          <p:cNvSpPr/>
          <p:nvPr/>
        </p:nvSpPr>
        <p:spPr>
          <a:xfrm>
            <a:off x="5596125" y="3869674"/>
            <a:ext cx="1176249" cy="30431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直接箭头连接符 38">
            <a:extLst>
              <a:ext uri="{FF2B5EF4-FFF2-40B4-BE49-F238E27FC236}">
                <a16:creationId xmlns:a16="http://schemas.microsoft.com/office/drawing/2014/main" id="{13AD29BA-5006-314E-8BD3-8D361E46980F}"/>
              </a:ext>
            </a:extLst>
          </p:cNvPr>
          <p:cNvCxnSpPr>
            <a:stCxn id="68" idx="2"/>
            <a:endCxn id="74" idx="0"/>
          </p:cNvCxnSpPr>
          <p:nvPr/>
        </p:nvCxnSpPr>
        <p:spPr>
          <a:xfrm flipH="1">
            <a:off x="6184250" y="3717531"/>
            <a:ext cx="2427" cy="152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42">
            <a:extLst>
              <a:ext uri="{FF2B5EF4-FFF2-40B4-BE49-F238E27FC236}">
                <a16:creationId xmlns:a16="http://schemas.microsoft.com/office/drawing/2014/main" id="{F5DCD89C-3272-0B41-B58E-284F17F7453A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 flipH="1">
            <a:off x="5686308" y="4173989"/>
            <a:ext cx="497942" cy="215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96">
            <a:extLst>
              <a:ext uri="{FF2B5EF4-FFF2-40B4-BE49-F238E27FC236}">
                <a16:creationId xmlns:a16="http://schemas.microsoft.com/office/drawing/2014/main" id="{5C74E8FF-1246-CA47-89F5-E4776E2236BF}"/>
              </a:ext>
            </a:extLst>
          </p:cNvPr>
          <p:cNvSpPr/>
          <p:nvPr/>
        </p:nvSpPr>
        <p:spPr>
          <a:xfrm>
            <a:off x="6274433" y="4389379"/>
            <a:ext cx="1073727" cy="30431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qualifier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接箭头连接符 51">
            <a:extLst>
              <a:ext uri="{FF2B5EF4-FFF2-40B4-BE49-F238E27FC236}">
                <a16:creationId xmlns:a16="http://schemas.microsoft.com/office/drawing/2014/main" id="{E472810D-6C0B-E04D-B8E8-755351FBC2F4}"/>
              </a:ext>
            </a:extLst>
          </p:cNvPr>
          <p:cNvCxnSpPr>
            <a:stCxn id="74" idx="2"/>
            <a:endCxn id="77" idx="0"/>
          </p:cNvCxnSpPr>
          <p:nvPr/>
        </p:nvCxnSpPr>
        <p:spPr>
          <a:xfrm>
            <a:off x="6184250" y="4173989"/>
            <a:ext cx="627047" cy="215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115">
            <a:extLst>
              <a:ext uri="{FF2B5EF4-FFF2-40B4-BE49-F238E27FC236}">
                <a16:creationId xmlns:a16="http://schemas.microsoft.com/office/drawing/2014/main" id="{9815548D-E93E-B046-AA4D-99AC355D8CA1}"/>
              </a:ext>
            </a:extLst>
          </p:cNvPr>
          <p:cNvSpPr/>
          <p:nvPr/>
        </p:nvSpPr>
        <p:spPr>
          <a:xfrm>
            <a:off x="5979018" y="4850253"/>
            <a:ext cx="1663203" cy="500451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</a:p>
          <a:p>
            <a:pPr algn="ctr"/>
            <a:r>
              <a:rPr kumimoji="1"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Invocation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直接箭头连接符 136">
            <a:extLst>
              <a:ext uri="{FF2B5EF4-FFF2-40B4-BE49-F238E27FC236}">
                <a16:creationId xmlns:a16="http://schemas.microsoft.com/office/drawing/2014/main" id="{824FC2C0-4A56-004C-BA94-F95FBB9A3090}"/>
              </a:ext>
            </a:extLst>
          </p:cNvPr>
          <p:cNvCxnSpPr>
            <a:stCxn id="77" idx="2"/>
            <a:endCxn id="79" idx="0"/>
          </p:cNvCxnSpPr>
          <p:nvPr/>
        </p:nvCxnSpPr>
        <p:spPr>
          <a:xfrm flipH="1">
            <a:off x="6810620" y="4693694"/>
            <a:ext cx="677" cy="156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139">
            <a:extLst>
              <a:ext uri="{FF2B5EF4-FFF2-40B4-BE49-F238E27FC236}">
                <a16:creationId xmlns:a16="http://schemas.microsoft.com/office/drawing/2014/main" id="{91005236-DE09-524B-BC2B-FEB853E9077E}"/>
              </a:ext>
            </a:extLst>
          </p:cNvPr>
          <p:cNvCxnSpPr>
            <a:stCxn id="79" idx="2"/>
            <a:endCxn id="70" idx="0"/>
          </p:cNvCxnSpPr>
          <p:nvPr/>
        </p:nvCxnSpPr>
        <p:spPr>
          <a:xfrm>
            <a:off x="6810620" y="5350704"/>
            <a:ext cx="676" cy="184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115">
            <a:extLst>
              <a:ext uri="{FF2B5EF4-FFF2-40B4-BE49-F238E27FC236}">
                <a16:creationId xmlns:a16="http://schemas.microsoft.com/office/drawing/2014/main" id="{EBAC4502-7D65-4942-B021-0BCCE61DC6C9}"/>
              </a:ext>
            </a:extLst>
          </p:cNvPr>
          <p:cNvSpPr/>
          <p:nvPr/>
        </p:nvSpPr>
        <p:spPr>
          <a:xfrm>
            <a:off x="5552843" y="6035982"/>
            <a:ext cx="2515551" cy="304315"/>
          </a:xfrm>
          <a:prstGeom prst="round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availableLocaleSet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直接箭头连接符 143">
            <a:extLst>
              <a:ext uri="{FF2B5EF4-FFF2-40B4-BE49-F238E27FC236}">
                <a16:creationId xmlns:a16="http://schemas.microsoft.com/office/drawing/2014/main" id="{62CAEDA0-956F-5D49-976F-0FA20631E589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 flipH="1">
            <a:off x="6810619" y="5839846"/>
            <a:ext cx="677" cy="19613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153">
            <a:extLst>
              <a:ext uri="{FF2B5EF4-FFF2-40B4-BE49-F238E27FC236}">
                <a16:creationId xmlns:a16="http://schemas.microsoft.com/office/drawing/2014/main" id="{FCCBB981-2F52-0344-B218-2396393C0068}"/>
              </a:ext>
            </a:extLst>
          </p:cNvPr>
          <p:cNvCxnSpPr>
            <a:stCxn id="69" idx="2"/>
            <a:endCxn id="52" idx="1"/>
          </p:cNvCxnSpPr>
          <p:nvPr/>
        </p:nvCxnSpPr>
        <p:spPr>
          <a:xfrm rot="5400000" flipH="1">
            <a:off x="3133087" y="2140474"/>
            <a:ext cx="944993" cy="4161448"/>
          </a:xfrm>
          <a:prstGeom prst="bentConnector4">
            <a:avLst>
              <a:gd name="adj1" fmla="val -88360"/>
              <a:gd name="adj2" fmla="val 10549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C715F0D0-62D2-604A-A5B3-85E9C3A76C5A}"/>
              </a:ext>
            </a:extLst>
          </p:cNvPr>
          <p:cNvSpPr txBox="1"/>
          <p:nvPr/>
        </p:nvSpPr>
        <p:spPr>
          <a:xfrm>
            <a:off x="7847512" y="5503022"/>
            <a:ext cx="271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Placeholder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01"/>
    </mc:Choice>
    <mc:Fallback xmlns="">
      <p:transition spd="slow" advTm="673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Recoder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242B66F-AC44-6C49-983F-785BD5D70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7" y="1524001"/>
            <a:ext cx="11708904" cy="3530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58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55"/>
    </mc:Choice>
    <mc:Fallback xmlns="">
      <p:transition spd="slow" advTm="3585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86677"/>
            <a:ext cx="4497572" cy="1144481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4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497572" y="2892010"/>
            <a:ext cx="5225161" cy="1023159"/>
          </a:xfrm>
          <a:prstGeom prst="rect">
            <a:avLst/>
          </a:prstGeom>
          <a:noFill/>
        </p:spPr>
        <p:txBody>
          <a:bodyPr lIns="72000" rIns="7200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5400" dirty="0">
                <a:solidFill>
                  <a:srgbClr val="9B0000"/>
                </a:solidFill>
              </a:rPr>
              <a:t>Evaluation</a:t>
            </a:r>
            <a:endParaRPr lang="zh-CN" altLang="en-US" sz="5400" dirty="0">
              <a:solidFill>
                <a:srgbClr val="9B0000"/>
              </a:solidFill>
            </a:endParaRPr>
          </a:p>
        </p:txBody>
      </p:sp>
      <p:sp>
        <p:nvSpPr>
          <p:cNvPr id="27" name="标题 3"/>
          <p:cNvSpPr txBox="1">
            <a:spLocks/>
          </p:cNvSpPr>
          <p:nvPr/>
        </p:nvSpPr>
        <p:spPr>
          <a:xfrm>
            <a:off x="4719479" y="2446072"/>
            <a:ext cx="2390674" cy="573810"/>
          </a:xfrm>
          <a:prstGeom prst="rect">
            <a:avLst/>
          </a:prstGeom>
          <a:noFill/>
        </p:spPr>
        <p:txBody>
          <a:bodyPr vert="horz" lIns="72000" tIns="45720" rIns="7200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9B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PART TWO</a:t>
            </a:r>
            <a:endParaRPr lang="zh-CN" altLang="en-US" sz="2400" dirty="0">
              <a:solidFill>
                <a:srgbClr val="9B0000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143893" y="2842831"/>
            <a:ext cx="763053" cy="763053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半闭框 2"/>
          <p:cNvSpPr>
            <a:spLocks noChangeAspect="1"/>
          </p:cNvSpPr>
          <p:nvPr/>
        </p:nvSpPr>
        <p:spPr>
          <a:xfrm rot="8122297">
            <a:off x="3349439" y="3097616"/>
            <a:ext cx="253480" cy="253480"/>
          </a:xfrm>
          <a:prstGeom prst="halfFrame">
            <a:avLst>
              <a:gd name="adj1" fmla="val 12588"/>
              <a:gd name="adj2" fmla="val 1357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5"/>
    </mc:Choice>
    <mc:Fallback xmlns="">
      <p:transition spd="slow" advTm="427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Experiment: Benchmarks</a:t>
            </a:r>
            <a:endParaRPr kumimoji="1" lang="zh-CN" altLang="en-US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1347104B-3759-477F-978C-8110414F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055076"/>
            <a:ext cx="11384643" cy="5294924"/>
          </a:xfrm>
        </p:spPr>
        <p:txBody>
          <a:bodyPr/>
          <a:lstStyle/>
          <a:p>
            <a:r>
              <a:rPr lang="en-US" altLang="zh-CN" dirty="0"/>
              <a:t>We evaluated our approach on four benchmarks.</a:t>
            </a:r>
          </a:p>
          <a:p>
            <a:pPr lvl="1"/>
            <a:r>
              <a:rPr lang="en-US" altLang="zh-CN" dirty="0"/>
              <a:t>Defects4J</a:t>
            </a:r>
            <a:r>
              <a:rPr lang="zh-CN" altLang="en-US" dirty="0"/>
              <a:t> </a:t>
            </a:r>
            <a:r>
              <a:rPr lang="en-US" altLang="zh-CN" dirty="0"/>
              <a:t>v1.2</a:t>
            </a:r>
            <a:r>
              <a:rPr lang="en" altLang="zh-CN" dirty="0"/>
              <a:t> benchmark</a:t>
            </a:r>
            <a:r>
              <a:rPr lang="en-US" altLang="zh-CN" baseline="30000" dirty="0"/>
              <a:t>[1]</a:t>
            </a:r>
            <a:endParaRPr lang="en" altLang="zh-CN" baseline="30000" dirty="0"/>
          </a:p>
          <a:p>
            <a:pPr lvl="1"/>
            <a:r>
              <a:rPr lang="en-US" altLang="zh-CN" dirty="0"/>
              <a:t>Defects4J</a:t>
            </a:r>
            <a:r>
              <a:rPr lang="zh-CN" altLang="en-US" dirty="0"/>
              <a:t> </a:t>
            </a:r>
            <a:r>
              <a:rPr lang="en-US" altLang="zh-CN" dirty="0"/>
              <a:t>v2.0</a:t>
            </a:r>
            <a:r>
              <a:rPr lang="en" altLang="zh-CN" dirty="0"/>
              <a:t> benchmark</a:t>
            </a:r>
            <a:r>
              <a:rPr lang="en-US" altLang="zh-CN" baseline="30000" dirty="0"/>
              <a:t>[1]</a:t>
            </a:r>
          </a:p>
          <a:p>
            <a:pPr lvl="1"/>
            <a:r>
              <a:rPr lang="en" altLang="zh-CN" dirty="0" err="1"/>
              <a:t>QuixBugs</a:t>
            </a:r>
            <a:r>
              <a:rPr lang="zh-CN" altLang="en-US" dirty="0"/>
              <a:t> </a:t>
            </a:r>
            <a:r>
              <a:rPr lang="en-US" altLang="zh-CN" dirty="0"/>
              <a:t>benchmark</a:t>
            </a:r>
            <a:endParaRPr lang="en" altLang="zh-CN" dirty="0"/>
          </a:p>
          <a:p>
            <a:pPr lvl="1"/>
            <a:r>
              <a:rPr lang="en" altLang="zh-CN" dirty="0" err="1"/>
              <a:t>IntroClassJava</a:t>
            </a:r>
            <a:r>
              <a:rPr lang="zh-CN" altLang="en-US" dirty="0"/>
              <a:t> </a:t>
            </a:r>
            <a:r>
              <a:rPr lang="en-US" altLang="zh-CN" dirty="0"/>
              <a:t>benchmark</a:t>
            </a:r>
            <a:endParaRPr lang="en" altLang="zh-CN" dirty="0"/>
          </a:p>
          <a:p>
            <a:pPr marL="0" indent="0">
              <a:buNone/>
            </a:pPr>
            <a:br>
              <a:rPr lang="en" altLang="zh-CN" dirty="0"/>
            </a:br>
            <a:endParaRPr lang="en-US" altLang="zh-CN" baseline="30000" dirty="0"/>
          </a:p>
          <a:p>
            <a:pPr lvl="1"/>
            <a:endParaRPr lang="en-US" altLang="zh-CN" b="1" baseline="30000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61FDE5-B2B8-B44E-9544-2303E253D481}"/>
              </a:ext>
            </a:extLst>
          </p:cNvPr>
          <p:cNvSpPr/>
          <p:nvPr/>
        </p:nvSpPr>
        <p:spPr>
          <a:xfrm>
            <a:off x="629227" y="5117471"/>
            <a:ext cx="109335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200" dirty="0">
                <a:solidFill>
                  <a:prstClr val="white">
                    <a:lumMod val="50000"/>
                  </a:prstClr>
                </a:solidFill>
              </a:rPr>
              <a:t>[1]</a:t>
            </a:r>
            <a:r>
              <a:rPr lang="en" altLang="zh-CN" sz="1200" dirty="0">
                <a:solidFill>
                  <a:prstClr val="white">
                    <a:lumMod val="50000"/>
                  </a:prstClr>
                </a:solidFill>
              </a:rPr>
              <a:t> René Just, </a:t>
            </a:r>
            <a:r>
              <a:rPr lang="en" altLang="zh-CN" sz="1200" dirty="0" err="1">
                <a:solidFill>
                  <a:prstClr val="white">
                    <a:lumMod val="50000"/>
                  </a:prstClr>
                </a:solidFill>
              </a:rPr>
              <a:t>Darioush</a:t>
            </a:r>
            <a:r>
              <a:rPr lang="en" altLang="zh-CN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" altLang="zh-CN" sz="1200" dirty="0" err="1">
                <a:solidFill>
                  <a:prstClr val="white">
                    <a:lumMod val="50000"/>
                  </a:prstClr>
                </a:solidFill>
              </a:rPr>
              <a:t>Jalali</a:t>
            </a:r>
            <a:r>
              <a:rPr lang="en" altLang="zh-CN" sz="1200" dirty="0">
                <a:solidFill>
                  <a:prstClr val="white">
                    <a:lumMod val="50000"/>
                  </a:prstClr>
                </a:solidFill>
              </a:rPr>
              <a:t>, and Michael D. Ernst. 2014. Defects4J: A database of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" altLang="zh-CN" sz="1200" dirty="0">
                <a:solidFill>
                  <a:prstClr val="white">
                    <a:lumMod val="50000"/>
                  </a:prstClr>
                </a:solidFill>
              </a:rPr>
              <a:t>existing faults to enable controlled testing studies for Java programs. In</a:t>
            </a:r>
          </a:p>
          <a:p>
            <a:pPr lvl="0"/>
            <a:r>
              <a:rPr lang="en" altLang="zh-CN" sz="1200" dirty="0">
                <a:solidFill>
                  <a:prstClr val="white">
                    <a:lumMod val="50000"/>
                  </a:prstClr>
                </a:solidFill>
              </a:rPr>
              <a:t>Proceedings of the International Symposium on Software Testing and Analysis (ISSTA)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en" altLang="zh-CN" sz="1200" dirty="0">
                <a:solidFill>
                  <a:prstClr val="white">
                    <a:lumMod val="50000"/>
                  </a:prstClr>
                </a:solidFill>
              </a:rPr>
              <a:t> San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" altLang="zh-CN" sz="1200" dirty="0">
                <a:solidFill>
                  <a:prstClr val="white">
                    <a:lumMod val="50000"/>
                  </a:prstClr>
                </a:solidFill>
              </a:rPr>
              <a:t>Jose, CA, USA, 437–440</a:t>
            </a:r>
          </a:p>
          <a:p>
            <a:r>
              <a:rPr kumimoji="1" lang="en-US" altLang="zh-CN" sz="1200" dirty="0">
                <a:solidFill>
                  <a:prstClr val="white">
                    <a:lumMod val="50000"/>
                  </a:prstClr>
                </a:solidFill>
              </a:rPr>
              <a:t>[2] Derrick Lin, James Koppel, Angela Chen, and Armando Solar-Lezama. 2017.QuixBugs: a multi-lingual program repair benchmark set based on the </a:t>
            </a:r>
            <a:r>
              <a:rPr kumimoji="1" lang="en-US" altLang="zh-CN" sz="1200" dirty="0" err="1">
                <a:solidFill>
                  <a:prstClr val="white">
                    <a:lumMod val="50000"/>
                  </a:prstClr>
                </a:solidFill>
              </a:rPr>
              <a:t>quixey</a:t>
            </a:r>
            <a:endParaRPr kumimoji="1" lang="en-US" altLang="zh-CN" sz="120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kumimoji="1" lang="en-US" altLang="zh-CN" sz="1200" dirty="0">
                <a:solidFill>
                  <a:prstClr val="white">
                    <a:lumMod val="50000"/>
                  </a:prstClr>
                </a:solidFill>
              </a:rPr>
              <a:t>challenge. 55–56. https://</a:t>
            </a:r>
            <a:r>
              <a:rPr kumimoji="1" lang="en-US" altLang="zh-CN" sz="1200" dirty="0" err="1">
                <a:solidFill>
                  <a:prstClr val="white">
                    <a:lumMod val="50000"/>
                  </a:prstClr>
                </a:solidFill>
              </a:rPr>
              <a:t>doi.org</a:t>
            </a:r>
            <a:r>
              <a:rPr kumimoji="1" lang="en-US" altLang="zh-CN" sz="1200" dirty="0">
                <a:solidFill>
                  <a:prstClr val="white">
                    <a:lumMod val="50000"/>
                  </a:prstClr>
                </a:solidFill>
              </a:rPr>
              <a:t>/10.1145/3135932.31359</a:t>
            </a:r>
          </a:p>
          <a:p>
            <a:r>
              <a:rPr kumimoji="1" lang="en-US" altLang="zh-CN" sz="1200" dirty="0">
                <a:solidFill>
                  <a:prstClr val="white">
                    <a:lumMod val="50000"/>
                  </a:prstClr>
                </a:solidFill>
              </a:rPr>
              <a:t>[3]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43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68"/>
    </mc:Choice>
    <mc:Fallback xmlns="">
      <p:transition spd="slow" advTm="4426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58266"/>
            <a:ext cx="11237192" cy="489600"/>
          </a:xfrm>
        </p:spPr>
        <p:txBody>
          <a:bodyPr/>
          <a:lstStyle/>
          <a:p>
            <a:r>
              <a:rPr lang="en-US" altLang="zh-CN" dirty="0"/>
              <a:t>Defects4J</a:t>
            </a:r>
            <a:r>
              <a:rPr lang="zh-CN" altLang="en-US" dirty="0"/>
              <a:t> </a:t>
            </a:r>
            <a:r>
              <a:rPr lang="en-US" altLang="zh-CN" dirty="0"/>
              <a:t>v1.2:</a:t>
            </a:r>
            <a:r>
              <a:rPr lang="zh-CN" altLang="en-US" dirty="0"/>
              <a:t> </a:t>
            </a:r>
            <a:r>
              <a:rPr lang="en-US" altLang="zh-CN" dirty="0"/>
              <a:t>Comparison without Perfect Fault Localization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17" name="圆角矩形 4">
            <a:extLst>
              <a:ext uri="{FF2B5EF4-FFF2-40B4-BE49-F238E27FC236}">
                <a16:creationId xmlns:a16="http://schemas.microsoft.com/office/drawing/2014/main" id="{38C7BDC9-42C3-46C9-8604-93923DE2A8DA}"/>
              </a:ext>
            </a:extLst>
          </p:cNvPr>
          <p:cNvSpPr/>
          <p:nvPr/>
        </p:nvSpPr>
        <p:spPr>
          <a:xfrm>
            <a:off x="666750" y="5506565"/>
            <a:ext cx="10580797" cy="603569"/>
          </a:xfrm>
          <a:prstGeom prst="roundRect">
            <a:avLst/>
          </a:prstGeom>
          <a:solidFill>
            <a:srgbClr val="4F81BD">
              <a:alpha val="34118"/>
            </a:srgbClr>
          </a:solidFill>
          <a:ln>
            <a:solidFill>
              <a:srgbClr val="385D8A">
                <a:alpha val="2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Recoder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is the first DL-based APR approach that has outperformed the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traditional APR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approaches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4BBC44-3F64-EE4F-A9B8-726E15B91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981200"/>
            <a:ext cx="10858500" cy="2895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47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6"/>
    </mc:Choice>
    <mc:Fallback xmlns="">
      <p:transition spd="slow" advTm="1970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58266"/>
            <a:ext cx="11237192" cy="489600"/>
          </a:xfrm>
        </p:spPr>
        <p:txBody>
          <a:bodyPr/>
          <a:lstStyle/>
          <a:p>
            <a:r>
              <a:rPr lang="en-US" altLang="zh-CN" dirty="0"/>
              <a:t>Defects4J</a:t>
            </a:r>
            <a:r>
              <a:rPr lang="zh-CN" altLang="en-US" dirty="0"/>
              <a:t> </a:t>
            </a:r>
            <a:r>
              <a:rPr lang="en-US" altLang="zh-CN" dirty="0"/>
              <a:t>v1.2:</a:t>
            </a:r>
            <a:r>
              <a:rPr lang="zh-CN" altLang="en-US" dirty="0"/>
              <a:t> </a:t>
            </a:r>
            <a:r>
              <a:rPr lang="en-US" altLang="zh-CN" dirty="0"/>
              <a:t>Comparison with Perfect Fault Localization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17" name="圆角矩形 4">
            <a:extLst>
              <a:ext uri="{FF2B5EF4-FFF2-40B4-BE49-F238E27FC236}">
                <a16:creationId xmlns:a16="http://schemas.microsoft.com/office/drawing/2014/main" id="{38C7BDC9-42C3-46C9-8604-93923DE2A8DA}"/>
              </a:ext>
            </a:extLst>
          </p:cNvPr>
          <p:cNvSpPr/>
          <p:nvPr/>
        </p:nvSpPr>
        <p:spPr>
          <a:xfrm>
            <a:off x="666750" y="5512838"/>
            <a:ext cx="10580797" cy="603569"/>
          </a:xfrm>
          <a:prstGeom prst="roundRect">
            <a:avLst/>
          </a:prstGeom>
          <a:solidFill>
            <a:srgbClr val="4F81BD">
              <a:alpha val="34118"/>
            </a:srgbClr>
          </a:solidFill>
          <a:ln>
            <a:solidFill>
              <a:srgbClr val="385D8A">
                <a:alpha val="2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Recoder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 outperforms all of the existing APR approaches, including traditional ones.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1E4CD7-4248-5842-B117-7236B9665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748256"/>
            <a:ext cx="7761706" cy="2764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58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32"/>
    </mc:Choice>
    <mc:Fallback xmlns="">
      <p:transition spd="slow" advTm="3023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Experiment: </a:t>
            </a:r>
            <a:r>
              <a:rPr kumimoji="1" lang="en-US" altLang="zh-CN" dirty="0"/>
              <a:t>Ablation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endParaRPr kumimoji="1" lang="zh-CN" altLang="en-US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1347104B-3759-477F-978C-8110414F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055076"/>
            <a:ext cx="11384643" cy="5294924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en" altLang="zh-CN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" altLang="zh-CN" dirty="0"/>
              <a:t>ablation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Defects4J</a:t>
            </a:r>
            <a:r>
              <a:rPr lang="zh-CN" altLang="en-US" dirty="0"/>
              <a:t> </a:t>
            </a:r>
            <a:r>
              <a:rPr lang="en-US" altLang="zh-CN" dirty="0"/>
              <a:t>v1.2</a:t>
            </a:r>
            <a:endParaRPr kumimoji="1" lang="en-US" altLang="zh-CN" dirty="0"/>
          </a:p>
        </p:txBody>
      </p:sp>
      <p:sp>
        <p:nvSpPr>
          <p:cNvPr id="11" name="圆角矩形 4">
            <a:extLst>
              <a:ext uri="{FF2B5EF4-FFF2-40B4-BE49-F238E27FC236}">
                <a16:creationId xmlns:a16="http://schemas.microsoft.com/office/drawing/2014/main" id="{8827D440-C2CD-4B9B-AE5A-79B3E2C9EA5B}"/>
              </a:ext>
            </a:extLst>
          </p:cNvPr>
          <p:cNvSpPr/>
          <p:nvPr/>
        </p:nvSpPr>
        <p:spPr>
          <a:xfrm>
            <a:off x="1024662" y="5767054"/>
            <a:ext cx="9628823" cy="416219"/>
          </a:xfrm>
          <a:prstGeom prst="roundRect">
            <a:avLst/>
          </a:prstGeom>
          <a:solidFill>
            <a:srgbClr val="4F81BD">
              <a:alpha val="34118"/>
            </a:srgbClr>
          </a:solidFill>
          <a:ln>
            <a:solidFill>
              <a:srgbClr val="385D8A">
                <a:alpha val="2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Each component contributes to the overall performance of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Recoder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.</a:t>
            </a:r>
            <a:endParaRPr lang="zh-CN" altLang="en-US" sz="2000" dirty="0">
              <a:solidFill>
                <a:schemeClr val="tx1"/>
              </a:solidFill>
              <a:latin typeface="+mn-ea"/>
              <a:cs typeface="Times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D60E47-48D4-2543-91A6-F6E21AA66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2230186"/>
            <a:ext cx="7654117" cy="29410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327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62"/>
    </mc:Choice>
    <mc:Fallback xmlns="">
      <p:transition spd="slow" advTm="2006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Generalizability </a:t>
            </a:r>
            <a:endParaRPr kumimoji="1" lang="zh-CN" altLang="en-US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1347104B-3759-477F-978C-8110414F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055076"/>
            <a:ext cx="11862564" cy="5294924"/>
          </a:xfrm>
        </p:spPr>
        <p:txBody>
          <a:bodyPr/>
          <a:lstStyle/>
          <a:p>
            <a:r>
              <a:rPr lang="en-US" altLang="zh-CN" dirty="0" err="1"/>
              <a:t>Comparision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Defects4J</a:t>
            </a:r>
            <a:r>
              <a:rPr lang="zh-CN" altLang="en-US" dirty="0"/>
              <a:t> </a:t>
            </a:r>
            <a:r>
              <a:rPr lang="en-US" altLang="zh-CN" dirty="0"/>
              <a:t>v2.0</a:t>
            </a:r>
            <a:r>
              <a:rPr lang="zh-CN" altLang="en-US" dirty="0"/>
              <a:t>            </a:t>
            </a:r>
            <a:r>
              <a:rPr lang="en-US" altLang="zh-CN" dirty="0" err="1"/>
              <a:t>Comparision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QuixBug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IntroClassJava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4D6C0E-DE8B-0347-B580-315B8254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3" y="1902493"/>
            <a:ext cx="5644682" cy="30530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4F1672-B62A-4B45-B34F-1A6D057D6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43" y="2654376"/>
            <a:ext cx="6603857" cy="1549246"/>
          </a:xfrm>
          <a:prstGeom prst="rect">
            <a:avLst/>
          </a:prstGeom>
        </p:spPr>
      </p:pic>
      <p:sp>
        <p:nvSpPr>
          <p:cNvPr id="9" name="圆角矩形 4">
            <a:extLst>
              <a:ext uri="{FF2B5EF4-FFF2-40B4-BE49-F238E27FC236}">
                <a16:creationId xmlns:a16="http://schemas.microsoft.com/office/drawing/2014/main" id="{FF145858-0549-6548-86D8-D212A87FFC77}"/>
              </a:ext>
            </a:extLst>
          </p:cNvPr>
          <p:cNvSpPr/>
          <p:nvPr/>
        </p:nvSpPr>
        <p:spPr>
          <a:xfrm>
            <a:off x="489857" y="5612475"/>
            <a:ext cx="9628823" cy="416219"/>
          </a:xfrm>
          <a:prstGeom prst="roundRect">
            <a:avLst/>
          </a:prstGeom>
          <a:solidFill>
            <a:srgbClr val="4F81BD">
              <a:alpha val="34118"/>
            </a:srgbClr>
          </a:solidFill>
          <a:ln>
            <a:solidFill>
              <a:srgbClr val="385D8A">
                <a:alpha val="2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Recoder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 still repairs most bugs compared with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baselines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on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three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becnmarks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1"/>
    </mc:Choice>
    <mc:Fallback xmlns="">
      <p:transition spd="slow" advTm="1901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1347104B-3759-477F-978C-8110414F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055076"/>
            <a:ext cx="11384643" cy="5294924"/>
          </a:xfrm>
        </p:spPr>
        <p:txBody>
          <a:bodyPr>
            <a:normAutofit/>
          </a:bodyPr>
          <a:lstStyle/>
          <a:p>
            <a:r>
              <a:rPr lang="en-US" altLang="zh-CN" dirty="0"/>
              <a:t>We propose </a:t>
            </a:r>
            <a:r>
              <a:rPr lang="en-US" altLang="zh-CN" dirty="0" err="1"/>
              <a:t>Recoder</a:t>
            </a:r>
            <a:r>
              <a:rPr lang="en-US" altLang="zh-CN" dirty="0"/>
              <a:t> for automated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repair. </a:t>
            </a:r>
          </a:p>
          <a:p>
            <a:pPr lvl="1"/>
            <a:r>
              <a:rPr lang="en-US" altLang="zh-CN" dirty="0"/>
              <a:t>Syntax-Guided</a:t>
            </a:r>
            <a:r>
              <a:rPr lang="zh-CN" altLang="en-US" dirty="0"/>
              <a:t> </a:t>
            </a:r>
            <a:r>
              <a:rPr lang="en-US" altLang="zh-CN" dirty="0"/>
              <a:t>Decoder</a:t>
            </a:r>
          </a:p>
          <a:p>
            <a:pPr lvl="1"/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patch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" altLang="zh-CN" dirty="0"/>
              <a:t>edits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Generates placeholders for project-specific</a:t>
            </a:r>
            <a:r>
              <a:rPr lang="zh-CN" altLang="en-US" dirty="0"/>
              <a:t> </a:t>
            </a:r>
            <a:r>
              <a:rPr lang="en-US" altLang="zh-CN" dirty="0"/>
              <a:t>identifiers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The experimental results show that </a:t>
            </a:r>
            <a:r>
              <a:rPr lang="en-US" altLang="zh-CN" dirty="0" err="1"/>
              <a:t>Recoder</a:t>
            </a:r>
            <a:r>
              <a:rPr lang="zh-CN" altLang="en-US" dirty="0"/>
              <a:t> </a:t>
            </a:r>
            <a:r>
              <a:rPr lang="en-US" altLang="zh-CN" dirty="0"/>
              <a:t>significantly outperforms existing approaches. </a:t>
            </a:r>
          </a:p>
        </p:txBody>
      </p:sp>
    </p:spTree>
    <p:extLst>
      <p:ext uri="{BB962C8B-B14F-4D97-AF65-F5344CB8AC3E}">
        <p14:creationId xmlns:p14="http://schemas.microsoft.com/office/powerpoint/2010/main" val="266101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53"/>
    </mc:Choice>
    <mc:Fallback xmlns="">
      <p:transition spd="slow" advTm="333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86677"/>
            <a:ext cx="4497572" cy="1144481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zh-CN" sz="24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497572" y="2892010"/>
            <a:ext cx="5225161" cy="1023159"/>
          </a:xfrm>
          <a:prstGeom prst="rect">
            <a:avLst/>
          </a:prstGeom>
          <a:noFill/>
        </p:spPr>
        <p:txBody>
          <a:bodyPr lIns="72000" rIns="7200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5400" dirty="0">
                <a:solidFill>
                  <a:srgbClr val="9B0000"/>
                </a:solidFill>
              </a:rPr>
              <a:t>Approach</a:t>
            </a:r>
            <a:endParaRPr lang="zh-CN" altLang="en-US" sz="5400" dirty="0">
              <a:solidFill>
                <a:srgbClr val="9B0000"/>
              </a:solidFill>
            </a:endParaRPr>
          </a:p>
        </p:txBody>
      </p:sp>
      <p:sp>
        <p:nvSpPr>
          <p:cNvPr id="27" name="标题 3"/>
          <p:cNvSpPr txBox="1">
            <a:spLocks/>
          </p:cNvSpPr>
          <p:nvPr/>
        </p:nvSpPr>
        <p:spPr>
          <a:xfrm>
            <a:off x="4719479" y="2446072"/>
            <a:ext cx="2390674" cy="573810"/>
          </a:xfrm>
          <a:prstGeom prst="rect">
            <a:avLst/>
          </a:prstGeom>
          <a:noFill/>
        </p:spPr>
        <p:txBody>
          <a:bodyPr vert="horz" lIns="72000" tIns="45720" rIns="7200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9B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PART ONE</a:t>
            </a:r>
            <a:endParaRPr lang="zh-CN" altLang="en-US" sz="2400" dirty="0">
              <a:solidFill>
                <a:srgbClr val="9B0000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143893" y="2842831"/>
            <a:ext cx="763053" cy="763053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半闭框 2"/>
          <p:cNvSpPr>
            <a:spLocks noChangeAspect="1"/>
          </p:cNvSpPr>
          <p:nvPr/>
        </p:nvSpPr>
        <p:spPr>
          <a:xfrm rot="8122297">
            <a:off x="3349439" y="3097616"/>
            <a:ext cx="253480" cy="253480"/>
          </a:xfrm>
          <a:prstGeom prst="halfFrame">
            <a:avLst>
              <a:gd name="adj1" fmla="val 12588"/>
              <a:gd name="adj2" fmla="val 1357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4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9"/>
    </mc:Choice>
    <mc:Fallback xmlns="">
      <p:transition spd="slow" advTm="36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5"/>
          <p:cNvSpPr/>
          <p:nvPr/>
        </p:nvSpPr>
        <p:spPr>
          <a:xfrm>
            <a:off x="0" y="2619000"/>
            <a:ext cx="12192000" cy="1620000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54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Thanks</a:t>
            </a:r>
          </a:p>
        </p:txBody>
      </p:sp>
      <p:sp>
        <p:nvSpPr>
          <p:cNvPr id="5" name="矩形 1"/>
          <p:cNvSpPr/>
          <p:nvPr/>
        </p:nvSpPr>
        <p:spPr>
          <a:xfrm>
            <a:off x="0" y="4745421"/>
            <a:ext cx="12192000" cy="2112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/>
          <a:lstStyle/>
          <a:p>
            <a:pPr algn="ctr"/>
            <a:endParaRPr lang="zh-CN" altLang="en-US" sz="7200" b="1" dirty="0">
              <a:solidFill>
                <a:srgbClr val="9B0000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98" y="475790"/>
            <a:ext cx="1260000" cy="12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B5C8A03-551C-4A81-A056-531C7CAED803}"/>
              </a:ext>
            </a:extLst>
          </p:cNvPr>
          <p:cNvSpPr txBox="1">
            <a:spLocks/>
          </p:cNvSpPr>
          <p:nvPr/>
        </p:nvSpPr>
        <p:spPr>
          <a:xfrm>
            <a:off x="1523998" y="4414295"/>
            <a:ext cx="9144000" cy="1455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CN" sz="2000" b="0" dirty="0" err="1">
                <a:solidFill>
                  <a:srgbClr val="FF0000"/>
                </a:solidFill>
              </a:rPr>
              <a:t>Zhuqh@pku.edu.cn</a:t>
            </a:r>
            <a:endParaRPr lang="zh-CN" altLang="en-US" sz="2000" b="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9DACC5-8346-4E3C-8641-01B282CDF2F1}"/>
              </a:ext>
            </a:extLst>
          </p:cNvPr>
          <p:cNvSpPr/>
          <p:nvPr/>
        </p:nvSpPr>
        <p:spPr>
          <a:xfrm>
            <a:off x="1236318" y="4322362"/>
            <a:ext cx="9719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A</a:t>
            </a:r>
            <a:r>
              <a:rPr lang="zh-CN" altLang="en-US" sz="2400" b="1" dirty="0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en-US" altLang="zh-CN" sz="2400" b="1" dirty="0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</a:t>
            </a:r>
            <a:r>
              <a:rPr lang="en" altLang="zh-CN" sz="2400" b="1" dirty="0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y</a:t>
            </a:r>
            <a:r>
              <a:rPr lang="en-US" altLang="zh-CN" sz="2400" b="1" dirty="0" err="1">
                <a:solidFill>
                  <a:srgbClr val="9B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ntax</a:t>
            </a:r>
            <a:r>
              <a:rPr lang="en-US" altLang="zh-CN" sz="2400" b="1" dirty="0">
                <a:solidFill>
                  <a:srgbClr val="9B0000"/>
                </a:solidFill>
              </a:rPr>
              <a:t>-Guided</a:t>
            </a:r>
            <a:r>
              <a:rPr lang="zh-CN" altLang="en-US" sz="2400" b="1" dirty="0">
                <a:solidFill>
                  <a:srgbClr val="9B0000"/>
                </a:solidFill>
              </a:rPr>
              <a:t> </a:t>
            </a:r>
            <a:r>
              <a:rPr lang="en-US" altLang="zh-CN" sz="2400" b="1" dirty="0">
                <a:solidFill>
                  <a:srgbClr val="9B0000"/>
                </a:solidFill>
              </a:rPr>
              <a:t>Edit</a:t>
            </a:r>
            <a:r>
              <a:rPr lang="zh-CN" altLang="en-US" sz="2400" b="1" dirty="0">
                <a:solidFill>
                  <a:srgbClr val="9B0000"/>
                </a:solidFill>
              </a:rPr>
              <a:t> </a:t>
            </a:r>
            <a:r>
              <a:rPr lang="en-US" altLang="zh-CN" sz="2400" b="1" dirty="0">
                <a:solidFill>
                  <a:srgbClr val="9B0000"/>
                </a:solidFill>
              </a:rPr>
              <a:t>Decoder</a:t>
            </a:r>
            <a:r>
              <a:rPr lang="zh-CN" altLang="en-US" sz="2400" b="1" dirty="0">
                <a:solidFill>
                  <a:srgbClr val="9B0000"/>
                </a:solidFill>
              </a:rPr>
              <a:t> </a:t>
            </a:r>
            <a:r>
              <a:rPr lang="en-US" altLang="zh-CN" sz="2400" b="1" dirty="0">
                <a:solidFill>
                  <a:srgbClr val="9B0000"/>
                </a:solidFill>
              </a:rPr>
              <a:t>For</a:t>
            </a:r>
            <a:r>
              <a:rPr lang="zh-CN" altLang="en-US" sz="2400" b="1" dirty="0">
                <a:solidFill>
                  <a:srgbClr val="9B0000"/>
                </a:solidFill>
              </a:rPr>
              <a:t> </a:t>
            </a:r>
            <a:r>
              <a:rPr lang="en-US" altLang="zh-CN" sz="2400" b="1" dirty="0">
                <a:solidFill>
                  <a:srgbClr val="9B0000"/>
                </a:solidFill>
              </a:rPr>
              <a:t>Neural</a:t>
            </a:r>
            <a:r>
              <a:rPr lang="zh-CN" altLang="en-US" sz="2400" b="1" dirty="0">
                <a:solidFill>
                  <a:srgbClr val="9B0000"/>
                </a:solidFill>
              </a:rPr>
              <a:t> </a:t>
            </a:r>
            <a:r>
              <a:rPr lang="en-US" altLang="zh-CN" sz="2400" b="1" dirty="0">
                <a:solidFill>
                  <a:srgbClr val="9B0000"/>
                </a:solidFill>
              </a:rPr>
              <a:t>Program</a:t>
            </a:r>
            <a:r>
              <a:rPr lang="zh-CN" altLang="en-US" sz="2400" b="1" dirty="0">
                <a:solidFill>
                  <a:srgbClr val="9B0000"/>
                </a:solidFill>
              </a:rPr>
              <a:t> </a:t>
            </a:r>
            <a:r>
              <a:rPr lang="en-US" altLang="zh-CN" sz="2400" b="1" dirty="0">
                <a:solidFill>
                  <a:srgbClr val="9B0000"/>
                </a:solidFill>
              </a:rPr>
              <a:t>Repair</a:t>
            </a:r>
            <a:endParaRPr lang="zh-CN" altLang="en-US" sz="2400" b="1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4223B8D-8745-0D4C-B479-F795123C90AA}"/>
              </a:ext>
            </a:extLst>
          </p:cNvPr>
          <p:cNvSpPr txBox="1">
            <a:spLocks/>
          </p:cNvSpPr>
          <p:nvPr/>
        </p:nvSpPr>
        <p:spPr>
          <a:xfrm>
            <a:off x="1523999" y="5493653"/>
            <a:ext cx="9144000" cy="1455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CN" sz="2000" dirty="0">
                <a:hlinkClick r:id="rId6"/>
              </a:rPr>
              <a:t>https://github.com/pkuzqh/Recoder/FSE2021.ppt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>
                <a:hlinkClick r:id="rId7"/>
              </a:rPr>
              <a:t>https://github.com/pkuzqh/Recoder</a:t>
            </a:r>
            <a:endParaRPr lang="zh-CN" altLang="en-US" sz="2000" b="0" dirty="0"/>
          </a:p>
          <a:p>
            <a:pPr>
              <a:lnSpc>
                <a:spcPct val="125000"/>
              </a:lnSpc>
            </a:pPr>
            <a:endParaRPr lang="zh-CN" altLang="en-US" sz="2000" b="0" dirty="0"/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5810B2B6-508F-CF48-82FE-EC4AD9831B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4"/>
    </mc:Choice>
    <mc:Fallback xmlns="">
      <p:transition spd="slow" advTm="7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Automated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Repair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APR</a:t>
            </a:r>
            <a:r>
              <a:rPr kumimoji="1" lang="zh-CN" altLang="en-US" dirty="0"/>
              <a:t>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CA8416-50B4-3948-A86D-AB51888E5AB8}"/>
              </a:ext>
            </a:extLst>
          </p:cNvPr>
          <p:cNvGrpSpPr/>
          <p:nvPr/>
        </p:nvGrpSpPr>
        <p:grpSpPr>
          <a:xfrm>
            <a:off x="3517504" y="1880986"/>
            <a:ext cx="5709060" cy="1525800"/>
            <a:chOff x="2784244" y="5155328"/>
            <a:chExt cx="5709060" cy="15258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F5E10BE-A78A-324D-8F36-CDF201E75B0B}"/>
                </a:ext>
              </a:extLst>
            </p:cNvPr>
            <p:cNvGrpSpPr/>
            <p:nvPr/>
          </p:nvGrpSpPr>
          <p:grpSpPr>
            <a:xfrm>
              <a:off x="2784244" y="5155328"/>
              <a:ext cx="5281712" cy="859523"/>
              <a:chOff x="837695" y="5193460"/>
              <a:chExt cx="5281712" cy="859523"/>
            </a:xfrm>
          </p:grpSpPr>
          <p:sp>
            <p:nvSpPr>
              <p:cNvPr id="23" name="右箭头 22">
                <a:extLst>
                  <a:ext uri="{FF2B5EF4-FFF2-40B4-BE49-F238E27FC236}">
                    <a16:creationId xmlns:a16="http://schemas.microsoft.com/office/drawing/2014/main" id="{136162F5-574C-714F-845D-CE9EA1A925BC}"/>
                  </a:ext>
                </a:extLst>
              </p:cNvPr>
              <p:cNvSpPr/>
              <p:nvPr/>
            </p:nvSpPr>
            <p:spPr bwMode="auto">
              <a:xfrm>
                <a:off x="837695" y="5612541"/>
                <a:ext cx="479356" cy="389264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flatTx/>
              </a:bodyPr>
              <a:lstStyle/>
              <a:p>
                <a:pPr algn="ctr"/>
                <a:endParaRPr lang="zh-CN" altLang="en-US" sz="1600" b="1">
                  <a:solidFill>
                    <a:prstClr val="white"/>
                  </a:solidFill>
                  <a:latin typeface="黑体"/>
                  <a:ea typeface="黑体"/>
                  <a:cs typeface="黑体"/>
                </a:endParaRPr>
              </a:p>
            </p:txBody>
          </p:sp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6FB21924-CDDF-F940-B02F-AC9C61623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9884" y="5193460"/>
                <a:ext cx="859523" cy="859523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38B864E7-945B-2143-8898-049B0ADB4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1393" y="5217066"/>
                <a:ext cx="1135541" cy="811913"/>
              </a:xfrm>
              <a:prstGeom prst="rect">
                <a:avLst/>
              </a:prstGeom>
            </p:spPr>
          </p:pic>
          <p:sp>
            <p:nvSpPr>
              <p:cNvPr id="26" name="右箭头 25">
                <a:extLst>
                  <a:ext uri="{FF2B5EF4-FFF2-40B4-BE49-F238E27FC236}">
                    <a16:creationId xmlns:a16="http://schemas.microsoft.com/office/drawing/2014/main" id="{5ECF698E-C6C1-2742-AD3E-FDC78DE77CB7}"/>
                  </a:ext>
                </a:extLst>
              </p:cNvPr>
              <p:cNvSpPr/>
              <p:nvPr/>
            </p:nvSpPr>
            <p:spPr bwMode="auto">
              <a:xfrm>
                <a:off x="2806388" y="5600732"/>
                <a:ext cx="479356" cy="389264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flatTx/>
              </a:bodyPr>
              <a:lstStyle/>
              <a:p>
                <a:pPr algn="ctr"/>
                <a:endParaRPr lang="zh-CN" altLang="en-US" sz="1600" b="1">
                  <a:solidFill>
                    <a:prstClr val="white"/>
                  </a:solidFill>
                  <a:latin typeface="黑体"/>
                  <a:ea typeface="黑体"/>
                  <a:cs typeface="黑体"/>
                </a:endParaRPr>
              </a:p>
            </p:txBody>
          </p:sp>
          <p:sp>
            <p:nvSpPr>
              <p:cNvPr id="27" name="右箭头 26">
                <a:extLst>
                  <a:ext uri="{FF2B5EF4-FFF2-40B4-BE49-F238E27FC236}">
                    <a16:creationId xmlns:a16="http://schemas.microsoft.com/office/drawing/2014/main" id="{EF782FD0-10E3-E64C-976D-AEE6FAC7C231}"/>
                  </a:ext>
                </a:extLst>
              </p:cNvPr>
              <p:cNvSpPr/>
              <p:nvPr/>
            </p:nvSpPr>
            <p:spPr bwMode="auto">
              <a:xfrm>
                <a:off x="4679232" y="5619217"/>
                <a:ext cx="479356" cy="389264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flatTx/>
              </a:bodyPr>
              <a:lstStyle/>
              <a:p>
                <a:pPr algn="ctr"/>
                <a:endParaRPr lang="zh-CN" altLang="en-US" sz="1600" b="1">
                  <a:solidFill>
                    <a:prstClr val="white"/>
                  </a:solidFill>
                  <a:latin typeface="黑体"/>
                  <a:ea typeface="黑体"/>
                  <a:cs typeface="黑体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BF3E479-47C9-7C45-ADB3-AF8848B0EDA7}"/>
                </a:ext>
              </a:extLst>
            </p:cNvPr>
            <p:cNvSpPr txBox="1"/>
            <p:nvPr/>
          </p:nvSpPr>
          <p:spPr>
            <a:xfrm>
              <a:off x="3510997" y="6311796"/>
              <a:ext cx="1875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+mj-ea"/>
                </a:rPr>
                <a:t>APR</a:t>
              </a:r>
              <a:r>
                <a:rPr lang="zh-CN" altLang="en-US" dirty="0">
                  <a:ea typeface="+mj-ea"/>
                </a:rPr>
                <a:t> </a:t>
              </a:r>
              <a:r>
                <a:rPr lang="en-US" altLang="zh-CN" dirty="0">
                  <a:ea typeface="+mj-ea"/>
                </a:rPr>
                <a:t>Tool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406BE03-F8B2-CA49-B469-8189C82BF723}"/>
                    </a:ext>
                  </a:extLst>
                </p:cNvPr>
                <p:cNvSpPr/>
                <p:nvPr/>
              </p:nvSpPr>
              <p:spPr>
                <a:xfrm>
                  <a:off x="7052589" y="6034797"/>
                  <a:ext cx="144071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fficiency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↑↑</m:t>
                      </m:r>
                    </m:oMath>
                  </a14:m>
                  <a:endPara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r>
                    <a:rPr lang="en-US" altLang="zh-CN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Q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uality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↑↑</m:t>
                      </m:r>
                    </m:oMath>
                  </a14:m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406BE03-F8B2-CA49-B469-8189C82BF7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589" y="6034797"/>
                  <a:ext cx="1440715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2609" t="-5769" b="-1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FB569B-54B5-E04C-A7E4-CA8ACCD07CA9}"/>
              </a:ext>
            </a:extLst>
          </p:cNvPr>
          <p:cNvSpPr/>
          <p:nvPr/>
        </p:nvSpPr>
        <p:spPr>
          <a:xfrm>
            <a:off x="637309" y="1858529"/>
            <a:ext cx="1374026" cy="1398212"/>
          </a:xfrm>
          <a:prstGeom prst="rect">
            <a:avLst/>
          </a:prstGeom>
          <a:solidFill>
            <a:srgbClr val="4F81BD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AutomatedProgram</a:t>
            </a:r>
            <a:r>
              <a:rPr lang="zh-CN" altLang="en-US" dirty="0"/>
              <a:t> </a:t>
            </a:r>
            <a:r>
              <a:rPr lang="en-US" altLang="zh-CN" dirty="0"/>
              <a:t>Repair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C1FCE63-A291-6240-8684-34351A5021FA}"/>
              </a:ext>
            </a:extLst>
          </p:cNvPr>
          <p:cNvGrpSpPr/>
          <p:nvPr/>
        </p:nvGrpSpPr>
        <p:grpSpPr>
          <a:xfrm>
            <a:off x="2127748" y="1768052"/>
            <a:ext cx="1444683" cy="1630006"/>
            <a:chOff x="5491662" y="2971800"/>
            <a:chExt cx="1454244" cy="1630006"/>
          </a:xfrm>
        </p:grpSpPr>
        <p:pic>
          <p:nvPicPr>
            <p:cNvPr id="30" name="图形 29" descr="文档">
              <a:extLst>
                <a:ext uri="{FF2B5EF4-FFF2-40B4-BE49-F238E27FC236}">
                  <a16:creationId xmlns:a16="http://schemas.microsoft.com/office/drawing/2014/main" id="{EFC1060E-1639-D345-8C28-48DD6E94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1243584" cy="1243584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2CFBE94-DA65-7B40-9D95-5503854C61C4}"/>
                </a:ext>
              </a:extLst>
            </p:cNvPr>
            <p:cNvSpPr txBox="1"/>
            <p:nvPr/>
          </p:nvSpPr>
          <p:spPr>
            <a:xfrm>
              <a:off x="5491662" y="423247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Buggy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Code</a:t>
              </a:r>
              <a:endParaRPr kumimoji="1" lang="zh-CN" altLang="en-US" dirty="0"/>
            </a:p>
          </p:txBody>
        </p:sp>
      </p:grpSp>
      <p:pic>
        <p:nvPicPr>
          <p:cNvPr id="32" name="图形 31" descr="文档">
            <a:extLst>
              <a:ext uri="{FF2B5EF4-FFF2-40B4-BE49-F238E27FC236}">
                <a16:creationId xmlns:a16="http://schemas.microsoft.com/office/drawing/2014/main" id="{8726BE5B-C781-0645-8BB2-C7FC4C9691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58569" y="1996829"/>
            <a:ext cx="914400" cy="914400"/>
          </a:xfrm>
          <a:prstGeom prst="rect">
            <a:avLst/>
          </a:prstGeom>
        </p:spPr>
      </p:pic>
      <p:pic>
        <p:nvPicPr>
          <p:cNvPr id="33" name="图形 32" descr="文档">
            <a:extLst>
              <a:ext uri="{FF2B5EF4-FFF2-40B4-BE49-F238E27FC236}">
                <a16:creationId xmlns:a16="http://schemas.microsoft.com/office/drawing/2014/main" id="{9ACD506A-2319-594A-A9AF-82B65397A3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8995" y="2186255"/>
            <a:ext cx="914400" cy="914400"/>
          </a:xfrm>
          <a:prstGeom prst="rect">
            <a:avLst/>
          </a:prstGeom>
        </p:spPr>
      </p:pic>
      <p:pic>
        <p:nvPicPr>
          <p:cNvPr id="34" name="图形 33" descr="文档">
            <a:extLst>
              <a:ext uri="{FF2B5EF4-FFF2-40B4-BE49-F238E27FC236}">
                <a16:creationId xmlns:a16="http://schemas.microsoft.com/office/drawing/2014/main" id="{C6D6F601-86F1-FF4F-8C7F-C2A367FB91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45574" y="2074925"/>
            <a:ext cx="914400" cy="914400"/>
          </a:xfrm>
          <a:prstGeom prst="rect">
            <a:avLst/>
          </a:prstGeom>
        </p:spPr>
      </p:pic>
      <p:pic>
        <p:nvPicPr>
          <p:cNvPr id="35" name="图形 34" descr="文档">
            <a:extLst>
              <a:ext uri="{FF2B5EF4-FFF2-40B4-BE49-F238E27FC236}">
                <a16:creationId xmlns:a16="http://schemas.microsoft.com/office/drawing/2014/main" id="{7B5AC6BA-FE60-6B42-B875-C0A9C4FBC5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3596" y="1768052"/>
            <a:ext cx="914400" cy="9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40A7CE61-496F-674D-AB9A-37950019D835}"/>
              </a:ext>
            </a:extLst>
          </p:cNvPr>
          <p:cNvSpPr txBox="1"/>
          <p:nvPr/>
        </p:nvSpPr>
        <p:spPr>
          <a:xfrm>
            <a:off x="6192099" y="3059668"/>
            <a:ext cx="187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</a:rPr>
              <a:t>Patches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7E279EFF-28C6-1D48-842B-D997D458E3E1}"/>
              </a:ext>
            </a:extLst>
          </p:cNvPr>
          <p:cNvSpPr/>
          <p:nvPr/>
        </p:nvSpPr>
        <p:spPr>
          <a:xfrm>
            <a:off x="6364766" y="4087993"/>
            <a:ext cx="4364065" cy="78187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lang="en" altLang="zh-CN" dirty="0"/>
              <a:t>62.5% more successfully repaired bugs</a:t>
            </a:r>
          </a:p>
          <a:p>
            <a:pPr algn="ctr">
              <a:lnSpc>
                <a:spcPct val="114000"/>
              </a:lnSpc>
            </a:pPr>
            <a:r>
              <a:rPr lang="en" altLang="zh-CN" dirty="0"/>
              <a:t> 25.3% less debugging time in average</a:t>
            </a:r>
            <a:r>
              <a:rPr lang="en-US" altLang="zh-CN" baseline="30000" dirty="0"/>
              <a:t>[1]</a:t>
            </a:r>
            <a:endParaRPr kumimoji="1" lang="zh-CN" altLang="en-US" baseline="30000" dirty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AFCE25D-01B7-724F-B60E-A07787A5EF6C}"/>
              </a:ext>
            </a:extLst>
          </p:cNvPr>
          <p:cNvCxnSpPr>
            <a:cxnSpLocks/>
          </p:cNvCxnSpPr>
          <p:nvPr/>
        </p:nvCxnSpPr>
        <p:spPr>
          <a:xfrm>
            <a:off x="8369454" y="3398058"/>
            <a:ext cx="0" cy="831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C840030A-58F6-E64E-A529-A00225010810}"/>
              </a:ext>
            </a:extLst>
          </p:cNvPr>
          <p:cNvCxnSpPr>
            <a:stCxn id="28" idx="2"/>
            <a:endCxn id="37" idx="1"/>
          </p:cNvCxnSpPr>
          <p:nvPr/>
        </p:nvCxnSpPr>
        <p:spPr>
          <a:xfrm rot="16200000" flipH="1">
            <a:off x="3233449" y="1347614"/>
            <a:ext cx="1222191" cy="504044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90552F-8DD7-0045-BE9E-5146F2E8BC8D}"/>
              </a:ext>
            </a:extLst>
          </p:cNvPr>
          <p:cNvSpPr/>
          <p:nvPr/>
        </p:nvSpPr>
        <p:spPr>
          <a:xfrm>
            <a:off x="637309" y="5226079"/>
            <a:ext cx="8544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Jingjing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Liang,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Ruyi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Ji,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Jiajun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Jiang,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Yiling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Lou, Yingfei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Xiong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, Gang Huang: Interactive Patch Filtering as Debugging Aid.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CoRR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abs/2004.08746 (2020)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5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3"/>
    </mc:Choice>
    <mc:Fallback xmlns="">
      <p:transition spd="slow" advTm="232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Automated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Repair</a:t>
            </a:r>
            <a:endParaRPr kumimoji="1" lang="zh-CN" altLang="en-US" dirty="0"/>
          </a:p>
        </p:txBody>
      </p:sp>
      <p:pic>
        <p:nvPicPr>
          <p:cNvPr id="9" name="图形 8" descr="工具">
            <a:extLst>
              <a:ext uri="{FF2B5EF4-FFF2-40B4-BE49-F238E27FC236}">
                <a16:creationId xmlns:a16="http://schemas.microsoft.com/office/drawing/2014/main" id="{251CF219-CD8A-9045-8E85-4EA38B3A3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308" y="3289299"/>
            <a:ext cx="1012997" cy="10129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FD613EE-9B16-964F-8CCE-23289EBD6224}"/>
              </a:ext>
            </a:extLst>
          </p:cNvPr>
          <p:cNvSpPr txBox="1"/>
          <p:nvPr/>
        </p:nvSpPr>
        <p:spPr>
          <a:xfrm>
            <a:off x="489857" y="4605261"/>
            <a:ext cx="12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APR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endParaRPr kumimoji="1" lang="zh-CN" altLang="en-US" dirty="0"/>
          </a:p>
        </p:txBody>
      </p:sp>
      <p:pic>
        <p:nvPicPr>
          <p:cNvPr id="23" name="图形 22" descr="带齿轮的头部">
            <a:extLst>
              <a:ext uri="{FF2B5EF4-FFF2-40B4-BE49-F238E27FC236}">
                <a16:creationId xmlns:a16="http://schemas.microsoft.com/office/drawing/2014/main" id="{06EBD0A5-03B3-FA44-85E5-7B1A9D8B4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9300" y="2514600"/>
            <a:ext cx="901700" cy="9144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6423788-59BE-1B4C-B557-7BFE81CECFDA}"/>
              </a:ext>
            </a:extLst>
          </p:cNvPr>
          <p:cNvSpPr txBox="1"/>
          <p:nvPr/>
        </p:nvSpPr>
        <p:spPr>
          <a:xfrm>
            <a:off x="3000204" y="338379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Human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Prior</a:t>
            </a:r>
          </a:p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75561B1-3FEA-6D42-8926-1C3E128EEEED}"/>
              </a:ext>
            </a:extLst>
          </p:cNvPr>
          <p:cNvGrpSpPr/>
          <p:nvPr/>
        </p:nvGrpSpPr>
        <p:grpSpPr>
          <a:xfrm>
            <a:off x="5206999" y="1561575"/>
            <a:ext cx="1457777" cy="1391167"/>
            <a:chOff x="5290275" y="2971800"/>
            <a:chExt cx="1949134" cy="1639654"/>
          </a:xfrm>
        </p:grpSpPr>
        <p:pic>
          <p:nvPicPr>
            <p:cNvPr id="31" name="图形 30" descr="文档">
              <a:extLst>
                <a:ext uri="{FF2B5EF4-FFF2-40B4-BE49-F238E27FC236}">
                  <a16:creationId xmlns:a16="http://schemas.microsoft.com/office/drawing/2014/main" id="{9C847A0F-C417-B547-AAF1-AA04167AD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1243584" cy="1243584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71876FF-7525-B445-B301-B8716ACA535F}"/>
                </a:ext>
              </a:extLst>
            </p:cNvPr>
            <p:cNvSpPr txBox="1"/>
            <p:nvPr/>
          </p:nvSpPr>
          <p:spPr>
            <a:xfrm>
              <a:off x="5290275" y="4136947"/>
              <a:ext cx="1949134" cy="474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Patch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Pattern</a:t>
              </a:r>
              <a:endParaRPr kumimoji="1" lang="zh-CN" altLang="en-US" dirty="0"/>
            </a:p>
          </p:txBody>
        </p:sp>
      </p:grpSp>
      <p:pic>
        <p:nvPicPr>
          <p:cNvPr id="36" name="图形 35" descr="拼图">
            <a:extLst>
              <a:ext uri="{FF2B5EF4-FFF2-40B4-BE49-F238E27FC236}">
                <a16:creationId xmlns:a16="http://schemas.microsoft.com/office/drawing/2014/main" id="{4989AB94-6E38-7C42-9505-90DB79BBC3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0364" y="3130542"/>
            <a:ext cx="914400" cy="9144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1DEB3D6E-7E9D-744C-AE0B-711E545ABF85}"/>
              </a:ext>
            </a:extLst>
          </p:cNvPr>
          <p:cNvSpPr txBox="1"/>
          <p:nvPr/>
        </p:nvSpPr>
        <p:spPr>
          <a:xfrm>
            <a:off x="5107353" y="3833856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FF7A414-1EB0-6D4E-850B-CEC0F379872F}"/>
              </a:ext>
            </a:extLst>
          </p:cNvPr>
          <p:cNvCxnSpPr>
            <a:stCxn id="23" idx="3"/>
            <a:endCxn id="31" idx="1"/>
          </p:cNvCxnSpPr>
          <p:nvPr/>
        </p:nvCxnSpPr>
        <p:spPr>
          <a:xfrm flipV="1">
            <a:off x="4191000" y="2089136"/>
            <a:ext cx="1276664" cy="882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8E639AC-1083-E043-815A-0684244D112C}"/>
              </a:ext>
            </a:extLst>
          </p:cNvPr>
          <p:cNvCxnSpPr>
            <a:stCxn id="23" idx="3"/>
            <a:endCxn id="36" idx="1"/>
          </p:cNvCxnSpPr>
          <p:nvPr/>
        </p:nvCxnSpPr>
        <p:spPr>
          <a:xfrm>
            <a:off x="4191000" y="2971800"/>
            <a:ext cx="1289364" cy="6159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28EB8389-DD36-914A-8926-35F72EACE133}"/>
              </a:ext>
            </a:extLst>
          </p:cNvPr>
          <p:cNvCxnSpPr>
            <a:stCxn id="9" idx="3"/>
            <a:endCxn id="23" idx="1"/>
          </p:cNvCxnSpPr>
          <p:nvPr/>
        </p:nvCxnSpPr>
        <p:spPr>
          <a:xfrm flipV="1">
            <a:off x="1650305" y="2971800"/>
            <a:ext cx="1638995" cy="82399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形 47" descr="数据库">
            <a:extLst>
              <a:ext uri="{FF2B5EF4-FFF2-40B4-BE49-F238E27FC236}">
                <a16:creationId xmlns:a16="http://schemas.microsoft.com/office/drawing/2014/main" id="{F5CA1AAC-A22B-9A41-9B54-E2D82F164D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5621" y="4442129"/>
            <a:ext cx="914400" cy="9144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225D2829-1F21-124B-8466-219033277003}"/>
              </a:ext>
            </a:extLst>
          </p:cNvPr>
          <p:cNvSpPr txBox="1"/>
          <p:nvPr/>
        </p:nvSpPr>
        <p:spPr>
          <a:xfrm>
            <a:off x="2679603" y="53211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History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Patches</a:t>
            </a:r>
            <a:endParaRPr kumimoji="1" lang="zh-CN" altLang="en-US" dirty="0"/>
          </a:p>
        </p:txBody>
      </p: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69C2BF5D-3656-7E47-BC36-357E1C4C63E9}"/>
              </a:ext>
            </a:extLst>
          </p:cNvPr>
          <p:cNvCxnSpPr>
            <a:stCxn id="9" idx="3"/>
            <a:endCxn id="48" idx="1"/>
          </p:cNvCxnSpPr>
          <p:nvPr/>
        </p:nvCxnSpPr>
        <p:spPr>
          <a:xfrm>
            <a:off x="1650305" y="3795798"/>
            <a:ext cx="1465316" cy="1103531"/>
          </a:xfrm>
          <a:prstGeom prst="bentConnector3">
            <a:avLst>
              <a:gd name="adj1" fmla="val 5606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 descr="猴子">
            <a:extLst>
              <a:ext uri="{FF2B5EF4-FFF2-40B4-BE49-F238E27FC236}">
                <a16:creationId xmlns:a16="http://schemas.microsoft.com/office/drawing/2014/main" id="{63CF1004-6FD3-4849-AA9B-714E5724FB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47204" y="4427802"/>
            <a:ext cx="914400" cy="91440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EE956569-9641-5043-A84F-AC7BAFFA8AB6}"/>
              </a:ext>
            </a:extLst>
          </p:cNvPr>
          <p:cNvSpPr txBox="1"/>
          <p:nvPr/>
        </p:nvSpPr>
        <p:spPr>
          <a:xfrm>
            <a:off x="4987640" y="529642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Learning(DL)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B24EF62-EB29-1D4C-8080-730909EE3C8D}"/>
              </a:ext>
            </a:extLst>
          </p:cNvPr>
          <p:cNvCxnSpPr>
            <a:cxnSpLocks/>
          </p:cNvCxnSpPr>
          <p:nvPr/>
        </p:nvCxnSpPr>
        <p:spPr>
          <a:xfrm flipV="1">
            <a:off x="4030021" y="4897702"/>
            <a:ext cx="1317183" cy="14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D50E108-5675-424B-A7F1-52B849766BD9}"/>
              </a:ext>
            </a:extLst>
          </p:cNvPr>
          <p:cNvSpPr txBox="1"/>
          <p:nvPr/>
        </p:nvSpPr>
        <p:spPr>
          <a:xfrm>
            <a:off x="4183794" y="4456365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09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36"/>
    </mc:Choice>
    <mc:Fallback xmlns="">
      <p:transition spd="slow" advTm="283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Limitations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DL-based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APR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743EFC1-D870-764A-A44E-513478FA0055}"/>
              </a:ext>
            </a:extLst>
          </p:cNvPr>
          <p:cNvSpPr/>
          <p:nvPr/>
        </p:nvSpPr>
        <p:spPr>
          <a:xfrm>
            <a:off x="1041400" y="2578100"/>
            <a:ext cx="2146300" cy="1206500"/>
          </a:xfrm>
          <a:prstGeom prst="round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5D1AEF5-A021-804A-B879-7B564622585A}"/>
              </a:ext>
            </a:extLst>
          </p:cNvPr>
          <p:cNvSpPr/>
          <p:nvPr/>
        </p:nvSpPr>
        <p:spPr>
          <a:xfrm>
            <a:off x="1270000" y="289560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EF544AF-C159-EB49-BD7D-95161498F001}"/>
              </a:ext>
            </a:extLst>
          </p:cNvPr>
          <p:cNvSpPr/>
          <p:nvPr/>
        </p:nvSpPr>
        <p:spPr>
          <a:xfrm>
            <a:off x="1720850" y="289560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9580B6B-57FB-9749-AF47-9E5AC126A4BB}"/>
              </a:ext>
            </a:extLst>
          </p:cNvPr>
          <p:cNvSpPr/>
          <p:nvPr/>
        </p:nvSpPr>
        <p:spPr>
          <a:xfrm>
            <a:off x="2190750" y="289560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2AAAD53-166B-2B43-B7FF-AF6793FB1D97}"/>
              </a:ext>
            </a:extLst>
          </p:cNvPr>
          <p:cNvSpPr/>
          <p:nvPr/>
        </p:nvSpPr>
        <p:spPr>
          <a:xfrm>
            <a:off x="2660650" y="289560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1060676-5BC3-CE4B-BD65-1FF5A6079691}"/>
              </a:ext>
            </a:extLst>
          </p:cNvPr>
          <p:cNvSpPr/>
          <p:nvPr/>
        </p:nvSpPr>
        <p:spPr>
          <a:xfrm>
            <a:off x="1270000" y="393700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BAEF578-1557-634F-B8A7-76DC17014837}"/>
              </a:ext>
            </a:extLst>
          </p:cNvPr>
          <p:cNvSpPr/>
          <p:nvPr/>
        </p:nvSpPr>
        <p:spPr>
          <a:xfrm>
            <a:off x="1720850" y="393700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089C497-61DA-EE40-BB3F-1EF490FADD68}"/>
              </a:ext>
            </a:extLst>
          </p:cNvPr>
          <p:cNvSpPr/>
          <p:nvPr/>
        </p:nvSpPr>
        <p:spPr>
          <a:xfrm>
            <a:off x="2190750" y="393700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908AE505-096F-8841-BD44-F33EA4B088FD}"/>
              </a:ext>
            </a:extLst>
          </p:cNvPr>
          <p:cNvSpPr/>
          <p:nvPr/>
        </p:nvSpPr>
        <p:spPr>
          <a:xfrm>
            <a:off x="2660650" y="393700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D3FB90E-8931-6140-AE42-FFACCA1B4299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V="1">
            <a:off x="1435100" y="342900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418A14A-175D-DD49-BCA1-C79974C6F0F7}"/>
              </a:ext>
            </a:extLst>
          </p:cNvPr>
          <p:cNvCxnSpPr/>
          <p:nvPr/>
        </p:nvCxnSpPr>
        <p:spPr>
          <a:xfrm flipV="1">
            <a:off x="1892300" y="342900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BBEDB6F-BCCF-4A47-80A4-FA6F5D6F8E58}"/>
              </a:ext>
            </a:extLst>
          </p:cNvPr>
          <p:cNvCxnSpPr/>
          <p:nvPr/>
        </p:nvCxnSpPr>
        <p:spPr>
          <a:xfrm flipV="1">
            <a:off x="2362200" y="342900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3183885-BD2A-AF40-AC92-5D96CA1EFB2E}"/>
              </a:ext>
            </a:extLst>
          </p:cNvPr>
          <p:cNvCxnSpPr/>
          <p:nvPr/>
        </p:nvCxnSpPr>
        <p:spPr>
          <a:xfrm flipV="1">
            <a:off x="2832100" y="342900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4ED36CD-AF76-9D4F-BC01-56AEFDAFDA3E}"/>
              </a:ext>
            </a:extLst>
          </p:cNvPr>
          <p:cNvSpPr txBox="1"/>
          <p:nvPr/>
        </p:nvSpPr>
        <p:spPr>
          <a:xfrm>
            <a:off x="1587500" y="2126734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0E25D20-57CC-8240-97D7-2D5A52446D4C}"/>
              </a:ext>
            </a:extLst>
          </p:cNvPr>
          <p:cNvSpPr/>
          <p:nvPr/>
        </p:nvSpPr>
        <p:spPr>
          <a:xfrm rot="5400000">
            <a:off x="1889125" y="3498850"/>
            <a:ext cx="450850" cy="2698750"/>
          </a:xfrm>
          <a:prstGeom prst="leftBrac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CFC175-B896-E147-B079-45ECF7C67F23}"/>
              </a:ext>
            </a:extLst>
          </p:cNvPr>
          <p:cNvSpPr txBox="1"/>
          <p:nvPr/>
        </p:nvSpPr>
        <p:spPr>
          <a:xfrm>
            <a:off x="0" y="5123934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LSTM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AST-based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Encoder</a:t>
            </a:r>
            <a:r>
              <a:rPr kumimoji="1" lang="zh-CN" altLang="en-US" dirty="0"/>
              <a:t>  </a:t>
            </a:r>
            <a:r>
              <a:rPr kumimoji="1" lang="en-US" altLang="zh-CN" dirty="0"/>
              <a:t>Context-Aware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F5D232B0-B5BA-614F-8CCA-786C3D476764}"/>
              </a:ext>
            </a:extLst>
          </p:cNvPr>
          <p:cNvSpPr/>
          <p:nvPr/>
        </p:nvSpPr>
        <p:spPr>
          <a:xfrm>
            <a:off x="3733800" y="2578100"/>
            <a:ext cx="2146300" cy="1206500"/>
          </a:xfrm>
          <a:prstGeom prst="round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23F4B66-F9C1-C74D-A7B2-02591C44821B}"/>
              </a:ext>
            </a:extLst>
          </p:cNvPr>
          <p:cNvSpPr/>
          <p:nvPr/>
        </p:nvSpPr>
        <p:spPr>
          <a:xfrm>
            <a:off x="3962400" y="289560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9F5DFB1D-1363-974D-917C-CB08F882F83A}"/>
              </a:ext>
            </a:extLst>
          </p:cNvPr>
          <p:cNvSpPr/>
          <p:nvPr/>
        </p:nvSpPr>
        <p:spPr>
          <a:xfrm>
            <a:off x="4413250" y="289560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3013C76-EC09-1A42-92B4-AABA30C51A6B}"/>
              </a:ext>
            </a:extLst>
          </p:cNvPr>
          <p:cNvSpPr/>
          <p:nvPr/>
        </p:nvSpPr>
        <p:spPr>
          <a:xfrm>
            <a:off x="4883150" y="289560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D0416576-B6BC-9B43-AFB2-9D26D71AE79B}"/>
              </a:ext>
            </a:extLst>
          </p:cNvPr>
          <p:cNvSpPr/>
          <p:nvPr/>
        </p:nvSpPr>
        <p:spPr>
          <a:xfrm>
            <a:off x="5353050" y="289560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CA0C082-2A39-B247-A5A3-E238837EB6E0}"/>
              </a:ext>
            </a:extLst>
          </p:cNvPr>
          <p:cNvSpPr/>
          <p:nvPr/>
        </p:nvSpPr>
        <p:spPr>
          <a:xfrm>
            <a:off x="3962400" y="393700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936B951D-BB51-4E44-AE57-DA4A3E0F4E23}"/>
              </a:ext>
            </a:extLst>
          </p:cNvPr>
          <p:cNvSpPr/>
          <p:nvPr/>
        </p:nvSpPr>
        <p:spPr>
          <a:xfrm>
            <a:off x="4413250" y="393700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8F3A054-E4CE-4649-8042-8C1A9B957CEC}"/>
              </a:ext>
            </a:extLst>
          </p:cNvPr>
          <p:cNvSpPr/>
          <p:nvPr/>
        </p:nvSpPr>
        <p:spPr>
          <a:xfrm>
            <a:off x="4883150" y="393700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BA02B551-89F2-4B4E-BBF4-CE2BA48188D4}"/>
              </a:ext>
            </a:extLst>
          </p:cNvPr>
          <p:cNvSpPr/>
          <p:nvPr/>
        </p:nvSpPr>
        <p:spPr>
          <a:xfrm>
            <a:off x="5353050" y="393700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3B483C0-ABDC-3F42-B955-11CA2590E6AA}"/>
              </a:ext>
            </a:extLst>
          </p:cNvPr>
          <p:cNvCxnSpPr>
            <a:stCxn id="31" idx="0"/>
            <a:endCxn id="27" idx="2"/>
          </p:cNvCxnSpPr>
          <p:nvPr/>
        </p:nvCxnSpPr>
        <p:spPr>
          <a:xfrm flipV="1">
            <a:off x="4127500" y="342900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7120654-2C65-404E-9D92-B3433921A9B4}"/>
              </a:ext>
            </a:extLst>
          </p:cNvPr>
          <p:cNvCxnSpPr/>
          <p:nvPr/>
        </p:nvCxnSpPr>
        <p:spPr>
          <a:xfrm flipV="1">
            <a:off x="4584700" y="342900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71CFFC2-C242-C84C-97DA-C4963B2D0CA8}"/>
              </a:ext>
            </a:extLst>
          </p:cNvPr>
          <p:cNvCxnSpPr/>
          <p:nvPr/>
        </p:nvCxnSpPr>
        <p:spPr>
          <a:xfrm flipV="1">
            <a:off x="5054600" y="342900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54AAA548-5ADA-A34B-B89E-794491B010C9}"/>
              </a:ext>
            </a:extLst>
          </p:cNvPr>
          <p:cNvCxnSpPr/>
          <p:nvPr/>
        </p:nvCxnSpPr>
        <p:spPr>
          <a:xfrm flipV="1">
            <a:off x="5524500" y="342900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9AD4B96-2656-EB43-8803-2BE9EEE80FB4}"/>
              </a:ext>
            </a:extLst>
          </p:cNvPr>
          <p:cNvSpPr txBox="1"/>
          <p:nvPr/>
        </p:nvSpPr>
        <p:spPr>
          <a:xfrm>
            <a:off x="4279900" y="2126734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6727C57-4AA7-D441-8BAA-BB4931ADCCFD}"/>
              </a:ext>
            </a:extLst>
          </p:cNvPr>
          <p:cNvCxnSpPr>
            <a:stCxn id="12" idx="3"/>
          </p:cNvCxnSpPr>
          <p:nvPr/>
        </p:nvCxnSpPr>
        <p:spPr>
          <a:xfrm>
            <a:off x="2990850" y="3162300"/>
            <a:ext cx="9715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69CBECC6-33B6-C640-BC6F-656E2F7AB3A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4292600" y="4203700"/>
            <a:ext cx="120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DA1B75A-FBF7-4E4C-A7EA-FC3C558EA4F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743450" y="4203700"/>
            <a:ext cx="1397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D188684A-DD02-CA41-9492-44C5AEAFC7F1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200650" y="4203700"/>
            <a:ext cx="152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97F7D98-1133-F54B-8CE0-5C1CCA202CE7}"/>
              </a:ext>
            </a:extLst>
          </p:cNvPr>
          <p:cNvCxnSpPr>
            <a:stCxn id="26" idx="3"/>
          </p:cNvCxnSpPr>
          <p:nvPr/>
        </p:nvCxnSpPr>
        <p:spPr>
          <a:xfrm>
            <a:off x="5880100" y="3181350"/>
            <a:ext cx="3758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C77FEF05-732E-DA40-9014-BEBDC77E2CE4}"/>
              </a:ext>
            </a:extLst>
          </p:cNvPr>
          <p:cNvSpPr/>
          <p:nvPr/>
        </p:nvSpPr>
        <p:spPr>
          <a:xfrm>
            <a:off x="6255905" y="2616207"/>
            <a:ext cx="1440295" cy="11683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Standard</a:t>
            </a:r>
          </a:p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Sequence</a:t>
            </a:r>
          </a:p>
          <a:p>
            <a:pPr algn="ctr">
              <a:lnSpc>
                <a:spcPct val="114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Decoder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9D0D61FE-DDF1-3141-AEDA-1D641A9C8CCE}"/>
              </a:ext>
            </a:extLst>
          </p:cNvPr>
          <p:cNvSpPr/>
          <p:nvPr/>
        </p:nvSpPr>
        <p:spPr>
          <a:xfrm>
            <a:off x="7785102" y="939803"/>
            <a:ext cx="228600" cy="4521200"/>
          </a:xfrm>
          <a:prstGeom prst="leftBrac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EC01128-4F00-1D4E-BCF6-8C5E02A7042F}"/>
              </a:ext>
            </a:extLst>
          </p:cNvPr>
          <p:cNvSpPr/>
          <p:nvPr/>
        </p:nvSpPr>
        <p:spPr>
          <a:xfrm>
            <a:off x="8007352" y="786555"/>
            <a:ext cx="40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</a:t>
            </a:r>
            <a:r>
              <a:rPr lang="en" altLang="zh-CN" dirty="0" err="1">
                <a:latin typeface="Arial" panose="020B0604020202020204" pitchFamily="34" charset="0"/>
              </a:rPr>
              <a:t>ncluding</a:t>
            </a:r>
            <a:r>
              <a:rPr lang="en" altLang="zh-CN" dirty="0">
                <a:latin typeface="Arial" panose="020B0604020202020204" pitchFamily="34" charset="0"/>
              </a:rPr>
              <a:t> syntactically incorrect programs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24F1E7B-0BBD-DD4D-B656-FE5F72EA37C6}"/>
              </a:ext>
            </a:extLst>
          </p:cNvPr>
          <p:cNvSpPr/>
          <p:nvPr/>
        </p:nvSpPr>
        <p:spPr>
          <a:xfrm>
            <a:off x="7898064" y="2996684"/>
            <a:ext cx="4373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</a:t>
            </a:r>
            <a:r>
              <a:rPr lang="en" altLang="zh-CN" dirty="0" err="1">
                <a:latin typeface="Arial" panose="020B0604020202020204" pitchFamily="34" charset="0"/>
              </a:rPr>
              <a:t>nefficient</a:t>
            </a:r>
            <a:r>
              <a:rPr lang="en" altLang="zh-CN" dirty="0">
                <a:latin typeface="Arial" panose="020B0604020202020204" pitchFamily="34" charset="0"/>
              </a:rPr>
              <a:t> representation of small edits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2BB19CD-7867-254B-ADC0-94885179E8F8}"/>
              </a:ext>
            </a:extLst>
          </p:cNvPr>
          <p:cNvSpPr/>
          <p:nvPr/>
        </p:nvSpPr>
        <p:spPr>
          <a:xfrm>
            <a:off x="8035847" y="5099731"/>
            <a:ext cx="4602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" altLang="zh-CN" dirty="0">
                <a:latin typeface="Arial" panose="020B0604020202020204" pitchFamily="34" charset="0"/>
              </a:rPr>
              <a:t>Not being able to generate</a:t>
            </a:r>
          </a:p>
          <a:p>
            <a:r>
              <a:rPr lang="en" altLang="zh-CN" dirty="0">
                <a:latin typeface="Arial" panose="020B0604020202020204" pitchFamily="34" charset="0"/>
              </a:rPr>
              <a:t>project-specific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" altLang="zh-CN" dirty="0">
                <a:latin typeface="Arial" panose="020B0604020202020204" pitchFamily="34" charset="0"/>
              </a:rPr>
              <a:t>identifiers</a:t>
            </a:r>
            <a:endParaRPr lang="en" altLang="zh-C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7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5"/>
    </mc:Choice>
    <mc:Fallback xmlns="">
      <p:transition spd="slow" advTm="504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Recoder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Syntax-Guided</a:t>
            </a:r>
            <a:r>
              <a:rPr lang="zh-CN" altLang="en-US" dirty="0"/>
              <a:t> </a:t>
            </a:r>
            <a:r>
              <a:rPr lang="en-US" altLang="zh-CN" dirty="0"/>
              <a:t>Decoder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Limitation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</a:t>
            </a:r>
            <a:r>
              <a:rPr lang="en" altLang="zh-CN" dirty="0" err="1">
                <a:latin typeface="Arial" panose="020B0604020202020204" pitchFamily="34" charset="0"/>
              </a:rPr>
              <a:t>ncluding</a:t>
            </a:r>
            <a:r>
              <a:rPr lang="en" altLang="zh-CN" dirty="0">
                <a:latin typeface="Arial" panose="020B0604020202020204" pitchFamily="34" charset="0"/>
              </a:rPr>
              <a:t> syntactically incorrect programs</a:t>
            </a:r>
            <a:endParaRPr kumimoji="1" lang="zh-CN" altLang="en-US" dirty="0"/>
          </a:p>
        </p:txBody>
      </p:sp>
      <p:sp>
        <p:nvSpPr>
          <p:cNvPr id="42" name="圆角矩形 39">
            <a:extLst>
              <a:ext uri="{FF2B5EF4-FFF2-40B4-BE49-F238E27FC236}">
                <a16:creationId xmlns:a16="http://schemas.microsoft.com/office/drawing/2014/main" id="{E9F69C06-3FE9-DB48-89FC-5D654A672D52}"/>
              </a:ext>
            </a:extLst>
          </p:cNvPr>
          <p:cNvSpPr/>
          <p:nvPr/>
        </p:nvSpPr>
        <p:spPr>
          <a:xfrm>
            <a:off x="2608800" y="2303563"/>
            <a:ext cx="1235901" cy="288098"/>
          </a:xfrm>
          <a:prstGeom prst="roundRect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root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43" name="圆角矩形 40">
            <a:extLst>
              <a:ext uri="{FF2B5EF4-FFF2-40B4-BE49-F238E27FC236}">
                <a16:creationId xmlns:a16="http://schemas.microsoft.com/office/drawing/2014/main" id="{BC2002AE-7B9F-9B4F-B565-7A492C0CFF56}"/>
              </a:ext>
            </a:extLst>
          </p:cNvPr>
          <p:cNvSpPr/>
          <p:nvPr/>
        </p:nvSpPr>
        <p:spPr>
          <a:xfrm>
            <a:off x="2608800" y="2812383"/>
            <a:ext cx="1235901" cy="288098"/>
          </a:xfrm>
          <a:prstGeom prst="roundRect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Module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47" name="直线箭头连接符 6">
            <a:extLst>
              <a:ext uri="{FF2B5EF4-FFF2-40B4-BE49-F238E27FC236}">
                <a16:creationId xmlns:a16="http://schemas.microsoft.com/office/drawing/2014/main" id="{DD599C2C-2FBA-9441-9FEE-EBC3AD1B8EBF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3226751" y="2591661"/>
            <a:ext cx="0" cy="2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圆角矩形 10">
            <a:extLst>
              <a:ext uri="{FF2B5EF4-FFF2-40B4-BE49-F238E27FC236}">
                <a16:creationId xmlns:a16="http://schemas.microsoft.com/office/drawing/2014/main" id="{24520737-61FE-9D4E-A0B0-08DA27D02D61}"/>
              </a:ext>
            </a:extLst>
          </p:cNvPr>
          <p:cNvSpPr/>
          <p:nvPr/>
        </p:nvSpPr>
        <p:spPr>
          <a:xfrm>
            <a:off x="2608799" y="3321203"/>
            <a:ext cx="1235901" cy="288098"/>
          </a:xfrm>
          <a:prstGeom prst="roundRect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body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55" name="圆角矩形 12">
            <a:extLst>
              <a:ext uri="{FF2B5EF4-FFF2-40B4-BE49-F238E27FC236}">
                <a16:creationId xmlns:a16="http://schemas.microsoft.com/office/drawing/2014/main" id="{02AD1027-0BFE-C14F-865C-3A31297C3429}"/>
              </a:ext>
            </a:extLst>
          </p:cNvPr>
          <p:cNvSpPr/>
          <p:nvPr/>
        </p:nvSpPr>
        <p:spPr>
          <a:xfrm>
            <a:off x="2608798" y="3830024"/>
            <a:ext cx="1235901" cy="288098"/>
          </a:xfrm>
          <a:prstGeom prst="roundRect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Assign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61" name="圆角矩形 13">
            <a:extLst>
              <a:ext uri="{FF2B5EF4-FFF2-40B4-BE49-F238E27FC236}">
                <a16:creationId xmlns:a16="http://schemas.microsoft.com/office/drawing/2014/main" id="{9757EBC5-CC7D-8340-8E97-7A7514F1FB6B}"/>
              </a:ext>
            </a:extLst>
          </p:cNvPr>
          <p:cNvSpPr/>
          <p:nvPr/>
        </p:nvSpPr>
        <p:spPr>
          <a:xfrm>
            <a:off x="2608798" y="4449891"/>
            <a:ext cx="1235901" cy="288098"/>
          </a:xfrm>
          <a:prstGeom prst="roundRect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targets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62" name="直线箭头连接符 14">
            <a:extLst>
              <a:ext uri="{FF2B5EF4-FFF2-40B4-BE49-F238E27FC236}">
                <a16:creationId xmlns:a16="http://schemas.microsoft.com/office/drawing/2014/main" id="{87C10102-95E1-874F-B66B-C1D49C5DB6DB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flipH="1">
            <a:off x="3226750" y="3100481"/>
            <a:ext cx="1" cy="2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17">
            <a:extLst>
              <a:ext uri="{FF2B5EF4-FFF2-40B4-BE49-F238E27FC236}">
                <a16:creationId xmlns:a16="http://schemas.microsoft.com/office/drawing/2014/main" id="{B8324A8A-8929-7F42-892D-2BC3F8A17A33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3226749" y="3609301"/>
            <a:ext cx="1" cy="2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20">
            <a:extLst>
              <a:ext uri="{FF2B5EF4-FFF2-40B4-BE49-F238E27FC236}">
                <a16:creationId xmlns:a16="http://schemas.microsoft.com/office/drawing/2014/main" id="{61926136-21D3-7649-ACF1-4B815D2C7AC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3226749" y="4118121"/>
            <a:ext cx="0" cy="331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角矩形 23">
            <a:extLst>
              <a:ext uri="{FF2B5EF4-FFF2-40B4-BE49-F238E27FC236}">
                <a16:creationId xmlns:a16="http://schemas.microsoft.com/office/drawing/2014/main" id="{C04E7427-2BFB-A149-BF9A-8CB9D0D70CBD}"/>
              </a:ext>
            </a:extLst>
          </p:cNvPr>
          <p:cNvSpPr/>
          <p:nvPr/>
        </p:nvSpPr>
        <p:spPr>
          <a:xfrm>
            <a:off x="2608798" y="4958712"/>
            <a:ext cx="1235901" cy="288098"/>
          </a:xfrm>
          <a:prstGeom prst="roundRect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Name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66" name="圆角矩形 24">
            <a:extLst>
              <a:ext uri="{FF2B5EF4-FFF2-40B4-BE49-F238E27FC236}">
                <a16:creationId xmlns:a16="http://schemas.microsoft.com/office/drawing/2014/main" id="{0C6E15FF-3721-4E45-BA04-20852A4202B0}"/>
              </a:ext>
            </a:extLst>
          </p:cNvPr>
          <p:cNvSpPr/>
          <p:nvPr/>
        </p:nvSpPr>
        <p:spPr>
          <a:xfrm>
            <a:off x="2608797" y="5469747"/>
            <a:ext cx="1235901" cy="288098"/>
          </a:xfrm>
          <a:prstGeom prst="roundRect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id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67" name="圆角矩形 25">
            <a:extLst>
              <a:ext uri="{FF2B5EF4-FFF2-40B4-BE49-F238E27FC236}">
                <a16:creationId xmlns:a16="http://schemas.microsoft.com/office/drawing/2014/main" id="{22557F15-2E20-864E-B14B-7814EB29E246}"/>
              </a:ext>
            </a:extLst>
          </p:cNvPr>
          <p:cNvSpPr/>
          <p:nvPr/>
        </p:nvSpPr>
        <p:spPr>
          <a:xfrm>
            <a:off x="2608797" y="5976351"/>
            <a:ext cx="1235901" cy="288098"/>
          </a:xfrm>
          <a:prstGeom prst="round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length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68" name="直线箭头连接符 26">
            <a:extLst>
              <a:ext uri="{FF2B5EF4-FFF2-40B4-BE49-F238E27FC236}">
                <a16:creationId xmlns:a16="http://schemas.microsoft.com/office/drawing/2014/main" id="{4D26AE75-733C-B447-AA19-80EC632F3764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3226749" y="4737989"/>
            <a:ext cx="0" cy="2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29">
            <a:extLst>
              <a:ext uri="{FF2B5EF4-FFF2-40B4-BE49-F238E27FC236}">
                <a16:creationId xmlns:a16="http://schemas.microsoft.com/office/drawing/2014/main" id="{B8B5535E-BE92-A64E-9CBE-6280A3C0D0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3226748" y="5246809"/>
            <a:ext cx="1" cy="222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箭头连接符 32">
            <a:extLst>
              <a:ext uri="{FF2B5EF4-FFF2-40B4-BE49-F238E27FC236}">
                <a16:creationId xmlns:a16="http://schemas.microsoft.com/office/drawing/2014/main" id="{D15323C3-BB67-8644-8BB7-2AC96B7D240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226748" y="5757845"/>
            <a:ext cx="0" cy="218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圆角矩形 35">
            <a:extLst>
              <a:ext uri="{FF2B5EF4-FFF2-40B4-BE49-F238E27FC236}">
                <a16:creationId xmlns:a16="http://schemas.microsoft.com/office/drawing/2014/main" id="{87C70D23-07D6-E84E-B114-601DB94CC538}"/>
              </a:ext>
            </a:extLst>
          </p:cNvPr>
          <p:cNvSpPr/>
          <p:nvPr/>
        </p:nvSpPr>
        <p:spPr>
          <a:xfrm>
            <a:off x="4658578" y="4958712"/>
            <a:ext cx="1235901" cy="288098"/>
          </a:xfrm>
          <a:prstGeom prst="roundRect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Num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72" name="圆角矩形 36">
            <a:extLst>
              <a:ext uri="{FF2B5EF4-FFF2-40B4-BE49-F238E27FC236}">
                <a16:creationId xmlns:a16="http://schemas.microsoft.com/office/drawing/2014/main" id="{62A9D93D-5997-5E45-BF2E-356E5315FDB2}"/>
              </a:ext>
            </a:extLst>
          </p:cNvPr>
          <p:cNvSpPr/>
          <p:nvPr/>
        </p:nvSpPr>
        <p:spPr>
          <a:xfrm>
            <a:off x="4658577" y="5469747"/>
            <a:ext cx="1235901" cy="288098"/>
          </a:xfrm>
          <a:prstGeom prst="roundRect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73" name="圆角矩形 37">
            <a:extLst>
              <a:ext uri="{FF2B5EF4-FFF2-40B4-BE49-F238E27FC236}">
                <a16:creationId xmlns:a16="http://schemas.microsoft.com/office/drawing/2014/main" id="{8E1E2C1B-9A9D-D049-8AEF-1A6E04B0A8D3}"/>
              </a:ext>
            </a:extLst>
          </p:cNvPr>
          <p:cNvSpPr/>
          <p:nvPr/>
        </p:nvSpPr>
        <p:spPr>
          <a:xfrm>
            <a:off x="4658577" y="5976351"/>
            <a:ext cx="1235901" cy="288098"/>
          </a:xfrm>
          <a:prstGeom prst="round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10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74" name="直线箭头连接符 38">
            <a:extLst>
              <a:ext uri="{FF2B5EF4-FFF2-40B4-BE49-F238E27FC236}">
                <a16:creationId xmlns:a16="http://schemas.microsoft.com/office/drawing/2014/main" id="{F9011760-8655-8F4A-AA62-BE9FEEFBA474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5276528" y="5246809"/>
            <a:ext cx="1" cy="222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39">
            <a:extLst>
              <a:ext uri="{FF2B5EF4-FFF2-40B4-BE49-F238E27FC236}">
                <a16:creationId xmlns:a16="http://schemas.microsoft.com/office/drawing/2014/main" id="{2F4FCAA1-058B-B349-9448-8B9E8BF88A62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5276528" y="5757845"/>
            <a:ext cx="0" cy="218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圆角矩形 40">
            <a:extLst>
              <a:ext uri="{FF2B5EF4-FFF2-40B4-BE49-F238E27FC236}">
                <a16:creationId xmlns:a16="http://schemas.microsoft.com/office/drawing/2014/main" id="{29B6F8D9-3592-8B45-A8B5-C6297D8C03B4}"/>
              </a:ext>
            </a:extLst>
          </p:cNvPr>
          <p:cNvSpPr/>
          <p:nvPr/>
        </p:nvSpPr>
        <p:spPr>
          <a:xfrm>
            <a:off x="4658576" y="4449891"/>
            <a:ext cx="1235901" cy="288098"/>
          </a:xfrm>
          <a:prstGeom prst="roundRect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>
                <a:latin typeface="Times" pitchFamily="2" charset="0"/>
              </a:rPr>
              <a:t>value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77" name="直线箭头连接符 41">
            <a:extLst>
              <a:ext uri="{FF2B5EF4-FFF2-40B4-BE49-F238E27FC236}">
                <a16:creationId xmlns:a16="http://schemas.microsoft.com/office/drawing/2014/main" id="{B6FE86D5-E675-CF44-9754-EE203E2BC492}"/>
              </a:ext>
            </a:extLst>
          </p:cNvPr>
          <p:cNvCxnSpPr>
            <a:cxnSpLocks/>
            <a:stCxn id="55" idx="2"/>
            <a:endCxn id="76" idx="0"/>
          </p:cNvCxnSpPr>
          <p:nvPr/>
        </p:nvCxnSpPr>
        <p:spPr>
          <a:xfrm>
            <a:off x="3226749" y="4118121"/>
            <a:ext cx="2049778" cy="331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44">
            <a:extLst>
              <a:ext uri="{FF2B5EF4-FFF2-40B4-BE49-F238E27FC236}">
                <a16:creationId xmlns:a16="http://schemas.microsoft.com/office/drawing/2014/main" id="{57FC206E-03E0-684D-9FDD-2D8796003CB9}"/>
              </a:ext>
            </a:extLst>
          </p:cNvPr>
          <p:cNvCxnSpPr>
            <a:cxnSpLocks/>
            <a:stCxn id="76" idx="2"/>
            <a:endCxn id="71" idx="0"/>
          </p:cNvCxnSpPr>
          <p:nvPr/>
        </p:nvCxnSpPr>
        <p:spPr>
          <a:xfrm>
            <a:off x="5276527" y="4737989"/>
            <a:ext cx="2" cy="2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47">
            <a:extLst>
              <a:ext uri="{FF2B5EF4-FFF2-40B4-BE49-F238E27FC236}">
                <a16:creationId xmlns:a16="http://schemas.microsoft.com/office/drawing/2014/main" id="{FC53447F-2494-7644-AD24-952E80191050}"/>
              </a:ext>
            </a:extLst>
          </p:cNvPr>
          <p:cNvSpPr txBox="1"/>
          <p:nvPr/>
        </p:nvSpPr>
        <p:spPr>
          <a:xfrm>
            <a:off x="867453" y="2556081"/>
            <a:ext cx="1654620" cy="25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latin typeface="Times" pitchFamily="2" charset="0"/>
              </a:rPr>
              <a:t>1: root -&gt; Module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0" name="文本框 48">
            <a:extLst>
              <a:ext uri="{FF2B5EF4-FFF2-40B4-BE49-F238E27FC236}">
                <a16:creationId xmlns:a16="http://schemas.microsoft.com/office/drawing/2014/main" id="{67EDDB79-A8ED-DC43-AB5B-60E2F75C1A7E}"/>
              </a:ext>
            </a:extLst>
          </p:cNvPr>
          <p:cNvSpPr txBox="1"/>
          <p:nvPr/>
        </p:nvSpPr>
        <p:spPr>
          <a:xfrm>
            <a:off x="867453" y="3069823"/>
            <a:ext cx="1733167" cy="25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latin typeface="Times" pitchFamily="2" charset="0"/>
              </a:rPr>
              <a:t>2: Module -&gt; body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1" name="文本框 49">
            <a:extLst>
              <a:ext uri="{FF2B5EF4-FFF2-40B4-BE49-F238E27FC236}">
                <a16:creationId xmlns:a16="http://schemas.microsoft.com/office/drawing/2014/main" id="{2AB914D9-FCC5-AD41-A522-21F0BE082877}"/>
              </a:ext>
            </a:extLst>
          </p:cNvPr>
          <p:cNvSpPr txBox="1"/>
          <p:nvPr/>
        </p:nvSpPr>
        <p:spPr>
          <a:xfrm>
            <a:off x="867453" y="3606525"/>
            <a:ext cx="1653017" cy="25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latin typeface="Times" pitchFamily="2" charset="0"/>
              </a:rPr>
              <a:t>3: body -&gt; Assign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2" name="文本框 50">
            <a:extLst>
              <a:ext uri="{FF2B5EF4-FFF2-40B4-BE49-F238E27FC236}">
                <a16:creationId xmlns:a16="http://schemas.microsoft.com/office/drawing/2014/main" id="{27A75667-854D-9F4C-AF21-14A25C9E7F69}"/>
              </a:ext>
            </a:extLst>
          </p:cNvPr>
          <p:cNvSpPr txBox="1"/>
          <p:nvPr/>
        </p:nvSpPr>
        <p:spPr>
          <a:xfrm>
            <a:off x="867453" y="4012872"/>
            <a:ext cx="158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latin typeface="Times" pitchFamily="2" charset="0"/>
              </a:rPr>
              <a:t>10: Assign -&gt; </a:t>
            </a:r>
          </a:p>
          <a:p>
            <a:r>
              <a:rPr kumimoji="1" lang="en-US" altLang="zh-CN" sz="1600" dirty="0">
                <a:latin typeface="Times" pitchFamily="2" charset="0"/>
              </a:rPr>
              <a:t>       targets value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3" name="文本框 51">
            <a:extLst>
              <a:ext uri="{FF2B5EF4-FFF2-40B4-BE49-F238E27FC236}">
                <a16:creationId xmlns:a16="http://schemas.microsoft.com/office/drawing/2014/main" id="{3FDE7A2E-70A7-3C47-B79F-FABDEA18BD1A}"/>
              </a:ext>
            </a:extLst>
          </p:cNvPr>
          <p:cNvSpPr txBox="1"/>
          <p:nvPr/>
        </p:nvSpPr>
        <p:spPr>
          <a:xfrm>
            <a:off x="867453" y="4707331"/>
            <a:ext cx="1815049" cy="25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latin typeface="Times" pitchFamily="2" charset="0"/>
              </a:rPr>
              <a:t>11: targets -&gt; Name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4" name="文本框 52">
            <a:extLst>
              <a:ext uri="{FF2B5EF4-FFF2-40B4-BE49-F238E27FC236}">
                <a16:creationId xmlns:a16="http://schemas.microsoft.com/office/drawing/2014/main" id="{9176F650-473F-AA4E-993C-FB29E0D6ABCC}"/>
              </a:ext>
            </a:extLst>
          </p:cNvPr>
          <p:cNvSpPr txBox="1"/>
          <p:nvPr/>
        </p:nvSpPr>
        <p:spPr>
          <a:xfrm>
            <a:off x="867453" y="5200460"/>
            <a:ext cx="1436612" cy="25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latin typeface="Times" pitchFamily="2" charset="0"/>
              </a:rPr>
              <a:t>13: Name -&gt; id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5" name="文本框 53">
            <a:extLst>
              <a:ext uri="{FF2B5EF4-FFF2-40B4-BE49-F238E27FC236}">
                <a16:creationId xmlns:a16="http://schemas.microsoft.com/office/drawing/2014/main" id="{C6F16862-4894-D14B-BDDB-978775DD1F52}"/>
              </a:ext>
            </a:extLst>
          </p:cNvPr>
          <p:cNvSpPr txBox="1"/>
          <p:nvPr/>
        </p:nvSpPr>
        <p:spPr>
          <a:xfrm>
            <a:off x="879979" y="5717343"/>
            <a:ext cx="1460656" cy="25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latin typeface="Times" pitchFamily="2" charset="0"/>
              </a:rPr>
              <a:t>64: id -&gt; length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6" name="文本框 57">
            <a:extLst>
              <a:ext uri="{FF2B5EF4-FFF2-40B4-BE49-F238E27FC236}">
                <a16:creationId xmlns:a16="http://schemas.microsoft.com/office/drawing/2014/main" id="{96F20B76-186E-B04C-89CF-7FA2B97BC45E}"/>
              </a:ext>
            </a:extLst>
          </p:cNvPr>
          <p:cNvSpPr txBox="1"/>
          <p:nvPr/>
        </p:nvSpPr>
        <p:spPr>
          <a:xfrm>
            <a:off x="5872345" y="4722394"/>
            <a:ext cx="1641796" cy="25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latin typeface="Times" pitchFamily="2" charset="0"/>
              </a:rPr>
              <a:t>18: value -&gt; Num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7" name="文本框 58">
            <a:extLst>
              <a:ext uri="{FF2B5EF4-FFF2-40B4-BE49-F238E27FC236}">
                <a16:creationId xmlns:a16="http://schemas.microsoft.com/office/drawing/2014/main" id="{4016612C-4E9F-3C4E-8B2D-73D5124B8E76}"/>
              </a:ext>
            </a:extLst>
          </p:cNvPr>
          <p:cNvSpPr txBox="1"/>
          <p:nvPr/>
        </p:nvSpPr>
        <p:spPr>
          <a:xfrm>
            <a:off x="5872345" y="5215522"/>
            <a:ext cx="1298753" cy="25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latin typeface="Times" pitchFamily="2" charset="0"/>
              </a:rPr>
              <a:t>19: Num -&gt; n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8" name="文本框 59">
            <a:extLst>
              <a:ext uri="{FF2B5EF4-FFF2-40B4-BE49-F238E27FC236}">
                <a16:creationId xmlns:a16="http://schemas.microsoft.com/office/drawing/2014/main" id="{18FD6C73-7BAC-5344-8FD8-A9F2B67BA8ED}"/>
              </a:ext>
            </a:extLst>
          </p:cNvPr>
          <p:cNvSpPr txBox="1"/>
          <p:nvPr/>
        </p:nvSpPr>
        <p:spPr>
          <a:xfrm>
            <a:off x="5884871" y="5732405"/>
            <a:ext cx="990977" cy="25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latin typeface="Times" pitchFamily="2" charset="0"/>
              </a:rPr>
              <a:t>8: n -&gt; 10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89" name="文本框 61">
            <a:extLst>
              <a:ext uri="{FF2B5EF4-FFF2-40B4-BE49-F238E27FC236}">
                <a16:creationId xmlns:a16="http://schemas.microsoft.com/office/drawing/2014/main" id="{6BEC50B0-1078-B54E-8DD4-5702DE06F762}"/>
              </a:ext>
            </a:extLst>
          </p:cNvPr>
          <p:cNvSpPr txBox="1"/>
          <p:nvPr/>
        </p:nvSpPr>
        <p:spPr>
          <a:xfrm>
            <a:off x="4193453" y="2755740"/>
            <a:ext cx="2773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Rule Sequence:</a:t>
            </a:r>
          </a:p>
          <a:p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    1 2 3 10 11 13 64 18 19 8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287BDB5-D586-F04F-9957-C652C6C12ABB}"/>
              </a:ext>
            </a:extLst>
          </p:cNvPr>
          <p:cNvSpPr/>
          <p:nvPr/>
        </p:nvSpPr>
        <p:spPr>
          <a:xfrm>
            <a:off x="2520470" y="3783379"/>
            <a:ext cx="1454989" cy="38724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F24561D-8138-0042-8C30-DF35C547E2CD}"/>
              </a:ext>
            </a:extLst>
          </p:cNvPr>
          <p:cNvSpPr/>
          <p:nvPr/>
        </p:nvSpPr>
        <p:spPr>
          <a:xfrm>
            <a:off x="843229" y="4012872"/>
            <a:ext cx="1654620" cy="584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D3A91563-69CD-3649-BF50-2B50554F9A47}"/>
              </a:ext>
            </a:extLst>
          </p:cNvPr>
          <p:cNvSpPr/>
          <p:nvPr/>
        </p:nvSpPr>
        <p:spPr>
          <a:xfrm>
            <a:off x="2454362" y="4400315"/>
            <a:ext cx="1454989" cy="38724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9C40C4B9-06D5-EA47-86B6-A58A836906F1}"/>
              </a:ext>
            </a:extLst>
          </p:cNvPr>
          <p:cNvSpPr/>
          <p:nvPr/>
        </p:nvSpPr>
        <p:spPr>
          <a:xfrm>
            <a:off x="4505167" y="4400315"/>
            <a:ext cx="1454989" cy="38724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D6E70B-5618-C84A-B2D4-719FBB79F3F3}"/>
              </a:ext>
            </a:extLst>
          </p:cNvPr>
          <p:cNvSpPr txBox="1"/>
          <p:nvPr/>
        </p:nvSpPr>
        <p:spPr>
          <a:xfrm>
            <a:off x="867453" y="1121656"/>
            <a:ext cx="7911737" cy="85129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Program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latin typeface="Calibri" panose="020F0502020204030204" pitchFamily="34" charset="0"/>
                <a:ea typeface="黑体" panose="02010609060101010101" pitchFamily="49" charset="-122"/>
              </a:rPr>
              <a:t>Gneration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Expand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the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non-terminals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in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the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AST</a:t>
            </a:r>
          </a:p>
          <a:p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The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generated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programs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are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syntactically </a:t>
            </a:r>
            <a:r>
              <a:rPr lang="zh-CN" altLang="en-US" sz="22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黑体" panose="02010609060101010101" pitchFamily="49" charset="-122"/>
              </a:rPr>
              <a:t>correct.</a:t>
            </a:r>
            <a:r>
              <a:rPr lang="en-US" altLang="zh-CN" sz="2200" baseline="30000" dirty="0">
                <a:latin typeface="Calibri" panose="020F0502020204030204" pitchFamily="34" charset="0"/>
                <a:ea typeface="黑体" panose="02010609060101010101" pitchFamily="49" charset="-122"/>
              </a:rPr>
              <a:t>[1]</a:t>
            </a: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E58AB9CF-86A0-EA4C-BC7A-A050066A8179}"/>
              </a:ext>
            </a:extLst>
          </p:cNvPr>
          <p:cNvCxnSpPr/>
          <p:nvPr/>
        </p:nvCxnSpPr>
        <p:spPr>
          <a:xfrm>
            <a:off x="3226748" y="1388253"/>
            <a:ext cx="83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E5DA533-1AB7-D644-AB9B-A7CA9273E4FF}"/>
              </a:ext>
            </a:extLst>
          </p:cNvPr>
          <p:cNvSpPr/>
          <p:nvPr/>
        </p:nvSpPr>
        <p:spPr>
          <a:xfrm>
            <a:off x="637309" y="6348632"/>
            <a:ext cx="8544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Zeyu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Sun, 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Qihao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Zhu, Yingfei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Xiong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Yican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Sun, Lili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Mou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, Lu Zhang.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altLang="zh-CN" sz="1200" dirty="0" err="1">
                <a:solidFill>
                  <a:schemeClr val="bg1">
                    <a:lumMod val="50000"/>
                  </a:schemeClr>
                </a:solidFill>
              </a:rPr>
              <a:t>TreeGen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: A Tree-Based Transformer Architecture for Code Generation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altLang="zh-CN" sz="1200" dirty="0">
                <a:solidFill>
                  <a:schemeClr val="bg1">
                    <a:lumMod val="50000"/>
                  </a:schemeClr>
                </a:solidFill>
              </a:rPr>
              <a:t>Proceedings of the AAAI Conference on Artificial Intelligence. Vol. 34. No. 05. 2020.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1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35"/>
    </mc:Choice>
    <mc:Fallback xmlns="">
      <p:transition spd="slow" advTm="508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Recoder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via</a:t>
            </a:r>
            <a:r>
              <a:rPr kumimoji="1" lang="zh-CN" altLang="en-US" dirty="0"/>
              <a:t> </a:t>
            </a:r>
            <a:r>
              <a:rPr kumimoji="1" lang="en-US" altLang="zh-CN" dirty="0"/>
              <a:t>Edits</a:t>
            </a:r>
            <a:br>
              <a:rPr kumimoji="1" lang="en-US" altLang="zh-CN" dirty="0"/>
            </a:b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lang="en-US" altLang="zh-CN" dirty="0">
                <a:latin typeface="Arial" panose="020B0604020202020204" pitchFamily="34" charset="0"/>
              </a:rPr>
              <a:t> I</a:t>
            </a:r>
            <a:r>
              <a:rPr lang="en" altLang="zh-CN" dirty="0" err="1">
                <a:latin typeface="Arial" panose="020B0604020202020204" pitchFamily="34" charset="0"/>
              </a:rPr>
              <a:t>nefficient</a:t>
            </a:r>
            <a:r>
              <a:rPr lang="en" altLang="zh-CN" dirty="0">
                <a:latin typeface="Arial" panose="020B0604020202020204" pitchFamily="34" charset="0"/>
              </a:rPr>
              <a:t> representation of small edits</a:t>
            </a:r>
            <a:endParaRPr kumimoji="1" lang="zh-CN" altLang="en-US" dirty="0"/>
          </a:p>
        </p:txBody>
      </p:sp>
      <p:sp>
        <p:nvSpPr>
          <p:cNvPr id="19" name="流程图: 多文档 4">
            <a:extLst>
              <a:ext uri="{FF2B5EF4-FFF2-40B4-BE49-F238E27FC236}">
                <a16:creationId xmlns:a16="http://schemas.microsoft.com/office/drawing/2014/main" id="{0CD07DF0-51B1-3548-AE89-743EC60101C8}"/>
              </a:ext>
            </a:extLst>
          </p:cNvPr>
          <p:cNvSpPr/>
          <p:nvPr/>
        </p:nvSpPr>
        <p:spPr>
          <a:xfrm>
            <a:off x="1352284" y="1948991"/>
            <a:ext cx="1256472" cy="1108263"/>
          </a:xfrm>
          <a:prstGeom prst="flowChartMultidocument">
            <a:avLst/>
          </a:prstGeom>
          <a:solidFill>
            <a:srgbClr val="92D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Patches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592BF1-8468-2544-8A04-66B0BE3C2541}"/>
              </a:ext>
            </a:extLst>
          </p:cNvPr>
          <p:cNvSpPr/>
          <p:nvPr/>
        </p:nvSpPr>
        <p:spPr>
          <a:xfrm>
            <a:off x="637309" y="3275470"/>
            <a:ext cx="2511937" cy="415498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cfa.createEdge(fromNode, </a:t>
            </a:r>
          </a:p>
          <a:p>
            <a:pPr marL="171450" indent="-171450">
              <a:buFontTx/>
              <a:buChar char="-"/>
            </a:pPr>
            <a:r>
              <a:rPr lang="en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Branch.UNCOND, finallyNode);</a:t>
            </a:r>
            <a:endParaRPr lang="en" altLang="zh-CN" sz="1050" dirty="0">
              <a:solidFill>
                <a:srgbClr val="5C5C5C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B14F21-072B-8646-9832-66BB2E762A01}"/>
              </a:ext>
            </a:extLst>
          </p:cNvPr>
          <p:cNvSpPr/>
          <p:nvPr/>
        </p:nvSpPr>
        <p:spPr>
          <a:xfrm>
            <a:off x="637309" y="3684454"/>
            <a:ext cx="2511937" cy="415498"/>
          </a:xfrm>
          <a:prstGeom prst="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+ cfa.createEdge(fromNode,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 Branch.ON_EX, finallyNode);</a:t>
            </a:r>
            <a:endParaRPr kumimoji="0" lang="en" altLang="zh-CN" sz="105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6" name="矩形: 圆角 10">
            <a:extLst>
              <a:ext uri="{FF2B5EF4-FFF2-40B4-BE49-F238E27FC236}">
                <a16:creationId xmlns:a16="http://schemas.microsoft.com/office/drawing/2014/main" id="{09C00B65-4E7B-3D4E-99ED-DA353610E549}"/>
              </a:ext>
            </a:extLst>
          </p:cNvPr>
          <p:cNvSpPr/>
          <p:nvPr/>
        </p:nvSpPr>
        <p:spPr>
          <a:xfrm>
            <a:off x="3610857" y="2108389"/>
            <a:ext cx="505465" cy="306467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kumimoji="0" lang="e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fa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8" name="矩形: 圆角 11">
            <a:extLst>
              <a:ext uri="{FF2B5EF4-FFF2-40B4-BE49-F238E27FC236}">
                <a16:creationId xmlns:a16="http://schemas.microsoft.com/office/drawing/2014/main" id="{07E4BD4D-4EA6-E84C-AC76-E2559C316F9F}"/>
              </a:ext>
            </a:extLst>
          </p:cNvPr>
          <p:cNvSpPr/>
          <p:nvPr/>
        </p:nvSpPr>
        <p:spPr>
          <a:xfrm>
            <a:off x="5803488" y="2127662"/>
            <a:ext cx="218032" cy="295751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( 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9" name="矩形: 圆角 12">
            <a:extLst>
              <a:ext uri="{FF2B5EF4-FFF2-40B4-BE49-F238E27FC236}">
                <a16:creationId xmlns:a16="http://schemas.microsoft.com/office/drawing/2014/main" id="{E5EE6810-89C6-0743-AB3C-916D60B0735C}"/>
              </a:ext>
            </a:extLst>
          </p:cNvPr>
          <p:cNvSpPr/>
          <p:nvPr/>
        </p:nvSpPr>
        <p:spPr>
          <a:xfrm>
            <a:off x="4211076" y="2118331"/>
            <a:ext cx="236588" cy="298430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. 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0" name="矩形: 圆角 13">
            <a:extLst>
              <a:ext uri="{FF2B5EF4-FFF2-40B4-BE49-F238E27FC236}">
                <a16:creationId xmlns:a16="http://schemas.microsoft.com/office/drawing/2014/main" id="{F9A96F7B-F4B5-3B48-A8EA-61114923BBD6}"/>
              </a:ext>
            </a:extLst>
          </p:cNvPr>
          <p:cNvSpPr/>
          <p:nvPr/>
        </p:nvSpPr>
        <p:spPr>
          <a:xfrm>
            <a:off x="4593348" y="2122303"/>
            <a:ext cx="1088315" cy="306467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createEdge</a:t>
            </a:r>
            <a:endParaRPr kumimoji="0" lang="en" altLang="zh-CN" sz="11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1" name="矩形: 圆角 14">
            <a:extLst>
              <a:ext uri="{FF2B5EF4-FFF2-40B4-BE49-F238E27FC236}">
                <a16:creationId xmlns:a16="http://schemas.microsoft.com/office/drawing/2014/main" id="{CE4FCB4D-9134-B842-B8D3-DFCBF2CC2F46}"/>
              </a:ext>
            </a:extLst>
          </p:cNvPr>
          <p:cNvSpPr/>
          <p:nvPr/>
        </p:nvSpPr>
        <p:spPr>
          <a:xfrm>
            <a:off x="6154280" y="2136113"/>
            <a:ext cx="966388" cy="306467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fromNode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2" name="矩形: 圆角 15">
            <a:extLst>
              <a:ext uri="{FF2B5EF4-FFF2-40B4-BE49-F238E27FC236}">
                <a16:creationId xmlns:a16="http://schemas.microsoft.com/office/drawing/2014/main" id="{20F4C20B-8BCE-4F4A-85F9-9A8270E81005}"/>
              </a:ext>
            </a:extLst>
          </p:cNvPr>
          <p:cNvSpPr/>
          <p:nvPr/>
        </p:nvSpPr>
        <p:spPr>
          <a:xfrm>
            <a:off x="7284806" y="2144150"/>
            <a:ext cx="233195" cy="298430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,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3" name="矩形: 圆角 16">
            <a:extLst>
              <a:ext uri="{FF2B5EF4-FFF2-40B4-BE49-F238E27FC236}">
                <a16:creationId xmlns:a16="http://schemas.microsoft.com/office/drawing/2014/main" id="{245A3ABF-E960-5D41-95D3-429DE2AE25EF}"/>
              </a:ext>
            </a:extLst>
          </p:cNvPr>
          <p:cNvSpPr/>
          <p:nvPr/>
        </p:nvSpPr>
        <p:spPr>
          <a:xfrm>
            <a:off x="7689722" y="2149573"/>
            <a:ext cx="746878" cy="306467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Branch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4" name="矩形: 圆角 17">
            <a:extLst>
              <a:ext uri="{FF2B5EF4-FFF2-40B4-BE49-F238E27FC236}">
                <a16:creationId xmlns:a16="http://schemas.microsoft.com/office/drawing/2014/main" id="{37CEE379-5276-A144-82E9-511E31193320}"/>
              </a:ext>
            </a:extLst>
          </p:cNvPr>
          <p:cNvSpPr/>
          <p:nvPr/>
        </p:nvSpPr>
        <p:spPr>
          <a:xfrm>
            <a:off x="8686544" y="2149074"/>
            <a:ext cx="222673" cy="298430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.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5" name="矩形: 圆角 18">
            <a:extLst>
              <a:ext uri="{FF2B5EF4-FFF2-40B4-BE49-F238E27FC236}">
                <a16:creationId xmlns:a16="http://schemas.microsoft.com/office/drawing/2014/main" id="{B047D515-05FF-F448-B5E1-DB9C760C3CF8}"/>
              </a:ext>
            </a:extLst>
          </p:cNvPr>
          <p:cNvSpPr/>
          <p:nvPr/>
        </p:nvSpPr>
        <p:spPr>
          <a:xfrm>
            <a:off x="4847933" y="2742230"/>
            <a:ext cx="661501" cy="306467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ON_EX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6" name="矩形: 圆角 19">
            <a:extLst>
              <a:ext uri="{FF2B5EF4-FFF2-40B4-BE49-F238E27FC236}">
                <a16:creationId xmlns:a16="http://schemas.microsoft.com/office/drawing/2014/main" id="{924C1652-2E73-C449-B78E-0AAF23AE6C9C}"/>
              </a:ext>
            </a:extLst>
          </p:cNvPr>
          <p:cNvSpPr/>
          <p:nvPr/>
        </p:nvSpPr>
        <p:spPr>
          <a:xfrm>
            <a:off x="5692151" y="2736613"/>
            <a:ext cx="222673" cy="298430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,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7" name="矩形: 圆角 20">
            <a:extLst>
              <a:ext uri="{FF2B5EF4-FFF2-40B4-BE49-F238E27FC236}">
                <a16:creationId xmlns:a16="http://schemas.microsoft.com/office/drawing/2014/main" id="{222EC689-FF33-E248-A2B6-A102DBF8EC12}"/>
              </a:ext>
            </a:extLst>
          </p:cNvPr>
          <p:cNvSpPr/>
          <p:nvPr/>
        </p:nvSpPr>
        <p:spPr>
          <a:xfrm>
            <a:off x="6045295" y="2728374"/>
            <a:ext cx="1186158" cy="306467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finallyNode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8" name="矩形: 圆角 21">
            <a:extLst>
              <a:ext uri="{FF2B5EF4-FFF2-40B4-BE49-F238E27FC236}">
                <a16:creationId xmlns:a16="http://schemas.microsoft.com/office/drawing/2014/main" id="{7BD2C9D8-6F96-D747-AA6A-4CF29042C7CC}"/>
              </a:ext>
            </a:extLst>
          </p:cNvPr>
          <p:cNvSpPr/>
          <p:nvPr/>
        </p:nvSpPr>
        <p:spPr>
          <a:xfrm>
            <a:off x="7406664" y="2733447"/>
            <a:ext cx="222673" cy="298430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9" name="矩形: 圆角 22">
            <a:extLst>
              <a:ext uri="{FF2B5EF4-FFF2-40B4-BE49-F238E27FC236}">
                <a16:creationId xmlns:a16="http://schemas.microsoft.com/office/drawing/2014/main" id="{3A116ACB-F74C-9B4A-9560-502F20B015BA}"/>
              </a:ext>
            </a:extLst>
          </p:cNvPr>
          <p:cNvSpPr/>
          <p:nvPr/>
        </p:nvSpPr>
        <p:spPr>
          <a:xfrm>
            <a:off x="7827154" y="2733447"/>
            <a:ext cx="222673" cy="298430"/>
          </a:xfrm>
          <a:prstGeom prst="roundRect">
            <a:avLst/>
          </a:prstGeom>
          <a:solidFill>
            <a:srgbClr val="70AD47">
              <a:lumMod val="60000"/>
              <a:lumOff val="40000"/>
              <a:alpha val="34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;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cxnSp>
        <p:nvCxnSpPr>
          <p:cNvPr id="40" name="直接箭头连接符 24">
            <a:extLst>
              <a:ext uri="{FF2B5EF4-FFF2-40B4-BE49-F238E27FC236}">
                <a16:creationId xmlns:a16="http://schemas.microsoft.com/office/drawing/2014/main" id="{6F93AF23-ED4B-524E-9D1C-CF781EB172D5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4116322" y="2261623"/>
            <a:ext cx="94754" cy="592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2">
            <a:extLst>
              <a:ext uri="{FF2B5EF4-FFF2-40B4-BE49-F238E27FC236}">
                <a16:creationId xmlns:a16="http://schemas.microsoft.com/office/drawing/2014/main" id="{29E27BF5-2E54-A145-9A22-22D89C90444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509434" y="2885828"/>
            <a:ext cx="182717" cy="963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34">
            <a:extLst>
              <a:ext uri="{FF2B5EF4-FFF2-40B4-BE49-F238E27FC236}">
                <a16:creationId xmlns:a16="http://schemas.microsoft.com/office/drawing/2014/main" id="{6FFDDD1B-89E0-B043-AE08-9BE7D9E93258}"/>
              </a:ext>
            </a:extLst>
          </p:cNvPr>
          <p:cNvCxnSpPr>
            <a:cxnSpLocks/>
          </p:cNvCxnSpPr>
          <p:nvPr/>
        </p:nvCxnSpPr>
        <p:spPr>
          <a:xfrm>
            <a:off x="5906489" y="2899537"/>
            <a:ext cx="135786" cy="99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5">
            <a:extLst>
              <a:ext uri="{FF2B5EF4-FFF2-40B4-BE49-F238E27FC236}">
                <a16:creationId xmlns:a16="http://schemas.microsoft.com/office/drawing/2014/main" id="{2E8A88F0-37F5-3548-8BE9-FF8E50138352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226138" y="2882662"/>
            <a:ext cx="180526" cy="798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37">
            <a:extLst>
              <a:ext uri="{FF2B5EF4-FFF2-40B4-BE49-F238E27FC236}">
                <a16:creationId xmlns:a16="http://schemas.microsoft.com/office/drawing/2014/main" id="{C2893F40-79E6-384D-ABA0-6DA7CDA45B6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H="1">
            <a:off x="4847933" y="2298289"/>
            <a:ext cx="4061284" cy="597175"/>
          </a:xfrm>
          <a:prstGeom prst="bentConnector5">
            <a:avLst>
              <a:gd name="adj1" fmla="val -5629"/>
              <a:gd name="adj2" fmla="val 49663"/>
              <a:gd name="adj3" fmla="val 105629"/>
            </a:avLst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: 圆角 45">
            <a:extLst>
              <a:ext uri="{FF2B5EF4-FFF2-40B4-BE49-F238E27FC236}">
                <a16:creationId xmlns:a16="http://schemas.microsoft.com/office/drawing/2014/main" id="{2AED26E5-BD53-2F4E-B63C-94F23A60AFAA}"/>
              </a:ext>
            </a:extLst>
          </p:cNvPr>
          <p:cNvSpPr/>
          <p:nvPr/>
        </p:nvSpPr>
        <p:spPr>
          <a:xfrm>
            <a:off x="3995057" y="4974510"/>
            <a:ext cx="1025358" cy="306467"/>
          </a:xfrm>
          <a:prstGeom prst="roundRect">
            <a:avLst/>
          </a:prstGeom>
          <a:solidFill>
            <a:schemeClr val="bg1">
              <a:lumMod val="85000"/>
              <a:alpha val="34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modify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53" name="矩形: 圆角 46">
            <a:extLst>
              <a:ext uri="{FF2B5EF4-FFF2-40B4-BE49-F238E27FC236}">
                <a16:creationId xmlns:a16="http://schemas.microsoft.com/office/drawing/2014/main" id="{060DC833-199D-DD49-880B-7D0ED2A03E90}"/>
              </a:ext>
            </a:extLst>
          </p:cNvPr>
          <p:cNvSpPr/>
          <p:nvPr/>
        </p:nvSpPr>
        <p:spPr>
          <a:xfrm>
            <a:off x="5189532" y="4984323"/>
            <a:ext cx="740348" cy="306467"/>
          </a:xfrm>
          <a:prstGeom prst="roundRect">
            <a:avLst/>
          </a:prstGeom>
          <a:solidFill>
            <a:schemeClr val="bg1">
              <a:lumMod val="85000"/>
              <a:alpha val="34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UNCOND</a:t>
            </a:r>
            <a:r>
              <a:rPr kumimoji="0" lang="en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 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54" name="矩形: 圆角 47">
            <a:extLst>
              <a:ext uri="{FF2B5EF4-FFF2-40B4-BE49-F238E27FC236}">
                <a16:creationId xmlns:a16="http://schemas.microsoft.com/office/drawing/2014/main" id="{CBA4C475-448E-DA45-A4CB-D500DE94B550}"/>
              </a:ext>
            </a:extLst>
          </p:cNvPr>
          <p:cNvSpPr/>
          <p:nvPr/>
        </p:nvSpPr>
        <p:spPr>
          <a:xfrm>
            <a:off x="6065990" y="4982790"/>
            <a:ext cx="763052" cy="306467"/>
          </a:xfrm>
          <a:prstGeom prst="roundRect">
            <a:avLst/>
          </a:prstGeom>
          <a:solidFill>
            <a:schemeClr val="bg1">
              <a:lumMod val="85000"/>
              <a:alpha val="34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ON_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</a:rPr>
              <a:t>EX</a:t>
            </a:r>
            <a:endParaRPr kumimoji="0" lang="en" altLang="zh-CN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cxnSp>
        <p:nvCxnSpPr>
          <p:cNvPr id="55" name="直接箭头连接符 48">
            <a:extLst>
              <a:ext uri="{FF2B5EF4-FFF2-40B4-BE49-F238E27FC236}">
                <a16:creationId xmlns:a16="http://schemas.microsoft.com/office/drawing/2014/main" id="{BB5B72CE-714F-4A43-9D30-E14C62ADEA1E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5020415" y="5127744"/>
            <a:ext cx="169117" cy="981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60">
            <a:extLst>
              <a:ext uri="{FF2B5EF4-FFF2-40B4-BE49-F238E27FC236}">
                <a16:creationId xmlns:a16="http://schemas.microsoft.com/office/drawing/2014/main" id="{467E08B8-7A5B-3B43-9B4F-16D531189B7D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3149246" y="2261623"/>
            <a:ext cx="461611" cy="16305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7F844E0-C0F8-1747-8059-000B48785FD8}"/>
              </a:ext>
            </a:extLst>
          </p:cNvPr>
          <p:cNvSpPr txBox="1"/>
          <p:nvPr/>
        </p:nvSpPr>
        <p:spPr>
          <a:xfrm>
            <a:off x="3329045" y="3062455"/>
            <a:ext cx="2222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Sequence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of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Tokens	</a:t>
            </a: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8AD238C-DE07-5F42-BB8B-66B4565E1FC9}"/>
              </a:ext>
            </a:extLst>
          </p:cNvPr>
          <p:cNvSpPr txBox="1"/>
          <p:nvPr/>
        </p:nvSpPr>
        <p:spPr>
          <a:xfrm>
            <a:off x="3438831" y="4291163"/>
            <a:ext cx="189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Edits</a:t>
            </a: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61" name="图形 60" descr="统计信息 RTL">
            <a:extLst>
              <a:ext uri="{FF2B5EF4-FFF2-40B4-BE49-F238E27FC236}">
                <a16:creationId xmlns:a16="http://schemas.microsoft.com/office/drawing/2014/main" id="{9173BD5E-4D66-8447-8B52-F6804C9BB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3914" y="3321003"/>
            <a:ext cx="1322360" cy="1322360"/>
          </a:xfrm>
          <a:prstGeom prst="rect">
            <a:avLst/>
          </a:prstGeom>
        </p:spPr>
      </p:pic>
      <p:pic>
        <p:nvPicPr>
          <p:cNvPr id="62" name="图形 61" descr="统计">
            <a:extLst>
              <a:ext uri="{FF2B5EF4-FFF2-40B4-BE49-F238E27FC236}">
                <a16:creationId xmlns:a16="http://schemas.microsoft.com/office/drawing/2014/main" id="{28464C7A-656E-2B46-A65D-DF504BCA4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8497" y="3357856"/>
            <a:ext cx="1322360" cy="132236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78BA8FFF-E3C4-2040-8234-5FF20ECAC04E}"/>
              </a:ext>
            </a:extLst>
          </p:cNvPr>
          <p:cNvSpPr txBox="1"/>
          <p:nvPr/>
        </p:nvSpPr>
        <p:spPr>
          <a:xfrm>
            <a:off x="6096000" y="3120287"/>
            <a:ext cx="189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Length: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13</a:t>
            </a:r>
            <a:endParaRPr lang="zh-CN" altLang="en-US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5" name="连接符: 肘形 83">
            <a:extLst>
              <a:ext uri="{FF2B5EF4-FFF2-40B4-BE49-F238E27FC236}">
                <a16:creationId xmlns:a16="http://schemas.microsoft.com/office/drawing/2014/main" id="{77605FD6-FB38-9044-B365-8B61A47812D8}"/>
              </a:ext>
            </a:extLst>
          </p:cNvPr>
          <p:cNvCxnSpPr>
            <a:cxnSpLocks/>
            <a:stCxn id="54" idx="3"/>
            <a:endCxn id="62" idx="2"/>
          </p:cNvCxnSpPr>
          <p:nvPr/>
        </p:nvCxnSpPr>
        <p:spPr>
          <a:xfrm flipV="1">
            <a:off x="6829042" y="4680216"/>
            <a:ext cx="390635" cy="4558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D4A7192-85F2-4A4E-91A2-CA14CB95BD26}"/>
              </a:ext>
            </a:extLst>
          </p:cNvPr>
          <p:cNvSpPr txBox="1"/>
          <p:nvPr/>
        </p:nvSpPr>
        <p:spPr>
          <a:xfrm>
            <a:off x="6962657" y="4478880"/>
            <a:ext cx="189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Length:</a:t>
            </a:r>
            <a:r>
              <a: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endParaRPr lang="zh-CN" altLang="en-US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30905BF-217A-074B-B63C-D8736499F85D}"/>
              </a:ext>
            </a:extLst>
          </p:cNvPr>
          <p:cNvSpPr txBox="1"/>
          <p:nvPr/>
        </p:nvSpPr>
        <p:spPr>
          <a:xfrm rot="10800000">
            <a:off x="6357926" y="3699160"/>
            <a:ext cx="3279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≪</a:t>
            </a:r>
            <a:endParaRPr lang="zh-CN" altLang="en-US" sz="24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8" name="直接箭头连接符 89">
            <a:extLst>
              <a:ext uri="{FF2B5EF4-FFF2-40B4-BE49-F238E27FC236}">
                <a16:creationId xmlns:a16="http://schemas.microsoft.com/office/drawing/2014/main" id="{81BFD23A-261C-E14D-A694-98732F784CE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893149" y="3015284"/>
            <a:ext cx="129" cy="26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08339F5C-C07C-C943-A438-FC3091D01B17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447664" y="2267546"/>
            <a:ext cx="145684" cy="7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BD101C8E-A6DA-974D-9AEA-15DFFAEFAC5C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>
            <a:off x="5681663" y="2275537"/>
            <a:ext cx="1218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E8C7B7-BCDE-0E4B-B6E2-D49A70AF40DA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6021520" y="2275538"/>
            <a:ext cx="132760" cy="13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48ABB254-8672-774A-A03A-38B7BBB49EC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7120668" y="2289347"/>
            <a:ext cx="164138" cy="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36F326B-A260-FD49-B99C-48A7556D35BF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7518001" y="2293365"/>
            <a:ext cx="171721" cy="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4EC73C53-29B7-1F49-A867-10CA1A7448B1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8436600" y="2298289"/>
            <a:ext cx="249944" cy="4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7D130831-775F-FF42-98FF-5A3AB0ED5BE3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7629337" y="2882662"/>
            <a:ext cx="19781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AA845AE4-E5B3-C744-ADAC-6ECCB70EAC0C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 flipV="1">
            <a:off x="5929880" y="5136024"/>
            <a:ext cx="136110" cy="15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FE6F255C-EF3E-BE40-8035-A1E549E48C9F}"/>
              </a:ext>
            </a:extLst>
          </p:cNvPr>
          <p:cNvCxnSpPr>
            <a:stCxn id="24" idx="3"/>
            <a:endCxn id="52" idx="1"/>
          </p:cNvCxnSpPr>
          <p:nvPr/>
        </p:nvCxnSpPr>
        <p:spPr>
          <a:xfrm>
            <a:off x="3149246" y="3892203"/>
            <a:ext cx="845811" cy="1235541"/>
          </a:xfrm>
          <a:prstGeom prst="bentConnector3">
            <a:avLst>
              <a:gd name="adj1" fmla="val 2683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>
            <a:extLst>
              <a:ext uri="{FF2B5EF4-FFF2-40B4-BE49-F238E27FC236}">
                <a16:creationId xmlns:a16="http://schemas.microsoft.com/office/drawing/2014/main" id="{341D61F0-B2DC-314A-BC4B-DDDD027463C0}"/>
              </a:ext>
            </a:extLst>
          </p:cNvPr>
          <p:cNvCxnSpPr>
            <a:stCxn id="39" idx="3"/>
            <a:endCxn id="61" idx="0"/>
          </p:cNvCxnSpPr>
          <p:nvPr/>
        </p:nvCxnSpPr>
        <p:spPr>
          <a:xfrm flipH="1">
            <a:off x="5885094" y="2882662"/>
            <a:ext cx="2164733" cy="438341"/>
          </a:xfrm>
          <a:prstGeom prst="bentConnector4">
            <a:avLst>
              <a:gd name="adj1" fmla="val -10560"/>
              <a:gd name="adj2" fmla="val 6702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58"/>
    </mc:Choice>
    <mc:Fallback xmlns="">
      <p:transition spd="slow" advTm="524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Recoder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</a:t>
            </a:r>
            <a:br>
              <a:rPr kumimoji="1" lang="en-US" altLang="zh-CN" dirty="0"/>
            </a:b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lang="en-US" altLang="zh-CN" dirty="0">
                <a:latin typeface="Arial" panose="020B0604020202020204" pitchFamily="34" charset="0"/>
              </a:rPr>
              <a:t> I</a:t>
            </a:r>
            <a:r>
              <a:rPr lang="en" altLang="zh-CN" dirty="0" err="1">
                <a:latin typeface="Arial" panose="020B0604020202020204" pitchFamily="34" charset="0"/>
              </a:rPr>
              <a:t>nefficient</a:t>
            </a:r>
            <a:r>
              <a:rPr lang="en" altLang="zh-CN" dirty="0">
                <a:latin typeface="Arial" panose="020B0604020202020204" pitchFamily="34" charset="0"/>
              </a:rPr>
              <a:t> representation of small edits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BAB116F-B1C9-914E-ABF5-C67FD54BFE5F}"/>
              </a:ext>
            </a:extLst>
          </p:cNvPr>
          <p:cNvSpPr txBox="1"/>
          <p:nvPr/>
        </p:nvSpPr>
        <p:spPr>
          <a:xfrm>
            <a:off x="758821" y="966519"/>
            <a:ext cx="7844266" cy="51077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Recoder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also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copy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sub-tree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buggy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code.</a:t>
            </a:r>
            <a:endParaRPr kumimoji="1" lang="zh-CN" altLang="en-US" sz="2400" dirty="0"/>
          </a:p>
        </p:txBody>
      </p:sp>
      <p:sp>
        <p:nvSpPr>
          <p:cNvPr id="56" name="圆角矩形 95">
            <a:extLst>
              <a:ext uri="{FF2B5EF4-FFF2-40B4-BE49-F238E27FC236}">
                <a16:creationId xmlns:a16="http://schemas.microsoft.com/office/drawing/2014/main" id="{9EFB26AD-B697-F94E-918F-61D621B20912}"/>
              </a:ext>
            </a:extLst>
          </p:cNvPr>
          <p:cNvSpPr/>
          <p:nvPr/>
        </p:nvSpPr>
        <p:spPr>
          <a:xfrm>
            <a:off x="2662886" y="3362963"/>
            <a:ext cx="2189018" cy="30182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LocalDeclaration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角矩形 96">
            <a:extLst>
              <a:ext uri="{FF2B5EF4-FFF2-40B4-BE49-F238E27FC236}">
                <a16:creationId xmlns:a16="http://schemas.microsoft.com/office/drawing/2014/main" id="{A168E1EB-6893-3E42-A24A-98D3A622A10A}"/>
              </a:ext>
            </a:extLst>
          </p:cNvPr>
          <p:cNvSpPr/>
          <p:nvPr/>
        </p:nvSpPr>
        <p:spPr>
          <a:xfrm>
            <a:off x="2651406" y="3854954"/>
            <a:ext cx="1073727" cy="301588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圆角矩形 100">
            <a:extLst>
              <a:ext uri="{FF2B5EF4-FFF2-40B4-BE49-F238E27FC236}">
                <a16:creationId xmlns:a16="http://schemas.microsoft.com/office/drawing/2014/main" id="{CA7F602C-95E4-974F-BEF1-7E13AE5040C5}"/>
              </a:ext>
            </a:extLst>
          </p:cNvPr>
          <p:cNvSpPr/>
          <p:nvPr/>
        </p:nvSpPr>
        <p:spPr>
          <a:xfrm>
            <a:off x="3793873" y="3854104"/>
            <a:ext cx="1059290" cy="30158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圆角矩形 101">
            <a:extLst>
              <a:ext uri="{FF2B5EF4-FFF2-40B4-BE49-F238E27FC236}">
                <a16:creationId xmlns:a16="http://schemas.microsoft.com/office/drawing/2014/main" id="{95EF1004-6AB7-A140-A5D0-8EBC2EE06EE9}"/>
              </a:ext>
            </a:extLst>
          </p:cNvPr>
          <p:cNvSpPr/>
          <p:nvPr/>
        </p:nvSpPr>
        <p:spPr>
          <a:xfrm>
            <a:off x="3707855" y="4360890"/>
            <a:ext cx="1231325" cy="51397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Invocation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102">
            <a:extLst>
              <a:ext uri="{FF2B5EF4-FFF2-40B4-BE49-F238E27FC236}">
                <a16:creationId xmlns:a16="http://schemas.microsoft.com/office/drawing/2014/main" id="{5D0362CC-7777-3F4E-85BC-A0CFDE1107E3}"/>
              </a:ext>
            </a:extLst>
          </p:cNvPr>
          <p:cNvSpPr/>
          <p:nvPr/>
        </p:nvSpPr>
        <p:spPr>
          <a:xfrm>
            <a:off x="4401120" y="5057574"/>
            <a:ext cx="1073729" cy="301590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直线箭头连接符 103">
            <a:extLst>
              <a:ext uri="{FF2B5EF4-FFF2-40B4-BE49-F238E27FC236}">
                <a16:creationId xmlns:a16="http://schemas.microsoft.com/office/drawing/2014/main" id="{8FD26E14-1068-D747-BFDC-843D7FCBCFB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flipH="1">
            <a:off x="3188270" y="3664792"/>
            <a:ext cx="569125" cy="190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105">
            <a:extLst>
              <a:ext uri="{FF2B5EF4-FFF2-40B4-BE49-F238E27FC236}">
                <a16:creationId xmlns:a16="http://schemas.microsoft.com/office/drawing/2014/main" id="{7454BC49-BCC2-8D4A-9651-CCC1EECCF043}"/>
              </a:ext>
            </a:extLst>
          </p:cNvPr>
          <p:cNvCxnSpPr>
            <a:cxnSpLocks/>
            <a:stCxn id="56" idx="2"/>
            <a:endCxn id="63" idx="0"/>
          </p:cNvCxnSpPr>
          <p:nvPr/>
        </p:nvCxnSpPr>
        <p:spPr>
          <a:xfrm>
            <a:off x="3757395" y="3664792"/>
            <a:ext cx="566123" cy="189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108">
            <a:extLst>
              <a:ext uri="{FF2B5EF4-FFF2-40B4-BE49-F238E27FC236}">
                <a16:creationId xmlns:a16="http://schemas.microsoft.com/office/drawing/2014/main" id="{3615DD77-F2E9-A147-A605-E0E525135C8B}"/>
              </a:ext>
            </a:extLst>
          </p:cNvPr>
          <p:cNvCxnSpPr>
            <a:cxnSpLocks/>
            <a:stCxn id="63" idx="2"/>
            <a:endCxn id="69" idx="0"/>
          </p:cNvCxnSpPr>
          <p:nvPr/>
        </p:nvCxnSpPr>
        <p:spPr>
          <a:xfrm>
            <a:off x="4323518" y="4155693"/>
            <a:ext cx="0" cy="205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109">
            <a:extLst>
              <a:ext uri="{FF2B5EF4-FFF2-40B4-BE49-F238E27FC236}">
                <a16:creationId xmlns:a16="http://schemas.microsoft.com/office/drawing/2014/main" id="{D48C54C2-AF7E-3E4B-9BDD-930E30D2A599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4323518" y="4874869"/>
            <a:ext cx="614467" cy="1827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燕尾形箭头 110">
            <a:extLst>
              <a:ext uri="{FF2B5EF4-FFF2-40B4-BE49-F238E27FC236}">
                <a16:creationId xmlns:a16="http://schemas.microsoft.com/office/drawing/2014/main" id="{F7A8C142-53D3-9640-929D-57E07C8E4103}"/>
              </a:ext>
            </a:extLst>
          </p:cNvPr>
          <p:cNvSpPr/>
          <p:nvPr/>
        </p:nvSpPr>
        <p:spPr>
          <a:xfrm>
            <a:off x="5732374" y="4153205"/>
            <a:ext cx="536865" cy="242453"/>
          </a:xfrm>
          <a:prstGeom prst="notchedRightArrow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圆角矩形 112">
            <a:extLst>
              <a:ext uri="{FF2B5EF4-FFF2-40B4-BE49-F238E27FC236}">
                <a16:creationId xmlns:a16="http://schemas.microsoft.com/office/drawing/2014/main" id="{3390D3D2-6BD7-384C-9F9F-D2E80EE741CF}"/>
              </a:ext>
            </a:extLst>
          </p:cNvPr>
          <p:cNvSpPr/>
          <p:nvPr/>
        </p:nvSpPr>
        <p:spPr>
          <a:xfrm>
            <a:off x="7182796" y="3362063"/>
            <a:ext cx="2189018" cy="30272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Edits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圆角矩形 113">
            <a:extLst>
              <a:ext uri="{FF2B5EF4-FFF2-40B4-BE49-F238E27FC236}">
                <a16:creationId xmlns:a16="http://schemas.microsoft.com/office/drawing/2014/main" id="{DEBA08CA-E41E-A642-8848-979EF9E84A54}"/>
              </a:ext>
            </a:extLst>
          </p:cNvPr>
          <p:cNvSpPr/>
          <p:nvPr/>
        </p:nvSpPr>
        <p:spPr>
          <a:xfrm>
            <a:off x="7157574" y="3739780"/>
            <a:ext cx="1119731" cy="302728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圆角矩形 114">
            <a:extLst>
              <a:ext uri="{FF2B5EF4-FFF2-40B4-BE49-F238E27FC236}">
                <a16:creationId xmlns:a16="http://schemas.microsoft.com/office/drawing/2014/main" id="{6DB26380-0981-2342-A9D6-EFA2BAD101DD}"/>
              </a:ext>
            </a:extLst>
          </p:cNvPr>
          <p:cNvSpPr/>
          <p:nvPr/>
        </p:nvSpPr>
        <p:spPr>
          <a:xfrm>
            <a:off x="6988286" y="4591936"/>
            <a:ext cx="1456678" cy="29435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IfStatement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9" name="圆角矩形 115">
            <a:extLst>
              <a:ext uri="{FF2B5EF4-FFF2-40B4-BE49-F238E27FC236}">
                <a16:creationId xmlns:a16="http://schemas.microsoft.com/office/drawing/2014/main" id="{3E27A4C1-D93E-C845-9362-9D763445D1E0}"/>
              </a:ext>
            </a:extLst>
          </p:cNvPr>
          <p:cNvSpPr/>
          <p:nvPr/>
        </p:nvSpPr>
        <p:spPr>
          <a:xfrm>
            <a:off x="6988286" y="5033030"/>
            <a:ext cx="728339" cy="282147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圆角矩形 116">
            <a:extLst>
              <a:ext uri="{FF2B5EF4-FFF2-40B4-BE49-F238E27FC236}">
                <a16:creationId xmlns:a16="http://schemas.microsoft.com/office/drawing/2014/main" id="{D58B1783-C8FE-A54B-B5E0-0F0717EB816C}"/>
              </a:ext>
            </a:extLst>
          </p:cNvPr>
          <p:cNvSpPr/>
          <p:nvPr/>
        </p:nvSpPr>
        <p:spPr>
          <a:xfrm>
            <a:off x="8444964" y="3739778"/>
            <a:ext cx="1073727" cy="30272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直线箭头连接符 117">
            <a:extLst>
              <a:ext uri="{FF2B5EF4-FFF2-40B4-BE49-F238E27FC236}">
                <a16:creationId xmlns:a16="http://schemas.microsoft.com/office/drawing/2014/main" id="{0869BB69-9CED-4345-A91B-D59B090A8D20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7717440" y="3664792"/>
            <a:ext cx="559865" cy="74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119">
            <a:extLst>
              <a:ext uri="{FF2B5EF4-FFF2-40B4-BE49-F238E27FC236}">
                <a16:creationId xmlns:a16="http://schemas.microsoft.com/office/drawing/2014/main" id="{9C0DCB78-312E-4040-A036-449B1C0FDBD4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>
          <a:xfrm>
            <a:off x="8277305" y="3664792"/>
            <a:ext cx="704523" cy="74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120">
            <a:extLst>
              <a:ext uri="{FF2B5EF4-FFF2-40B4-BE49-F238E27FC236}">
                <a16:creationId xmlns:a16="http://schemas.microsoft.com/office/drawing/2014/main" id="{9C7DEBFE-2B12-464C-8618-B9DA483167B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7352456" y="4886291"/>
            <a:ext cx="364169" cy="146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7C9E3DE-D594-6543-BF67-48DA8B41F1D6}"/>
              </a:ext>
            </a:extLst>
          </p:cNvPr>
          <p:cNvSpPr/>
          <p:nvPr/>
        </p:nvSpPr>
        <p:spPr>
          <a:xfrm>
            <a:off x="2683668" y="2749304"/>
            <a:ext cx="6824662" cy="36933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ObjectType implicitProto = interfaceType.getImplicitPrototype();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8622DB9-B383-814B-BADB-5B7F3F66EF5D}"/>
              </a:ext>
            </a:extLst>
          </p:cNvPr>
          <p:cNvSpPr/>
          <p:nvPr/>
        </p:nvSpPr>
        <p:spPr>
          <a:xfrm>
            <a:off x="2683668" y="1827216"/>
            <a:ext cx="6824663" cy="923330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+ if((interfaceType.getImplicitPrototype() == null)){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return;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  <p:sp>
        <p:nvSpPr>
          <p:cNvPr id="87" name="圆角矩形 69">
            <a:extLst>
              <a:ext uri="{FF2B5EF4-FFF2-40B4-BE49-F238E27FC236}">
                <a16:creationId xmlns:a16="http://schemas.microsoft.com/office/drawing/2014/main" id="{AFEBB1BE-63D0-7A43-B20A-BAA0895C3934}"/>
              </a:ext>
            </a:extLst>
          </p:cNvPr>
          <p:cNvSpPr/>
          <p:nvPr/>
        </p:nvSpPr>
        <p:spPr>
          <a:xfrm>
            <a:off x="7766833" y="5031739"/>
            <a:ext cx="678131" cy="29435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9" name="直线箭头连接符 42">
            <a:extLst>
              <a:ext uri="{FF2B5EF4-FFF2-40B4-BE49-F238E27FC236}">
                <a16:creationId xmlns:a16="http://schemas.microsoft.com/office/drawing/2014/main" id="{7DC66E62-9022-2745-8D92-DC7A179B702D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7716625" y="4886291"/>
            <a:ext cx="389274" cy="145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72">
            <a:extLst>
              <a:ext uri="{FF2B5EF4-FFF2-40B4-BE49-F238E27FC236}">
                <a16:creationId xmlns:a16="http://schemas.microsoft.com/office/drawing/2014/main" id="{785BB725-F760-4843-853C-4FECA327BAFC}"/>
              </a:ext>
            </a:extLst>
          </p:cNvPr>
          <p:cNvSpPr/>
          <p:nvPr/>
        </p:nvSpPr>
        <p:spPr>
          <a:xfrm>
            <a:off x="6601388" y="5432369"/>
            <a:ext cx="1118271" cy="534942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zh-CN" sz="1600" dirty="0">
                <a:latin typeface="Calibri"/>
                <a:cs typeface="Calibri"/>
              </a:rPr>
              <a:t>Method</a:t>
            </a:r>
            <a:endParaRPr lang="en-US" altLang="zh-CN" sz="1600" dirty="0">
              <a:latin typeface="Calibri"/>
              <a:cs typeface="Calibri"/>
            </a:endParaRPr>
          </a:p>
          <a:p>
            <a:pPr algn="ctr"/>
            <a:r>
              <a:rPr kumimoji="1" lang="en-US" altLang="zh-CN" sz="1600" dirty="0">
                <a:latin typeface="Calibri"/>
                <a:cs typeface="Calibri"/>
              </a:rPr>
              <a:t>Invocation</a:t>
            </a:r>
            <a:endParaRPr lang="zh-CN" altLang="en-US" sz="1600" dirty="0">
              <a:latin typeface="Calibri"/>
              <a:cs typeface="Calibri"/>
            </a:endParaRPr>
          </a:p>
        </p:txBody>
      </p:sp>
      <p:cxnSp>
        <p:nvCxnSpPr>
          <p:cNvPr id="92" name="直线箭头连接符 44">
            <a:extLst>
              <a:ext uri="{FF2B5EF4-FFF2-40B4-BE49-F238E27FC236}">
                <a16:creationId xmlns:a16="http://schemas.microsoft.com/office/drawing/2014/main" id="{74262DBF-592E-5C44-9536-034A45B671C9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 flipH="1">
            <a:off x="7160524" y="5315177"/>
            <a:ext cx="191932" cy="117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2">
            <a:extLst>
              <a:ext uri="{FF2B5EF4-FFF2-40B4-BE49-F238E27FC236}">
                <a16:creationId xmlns:a16="http://schemas.microsoft.com/office/drawing/2014/main" id="{D6FCE74F-AD9E-0B40-AF97-8D6DD46DEB1A}"/>
              </a:ext>
            </a:extLst>
          </p:cNvPr>
          <p:cNvSpPr/>
          <p:nvPr/>
        </p:nvSpPr>
        <p:spPr>
          <a:xfrm>
            <a:off x="6540911" y="6142100"/>
            <a:ext cx="1170979" cy="466460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ID of</a:t>
            </a:r>
          </a:p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Non-Term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6" name="直线箭头连接符 65">
            <a:extLst>
              <a:ext uri="{FF2B5EF4-FFF2-40B4-BE49-F238E27FC236}">
                <a16:creationId xmlns:a16="http://schemas.microsoft.com/office/drawing/2014/main" id="{214A9E0B-569C-9C41-A758-EE092E711D8D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 flipH="1">
            <a:off x="7126401" y="5967311"/>
            <a:ext cx="34123" cy="1747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102">
            <a:extLst>
              <a:ext uri="{FF2B5EF4-FFF2-40B4-BE49-F238E27FC236}">
                <a16:creationId xmlns:a16="http://schemas.microsoft.com/office/drawing/2014/main" id="{3210D527-FDAA-8348-BE2C-42D44B4C55FF}"/>
              </a:ext>
            </a:extLst>
          </p:cNvPr>
          <p:cNvSpPr/>
          <p:nvPr/>
        </p:nvSpPr>
        <p:spPr>
          <a:xfrm>
            <a:off x="3259112" y="5057574"/>
            <a:ext cx="1073728" cy="30158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qualifier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直接箭头连接符 68">
            <a:extLst>
              <a:ext uri="{FF2B5EF4-FFF2-40B4-BE49-F238E27FC236}">
                <a16:creationId xmlns:a16="http://schemas.microsoft.com/office/drawing/2014/main" id="{7AB6DAB6-BEF9-7C40-8988-F8368D6C2149}"/>
              </a:ext>
            </a:extLst>
          </p:cNvPr>
          <p:cNvCxnSpPr>
            <a:cxnSpLocks/>
            <a:stCxn id="69" idx="2"/>
            <a:endCxn id="98" idx="0"/>
          </p:cNvCxnSpPr>
          <p:nvPr/>
        </p:nvCxnSpPr>
        <p:spPr>
          <a:xfrm flipH="1">
            <a:off x="3795976" y="4874869"/>
            <a:ext cx="527542" cy="1827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113">
            <a:extLst>
              <a:ext uri="{FF2B5EF4-FFF2-40B4-BE49-F238E27FC236}">
                <a16:creationId xmlns:a16="http://schemas.microsoft.com/office/drawing/2014/main" id="{973C3E64-B072-0C42-9383-F8C29E390F0D}"/>
              </a:ext>
            </a:extLst>
          </p:cNvPr>
          <p:cNvSpPr/>
          <p:nvPr/>
        </p:nvSpPr>
        <p:spPr>
          <a:xfrm>
            <a:off x="7157574" y="4157722"/>
            <a:ext cx="1113046" cy="30529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1" name="直接箭头连接符 70">
            <a:extLst>
              <a:ext uri="{FF2B5EF4-FFF2-40B4-BE49-F238E27FC236}">
                <a16:creationId xmlns:a16="http://schemas.microsoft.com/office/drawing/2014/main" id="{E61DEB9B-B703-3347-A3D0-4D763CA3B464}"/>
              </a:ext>
            </a:extLst>
          </p:cNvPr>
          <p:cNvCxnSpPr>
            <a:cxnSpLocks/>
            <a:stCxn id="77" idx="2"/>
            <a:endCxn id="100" idx="0"/>
          </p:cNvCxnSpPr>
          <p:nvPr/>
        </p:nvCxnSpPr>
        <p:spPr>
          <a:xfrm flipH="1">
            <a:off x="7714097" y="4042508"/>
            <a:ext cx="3343" cy="1152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71">
            <a:extLst>
              <a:ext uri="{FF2B5EF4-FFF2-40B4-BE49-F238E27FC236}">
                <a16:creationId xmlns:a16="http://schemas.microsoft.com/office/drawing/2014/main" id="{455A8A57-DE79-A445-9BE1-EEADBD752661}"/>
              </a:ext>
            </a:extLst>
          </p:cNvPr>
          <p:cNvCxnSpPr>
            <a:cxnSpLocks/>
            <a:stCxn id="100" idx="2"/>
            <a:endCxn id="78" idx="0"/>
          </p:cNvCxnSpPr>
          <p:nvPr/>
        </p:nvCxnSpPr>
        <p:spPr>
          <a:xfrm>
            <a:off x="7714097" y="4463021"/>
            <a:ext cx="2528" cy="1289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67D95F1-8ED3-0D4E-AC0E-0885363EF730}"/>
              </a:ext>
            </a:extLst>
          </p:cNvPr>
          <p:cNvSpPr/>
          <p:nvPr/>
        </p:nvSpPr>
        <p:spPr>
          <a:xfrm>
            <a:off x="7797345" y="5426547"/>
            <a:ext cx="1076121" cy="534942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Calibri"/>
                <a:cs typeface="Calibri"/>
              </a:rPr>
              <a:t>Literal                        </a:t>
            </a:r>
          </a:p>
        </p:txBody>
      </p:sp>
      <p:sp>
        <p:nvSpPr>
          <p:cNvPr id="104" name="圆角矩形 92">
            <a:extLst>
              <a:ext uri="{FF2B5EF4-FFF2-40B4-BE49-F238E27FC236}">
                <a16:creationId xmlns:a16="http://schemas.microsoft.com/office/drawing/2014/main" id="{4289898E-5ECD-4E46-B33E-95F5C2E9FB5E}"/>
              </a:ext>
            </a:extLst>
          </p:cNvPr>
          <p:cNvSpPr/>
          <p:nvPr/>
        </p:nvSpPr>
        <p:spPr>
          <a:xfrm>
            <a:off x="7810849" y="6142100"/>
            <a:ext cx="1170979" cy="46645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</a:p>
        </p:txBody>
      </p:sp>
      <p:cxnSp>
        <p:nvCxnSpPr>
          <p:cNvPr id="106" name="直接箭头连接符 74">
            <a:extLst>
              <a:ext uri="{FF2B5EF4-FFF2-40B4-BE49-F238E27FC236}">
                <a16:creationId xmlns:a16="http://schemas.microsoft.com/office/drawing/2014/main" id="{F329F7E9-96EE-4A4D-B0F0-CFE336B3AB17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8335406" y="5961489"/>
            <a:ext cx="60933" cy="180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75">
            <a:extLst>
              <a:ext uri="{FF2B5EF4-FFF2-40B4-BE49-F238E27FC236}">
                <a16:creationId xmlns:a16="http://schemas.microsoft.com/office/drawing/2014/main" id="{2C0F5A80-5374-7147-A0EC-CE265B43F653}"/>
              </a:ext>
            </a:extLst>
          </p:cNvPr>
          <p:cNvCxnSpPr>
            <a:stCxn id="87" idx="2"/>
            <a:endCxn id="103" idx="0"/>
          </p:cNvCxnSpPr>
          <p:nvPr/>
        </p:nvCxnSpPr>
        <p:spPr>
          <a:xfrm>
            <a:off x="8105899" y="5326094"/>
            <a:ext cx="229507" cy="100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2">
            <a:extLst>
              <a:ext uri="{FF2B5EF4-FFF2-40B4-BE49-F238E27FC236}">
                <a16:creationId xmlns:a16="http://schemas.microsoft.com/office/drawing/2014/main" id="{B0A1D327-F8B5-9A4C-BAF9-9681DA872645}"/>
              </a:ext>
            </a:extLst>
          </p:cNvPr>
          <p:cNvSpPr/>
          <p:nvPr/>
        </p:nvSpPr>
        <p:spPr>
          <a:xfrm>
            <a:off x="2428375" y="5497269"/>
            <a:ext cx="1565497" cy="30158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interfaceType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圆角矩形 102">
            <a:extLst>
              <a:ext uri="{FF2B5EF4-FFF2-40B4-BE49-F238E27FC236}">
                <a16:creationId xmlns:a16="http://schemas.microsoft.com/office/drawing/2014/main" id="{DD080515-DC0B-6043-A24F-6A3835A8200F}"/>
              </a:ext>
            </a:extLst>
          </p:cNvPr>
          <p:cNvSpPr/>
          <p:nvPr/>
        </p:nvSpPr>
        <p:spPr>
          <a:xfrm>
            <a:off x="4049731" y="5494517"/>
            <a:ext cx="2183380" cy="301589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getImplicitPrototype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78">
            <a:extLst>
              <a:ext uri="{FF2B5EF4-FFF2-40B4-BE49-F238E27FC236}">
                <a16:creationId xmlns:a16="http://schemas.microsoft.com/office/drawing/2014/main" id="{779DD678-8A8D-A148-828D-FEB78196994F}"/>
              </a:ext>
            </a:extLst>
          </p:cNvPr>
          <p:cNvCxnSpPr>
            <a:stCxn id="98" idx="2"/>
            <a:endCxn id="108" idx="0"/>
          </p:cNvCxnSpPr>
          <p:nvPr/>
        </p:nvCxnSpPr>
        <p:spPr>
          <a:xfrm flipH="1">
            <a:off x="3211124" y="5359163"/>
            <a:ext cx="584852" cy="138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79">
            <a:extLst>
              <a:ext uri="{FF2B5EF4-FFF2-40B4-BE49-F238E27FC236}">
                <a16:creationId xmlns:a16="http://schemas.microsoft.com/office/drawing/2014/main" id="{C0D1FCB8-9ED8-FB44-9CF4-4F1C9DF411E2}"/>
              </a:ext>
            </a:extLst>
          </p:cNvPr>
          <p:cNvCxnSpPr>
            <a:stCxn id="70" idx="2"/>
            <a:endCxn id="109" idx="0"/>
          </p:cNvCxnSpPr>
          <p:nvPr/>
        </p:nvCxnSpPr>
        <p:spPr>
          <a:xfrm>
            <a:off x="4937985" y="5359164"/>
            <a:ext cx="203436" cy="135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80">
            <a:extLst>
              <a:ext uri="{FF2B5EF4-FFF2-40B4-BE49-F238E27FC236}">
                <a16:creationId xmlns:a16="http://schemas.microsoft.com/office/drawing/2014/main" id="{07EA17F9-BF4E-874E-AC7E-B67A9D2A1596}"/>
              </a:ext>
            </a:extLst>
          </p:cNvPr>
          <p:cNvCxnSpPr>
            <a:cxnSpLocks/>
            <a:stCxn id="94" idx="1"/>
            <a:endCxn id="69" idx="3"/>
          </p:cNvCxnSpPr>
          <p:nvPr/>
        </p:nvCxnSpPr>
        <p:spPr>
          <a:xfrm rot="10800000">
            <a:off x="4939181" y="4617880"/>
            <a:ext cx="1601731" cy="1757450"/>
          </a:xfrm>
          <a:prstGeom prst="bentConnector3">
            <a:avLst>
              <a:gd name="adj1" fmla="val 1623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A3102DFF-4498-4242-9577-FE815992E093}"/>
              </a:ext>
            </a:extLst>
          </p:cNvPr>
          <p:cNvSpPr/>
          <p:nvPr/>
        </p:nvSpPr>
        <p:spPr>
          <a:xfrm>
            <a:off x="2545851" y="1740239"/>
            <a:ext cx="4336869" cy="56399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764F73A-A2BC-E449-A19B-606F157FF63F}"/>
              </a:ext>
            </a:extLst>
          </p:cNvPr>
          <p:cNvSpPr/>
          <p:nvPr/>
        </p:nvSpPr>
        <p:spPr>
          <a:xfrm>
            <a:off x="4957965" y="2648390"/>
            <a:ext cx="4336869" cy="56399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02"/>
    </mc:Choice>
    <mc:Fallback xmlns="">
      <p:transition spd="slow" advTm="182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A02DD-120E-514D-98B6-8FCDEB31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Recoder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Edits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via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br>
              <a:rPr kumimoji="1" lang="en-US" altLang="zh-CN" dirty="0"/>
            </a:b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6B9AC8-995E-5343-ADD8-4AB638CE6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3" y="1479192"/>
            <a:ext cx="6098334" cy="3899615"/>
          </a:xfrm>
          <a:prstGeom prst="rect">
            <a:avLst/>
          </a:prstGeom>
        </p:spPr>
      </p:pic>
      <p:sp>
        <p:nvSpPr>
          <p:cNvPr id="56" name="圆角矩形 55">
            <a:extLst>
              <a:ext uri="{FF2B5EF4-FFF2-40B4-BE49-F238E27FC236}">
                <a16:creationId xmlns:a16="http://schemas.microsoft.com/office/drawing/2014/main" id="{31665B1B-4165-AA4F-8303-B331BDB7E324}"/>
              </a:ext>
            </a:extLst>
          </p:cNvPr>
          <p:cNvSpPr/>
          <p:nvPr/>
        </p:nvSpPr>
        <p:spPr>
          <a:xfrm>
            <a:off x="7173524" y="2706620"/>
            <a:ext cx="2146300" cy="1206500"/>
          </a:xfrm>
          <a:prstGeom prst="roundRect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A0C58D4-C2B9-4048-B6B4-A9F2DDB2810E}"/>
              </a:ext>
            </a:extLst>
          </p:cNvPr>
          <p:cNvSpPr/>
          <p:nvPr/>
        </p:nvSpPr>
        <p:spPr>
          <a:xfrm>
            <a:off x="7402124" y="302412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AF091EF6-103A-3442-B288-BBE98EEC6DCF}"/>
              </a:ext>
            </a:extLst>
          </p:cNvPr>
          <p:cNvSpPr/>
          <p:nvPr/>
        </p:nvSpPr>
        <p:spPr>
          <a:xfrm>
            <a:off x="7852974" y="302412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416D3A1C-9885-3B4A-A49B-4F7CFD92996B}"/>
              </a:ext>
            </a:extLst>
          </p:cNvPr>
          <p:cNvSpPr/>
          <p:nvPr/>
        </p:nvSpPr>
        <p:spPr>
          <a:xfrm>
            <a:off x="8322874" y="302412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02BFF109-51E5-F843-9A82-D9229C841846}"/>
              </a:ext>
            </a:extLst>
          </p:cNvPr>
          <p:cNvSpPr/>
          <p:nvPr/>
        </p:nvSpPr>
        <p:spPr>
          <a:xfrm>
            <a:off x="8792774" y="3024120"/>
            <a:ext cx="3302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97993BC5-9A86-DC4F-845D-AFDB99D05BBD}"/>
              </a:ext>
            </a:extLst>
          </p:cNvPr>
          <p:cNvSpPr/>
          <p:nvPr/>
        </p:nvSpPr>
        <p:spPr>
          <a:xfrm>
            <a:off x="7402124" y="406552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443A4CF1-892B-3745-8B3A-FCE6BA70DC8F}"/>
              </a:ext>
            </a:extLst>
          </p:cNvPr>
          <p:cNvSpPr/>
          <p:nvPr/>
        </p:nvSpPr>
        <p:spPr>
          <a:xfrm>
            <a:off x="7852974" y="406552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C870FF51-B6BB-A544-AD81-3A45CE884185}"/>
              </a:ext>
            </a:extLst>
          </p:cNvPr>
          <p:cNvSpPr/>
          <p:nvPr/>
        </p:nvSpPr>
        <p:spPr>
          <a:xfrm>
            <a:off x="8322874" y="406552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FCDDAFE0-8B70-E645-A51F-F9C5DEAEBB52}"/>
              </a:ext>
            </a:extLst>
          </p:cNvPr>
          <p:cNvSpPr/>
          <p:nvPr/>
        </p:nvSpPr>
        <p:spPr>
          <a:xfrm>
            <a:off x="8792774" y="4065520"/>
            <a:ext cx="330200" cy="533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000" tIns="72000" rIns="108000" bIns="72000" rtlCol="0" anchor="t" anchorCtr="0"/>
          <a:lstStyle/>
          <a:p>
            <a:pPr marL="342900" indent="-342900" algn="ctr">
              <a:lnSpc>
                <a:spcPct val="114000"/>
              </a:lnSpc>
              <a:buFont typeface="+mj-lt"/>
              <a:buAutoNum type="arabicPeriod"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D4484457-BCA3-4447-9CE8-B467B4383792}"/>
              </a:ext>
            </a:extLst>
          </p:cNvPr>
          <p:cNvCxnSpPr>
            <a:stCxn id="71" idx="0"/>
            <a:endCxn id="59" idx="2"/>
          </p:cNvCxnSpPr>
          <p:nvPr/>
        </p:nvCxnSpPr>
        <p:spPr>
          <a:xfrm flipV="1">
            <a:off x="7567224" y="355752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D5505A3-AD68-F04D-9271-80F7C3D6C3D3}"/>
              </a:ext>
            </a:extLst>
          </p:cNvPr>
          <p:cNvCxnSpPr/>
          <p:nvPr/>
        </p:nvCxnSpPr>
        <p:spPr>
          <a:xfrm flipV="1">
            <a:off x="8024424" y="355752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27EF3823-BE39-A948-8EA5-917245CF5BCB}"/>
              </a:ext>
            </a:extLst>
          </p:cNvPr>
          <p:cNvCxnSpPr/>
          <p:nvPr/>
        </p:nvCxnSpPr>
        <p:spPr>
          <a:xfrm flipV="1">
            <a:off x="8494324" y="355752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82E82F5-FFFC-6C4A-8567-D86E6B74F719}"/>
              </a:ext>
            </a:extLst>
          </p:cNvPr>
          <p:cNvCxnSpPr/>
          <p:nvPr/>
        </p:nvCxnSpPr>
        <p:spPr>
          <a:xfrm flipV="1">
            <a:off x="8964224" y="3557520"/>
            <a:ext cx="0" cy="50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F88D0209-96BB-F341-90C9-92D9031B4658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7732324" y="4332220"/>
            <a:ext cx="1206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4B7D290-58BF-C343-9F0F-84E1F8A1DFE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8183174" y="4332220"/>
            <a:ext cx="1397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B806BE1-99DC-A545-8DF5-1E653017DA6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8640374" y="4332220"/>
            <a:ext cx="152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8C1EF8F1-D47B-0842-BE4B-E0AB02AC6D25}"/>
              </a:ext>
            </a:extLst>
          </p:cNvPr>
          <p:cNvCxnSpPr>
            <a:cxnSpLocks/>
          </p:cNvCxnSpPr>
          <p:nvPr/>
        </p:nvCxnSpPr>
        <p:spPr>
          <a:xfrm>
            <a:off x="9319824" y="3322748"/>
            <a:ext cx="3758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BF2B891-FAF1-994F-B092-8BF525D91D11}"/>
              </a:ext>
            </a:extLst>
          </p:cNvPr>
          <p:cNvSpPr txBox="1"/>
          <p:nvPr/>
        </p:nvSpPr>
        <p:spPr>
          <a:xfrm>
            <a:off x="7718324" y="216635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7FF50D9-B6C3-6645-B386-CEECA0DB314D}"/>
              </a:ext>
            </a:extLst>
          </p:cNvPr>
          <p:cNvCxnSpPr/>
          <p:nvPr/>
        </p:nvCxnSpPr>
        <p:spPr>
          <a:xfrm>
            <a:off x="6434881" y="3309870"/>
            <a:ext cx="4797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918466B-97D7-9E48-8C51-0B6D91F2E36C}"/>
              </a:ext>
            </a:extLst>
          </p:cNvPr>
          <p:cNvSpPr txBox="1"/>
          <p:nvPr/>
        </p:nvSpPr>
        <p:spPr>
          <a:xfrm>
            <a:off x="6255905" y="29214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Guide</a:t>
            </a:r>
            <a:endParaRPr kumimoji="1" lang="zh-CN" altLang="en-US" dirty="0"/>
          </a:p>
        </p:txBody>
      </p:sp>
      <p:sp>
        <p:nvSpPr>
          <p:cNvPr id="85" name="流程图: 多文档 8">
            <a:extLst>
              <a:ext uri="{FF2B5EF4-FFF2-40B4-BE49-F238E27FC236}">
                <a16:creationId xmlns:a16="http://schemas.microsoft.com/office/drawing/2014/main" id="{F86BB0E7-29E7-554C-9910-AB3BD9F4E97E}"/>
              </a:ext>
            </a:extLst>
          </p:cNvPr>
          <p:cNvSpPr/>
          <p:nvPr/>
        </p:nvSpPr>
        <p:spPr>
          <a:xfrm>
            <a:off x="9806208" y="2829530"/>
            <a:ext cx="1282502" cy="866701"/>
          </a:xfrm>
          <a:prstGeom prst="flowChartMultidocument">
            <a:avLst/>
          </a:prstGeom>
          <a:solidFill>
            <a:srgbClr val="92D050">
              <a:alpha val="20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Patches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爆炸形: 14 pt  1">
            <a:extLst>
              <a:ext uri="{FF2B5EF4-FFF2-40B4-BE49-F238E27FC236}">
                <a16:creationId xmlns:a16="http://schemas.microsoft.com/office/drawing/2014/main" id="{C060FD68-D437-8041-8D0D-F35611531627}"/>
              </a:ext>
            </a:extLst>
          </p:cNvPr>
          <p:cNvSpPr/>
          <p:nvPr/>
        </p:nvSpPr>
        <p:spPr>
          <a:xfrm>
            <a:off x="8062524" y="4229631"/>
            <a:ext cx="4174090" cy="2655107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Different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from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code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generation,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some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special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rules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only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can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be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applied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to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specific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non-terminals.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1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36"/>
    </mc:Choice>
    <mc:Fallback xmlns="">
      <p:transition spd="slow" advTm="28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5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.9|7.6|1.1|1.6|11.1|2.5|5.7|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4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|1.4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C00000"/>
      </a:dk2>
      <a:lt2>
        <a:srgbClr val="F2DCDB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4">
      <a:majorFont>
        <a:latin typeface="Arial"/>
        <a:ea typeface="思源黑体 Medium"/>
        <a:cs typeface=""/>
      </a:majorFont>
      <a:minorFont>
        <a:latin typeface="Arial"/>
        <a:ea typeface="思源黑体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BEBEB"/>
        </a:solidFill>
        <a:ln>
          <a:noFill/>
        </a:ln>
      </a:spPr>
      <a:bodyPr lIns="108000" tIns="72000" rIns="108000" bIns="72000" rtlCol="0" anchor="t" anchorCtr="0"/>
      <a:lstStyle>
        <a:defPPr marL="342900" indent="-342900">
          <a:lnSpc>
            <a:spcPct val="114000"/>
          </a:lnSpc>
          <a:buFont typeface="+mj-lt"/>
          <a:buAutoNum type="arabicPeriod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B0000"/>
          </a:solidFill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答辩ppt模板1.potx" id="{E9C4B12A-00DB-4A29-9700-F492B70147D8}" vid="{EE2098D0-1A32-4DC8-BBA4-2C3FA28A2EB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57951</TotalTime>
  <Words>987</Words>
  <Application>Microsoft Office PowerPoint</Application>
  <PresentationFormat>宽屏</PresentationFormat>
  <Paragraphs>264</Paragraphs>
  <Slides>20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Yu Gothic</vt:lpstr>
      <vt:lpstr>等线</vt:lpstr>
      <vt:lpstr>方正清刻本悦宋简体</vt:lpstr>
      <vt:lpstr>黑体</vt:lpstr>
      <vt:lpstr>思源黑体 Light</vt:lpstr>
      <vt:lpstr>思源黑体 Medium</vt:lpstr>
      <vt:lpstr>Arial</vt:lpstr>
      <vt:lpstr>Calibri</vt:lpstr>
      <vt:lpstr>Cambria Math</vt:lpstr>
      <vt:lpstr>Consolas</vt:lpstr>
      <vt:lpstr>Times</vt:lpstr>
      <vt:lpstr>Office 主题​​</vt:lpstr>
      <vt:lpstr>A Syntax-Guided Edit Decoder For Neural Program Repair</vt:lpstr>
      <vt:lpstr>Approach</vt:lpstr>
      <vt:lpstr>Automated Program Repair （APR）</vt:lpstr>
      <vt:lpstr>Automated Program Repair</vt:lpstr>
      <vt:lpstr>Limitations of current DL-based APR</vt:lpstr>
      <vt:lpstr>Recoder: Syntax-Guided Decoder  For Limitation 1. Including syntactically incorrect programs</vt:lpstr>
      <vt:lpstr>Recoder：Represent Patch via Edits For Limitation 2. Inefficient representation of small edits</vt:lpstr>
      <vt:lpstr>Recoder：Copy Operation For Limitation 2. Inefficient representation of small edits</vt:lpstr>
      <vt:lpstr>Recoder：Represent Edits via Grammar For Limitation 1 &amp; 2</vt:lpstr>
      <vt:lpstr>Recoder：Provider/Decider Architecture</vt:lpstr>
      <vt:lpstr>Recoder: Placeholder Generation For Limitation 3. Not being able to generate project-specific identifiers </vt:lpstr>
      <vt:lpstr>Recoder: Overview</vt:lpstr>
      <vt:lpstr>Evaluation</vt:lpstr>
      <vt:lpstr>Experiment: Benchmarks</vt:lpstr>
      <vt:lpstr>Defects4J v1.2: Comparison without Perfect Fault Localization </vt:lpstr>
      <vt:lpstr>Defects4J v1.2: Comparison with Perfect Fault Localization </vt:lpstr>
      <vt:lpstr>Experiment: Ablation Test</vt:lpstr>
      <vt:lpstr>Generalizability </vt:lpstr>
      <vt:lpstr>Conclusion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ZHUZixiao</dc:creator>
  <cp:lastModifiedBy>朱琪豪</cp:lastModifiedBy>
  <cp:revision>4789</cp:revision>
  <dcterms:created xsi:type="dcterms:W3CDTF">2018-04-01T05:46:23Z</dcterms:created>
  <dcterms:modified xsi:type="dcterms:W3CDTF">2021-10-31T11:20:58Z</dcterms:modified>
</cp:coreProperties>
</file>