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png" ContentType="image/png"/>
  <Default Extension="svg" ContentType="image/svg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authors.xml" ContentType="application/vnd.ms-powerpoint.authors+xml"/>
  <Override PartName="/ppt/slides/slide21.xml" ContentType="application/vnd.openxmlformats-officedocument.presentationml.slide+xml"/>
  <Override PartName="/ppt/slideLayouts/slideLayout2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911.xml" ContentType="application/vnd.openxmlformats-officedocument.presentationml.slideLayout+xml"/>
  <Override PartName="/ppt/slides/slide62.xml" ContentType="application/vnd.openxmlformats-officedocument.presentationml.slide+xml"/>
  <Override PartName="/ppt/tableStyles.xml" ContentType="application/vnd.openxmlformats-officedocument.presentationml.tableStyles+xml"/>
  <Override PartName="/ppt/slides/slide13.xml" ContentType="application/vnd.openxmlformats-officedocument.presentationml.slide+xml"/>
  <Override PartName="/customXml/item3.xml" ContentType="application/xml"/>
  <Override PartName="/customXml/itemProps31.xml" ContentType="application/vnd.openxmlformats-officedocument.customXmlProperties+xml"/>
  <Override PartName="/ppt/slides/slide54.xml" ContentType="application/vnd.openxmlformats-officedocument.presentationml.slide+xml"/>
  <Override PartName="/ppt/slides/slide45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viewProps.xml" ContentType="application/vnd.openxmlformats-officedocument.presentationml.viewProps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microsoft.com/office/2020/02/relationships/classificationlabels" Target="/docMetadata/LabelInfo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59" r:id="rId2"/>
    <p:sldId id="266" r:id="rId3"/>
    <p:sldId id="265" r:id="rId4"/>
    <p:sldId id="262" r:id="rId5"/>
    <p:sldId id="264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>
        <p:scale>
          <a:sx n="100" d="100"/>
          <a:sy n="100" d="100"/>
        </p:scale>
        <p:origin x="58" y="-9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notesMaster" Target="/ppt/notesMasters/notesMaster11.xml" Id="rId8" /><Relationship Type="http://schemas.microsoft.com/office/2018/10/relationships/authors" Target="/ppt/authors.xml" Id="rId13" /><Relationship Type="http://schemas.openxmlformats.org/officeDocument/2006/relationships/slide" Target="/ppt/slides/slide21.xml" Id="rId3" /><Relationship Type="http://schemas.openxmlformats.org/officeDocument/2006/relationships/slide" Target="/ppt/slides/slide62.xml" Id="rId7" /><Relationship Type="http://schemas.openxmlformats.org/officeDocument/2006/relationships/tableStyles" Target="/ppt/tableStyles.xml" Id="rId12" /><Relationship Type="http://schemas.openxmlformats.org/officeDocument/2006/relationships/slide" Target="/ppt/slides/slide13.xml" Id="rId2" /><Relationship Type="http://schemas.openxmlformats.org/officeDocument/2006/relationships/customXml" Target="/customXml/item3.xml" Id="rId16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4.xml" Id="rId6" /><Relationship Type="http://schemas.openxmlformats.org/officeDocument/2006/relationships/theme" Target="/ppt/theme/theme12.xml" Id="rId11" /><Relationship Type="http://schemas.openxmlformats.org/officeDocument/2006/relationships/slide" Target="/ppt/slides/slide45.xml" Id="rId5" /><Relationship Type="http://schemas.openxmlformats.org/officeDocument/2006/relationships/customXml" Target="/customXml/item22.xml" Id="rId15" /><Relationship Type="http://schemas.openxmlformats.org/officeDocument/2006/relationships/viewProps" Target="/ppt/viewProps.xml" Id="rId10" /><Relationship Type="http://schemas.openxmlformats.org/officeDocument/2006/relationships/slide" Target="/ppt/slides/slide36.xml" Id="rId4" /><Relationship Type="http://schemas.openxmlformats.org/officeDocument/2006/relationships/presProps" Target="/ppt/presProps.xml" Id="rId9" /><Relationship Type="http://schemas.openxmlformats.org/officeDocument/2006/relationships/customXml" Target="/customXml/item13.xml" Id="rId14" /></Relationships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5/4/2023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image" Target="/ppt/media/image13.png" Id="rId2" /><Relationship Type="http://schemas.openxmlformats.org/officeDocument/2006/relationships/slideMaster" Target="/ppt/slideMasters/slideMaster11.xml" Id="rId1" /></Relationships>
</file>

<file path=ppt/slideLayouts/_rels/slideLayout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D7436C2F-09FF-014A-84CC-E0A18AFE2C7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3792" y="138819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33.xml" Id="rId3" /><Relationship Type="http://schemas.openxmlformats.org/officeDocument/2006/relationships/slideLayout" Target="/ppt/slideLayouts/slideLayout7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.xml" Id="rId2" /><Relationship Type="http://schemas.openxmlformats.org/officeDocument/2006/relationships/slideLayout" Target="/ppt/slideLayouts/slideLayout15.xml" Id="rId1" /><Relationship Type="http://schemas.openxmlformats.org/officeDocument/2006/relationships/slideLayout" Target="/ppt/slideLayouts/slideLayout66.xml" Id="rId6" /><Relationship Type="http://schemas.openxmlformats.org/officeDocument/2006/relationships/slideLayout" Target="/ppt/slideLayouts/slideLayout117.xml" Id="rId11" /><Relationship Type="http://schemas.openxmlformats.org/officeDocument/2006/relationships/slideLayout" Target="/ppt/slideLayouts/slideLayout58.xml" Id="rId5" /><Relationship Type="http://schemas.openxmlformats.org/officeDocument/2006/relationships/slideLayout" Target="/ppt/slideLayouts/slideLayout109.xml" Id="rId10" /><Relationship Type="http://schemas.openxmlformats.org/officeDocument/2006/relationships/slideLayout" Target="/ppt/slideLayouts/slideLayout410.xml" Id="rId4" /><Relationship Type="http://schemas.openxmlformats.org/officeDocument/2006/relationships/slideLayout" Target="/ppt/slideLayouts/slideLayout911.xml" Id="rId9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5/4/2023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image" Target="/ppt/media/image8.png" Id="rId8" /><Relationship Type="http://schemas.openxmlformats.org/officeDocument/2006/relationships/image" Target="/ppt/media/image3.svg" Id="rId3" /><Relationship Type="http://schemas.openxmlformats.org/officeDocument/2006/relationships/image" Target="/ppt/media/image72.svg" Id="rId7" /><Relationship Type="http://schemas.openxmlformats.org/officeDocument/2006/relationships/image" Target="/ppt/media/image22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64.png" Id="rId6" /><Relationship Type="http://schemas.openxmlformats.org/officeDocument/2006/relationships/image" Target="/ppt/media/image53.svg" Id="rId5" /><Relationship Type="http://schemas.openxmlformats.org/officeDocument/2006/relationships/image" Target="/ppt/media/image45.png" Id="rId4" /><Relationship Type="http://schemas.openxmlformats.org/officeDocument/2006/relationships/image" Target="/ppt/media/image94.svg" Id="rId9" /></Relationships>
</file>

<file path=ppt/slides/_rels/slide3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.xml" Id="rId1" /></Relationships>
</file>

<file path=ppt/slides/_rels/slide45.xml.rels>&#65279;<?xml version="1.0" encoding="utf-8"?><Relationships xmlns="http://schemas.openxmlformats.org/package/2006/relationships"><Relationship Type="http://schemas.openxmlformats.org/officeDocument/2006/relationships/image" Target="/ppt/media/image1614.png" Id="rId8" /><Relationship Type="http://schemas.openxmlformats.org/officeDocument/2006/relationships/image" Target="/ppt/media/image1113.svg" Id="rId3" /><Relationship Type="http://schemas.openxmlformats.org/officeDocument/2006/relationships/image" Target="/ppt/media/image1514.svg" Id="rId7" /><Relationship Type="http://schemas.openxmlformats.org/officeDocument/2006/relationships/image" Target="/ppt/media/image1015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1416.png" Id="rId6" /><Relationship Type="http://schemas.openxmlformats.org/officeDocument/2006/relationships/image" Target="/ppt/media/image1315.svg" Id="rId5" /><Relationship Type="http://schemas.openxmlformats.org/officeDocument/2006/relationships/image" Target="/ppt/media/image1217.png" Id="rId4" /><Relationship Type="http://schemas.openxmlformats.org/officeDocument/2006/relationships/image" Target="/ppt/media/image1716.svg" Id="rId9" /></Relationships>
</file>

<file path=ppt/slides/_rels/slide54.xml.rels>&#65279;<?xml version="1.0" encoding="utf-8"?><Relationships xmlns="http://schemas.openxmlformats.org/package/2006/relationships"><Relationship Type="http://schemas.openxmlformats.org/officeDocument/2006/relationships/image" Target="/ppt/media/image2410.png" Id="rId8" /><Relationship Type="http://schemas.openxmlformats.org/officeDocument/2006/relationships/image" Target="/ppt/media/image199.svg" Id="rId3" /><Relationship Type="http://schemas.openxmlformats.org/officeDocument/2006/relationships/image" Target="/ppt/media/image2310.svg" Id="rId7" /><Relationship Type="http://schemas.openxmlformats.org/officeDocument/2006/relationships/image" Target="/ppt/media/image1811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2212.png" Id="rId6" /><Relationship Type="http://schemas.openxmlformats.org/officeDocument/2006/relationships/image" Target="/ppt/media/image2111.svg" Id="rId5" /><Relationship Type="http://schemas.openxmlformats.org/officeDocument/2006/relationships/image" Target="/ppt/media/image2013.png" Id="rId4" /><Relationship Type="http://schemas.openxmlformats.org/officeDocument/2006/relationships/image" Target="/ppt/media/image2512.svg" Id="rId9" /></Relationships>
</file>

<file path=ppt/slides/_rels/slide62.xml.rels>&#65279;<?xml version="1.0" encoding="utf-8"?><Relationships xmlns="http://schemas.openxmlformats.org/package/2006/relationships"><Relationship Type="http://schemas.openxmlformats.org/officeDocument/2006/relationships/image" Target="/ppt/media/image326.png" Id="rId8" /><Relationship Type="http://schemas.openxmlformats.org/officeDocument/2006/relationships/image" Target="/ppt/media/image275.svg" Id="rId3" /><Relationship Type="http://schemas.openxmlformats.org/officeDocument/2006/relationships/image" Target="/ppt/media/image316.svg" Id="rId7" /><Relationship Type="http://schemas.openxmlformats.org/officeDocument/2006/relationships/image" Target="/ppt/media/image267.png" Id="rId2" /><Relationship Type="http://schemas.openxmlformats.org/officeDocument/2006/relationships/slideLayout" Target="/ppt/slideLayouts/slideLayout21.xml" Id="rId1" /><Relationship Type="http://schemas.openxmlformats.org/officeDocument/2006/relationships/image" Target="/ppt/media/image308.png" Id="rId6" /><Relationship Type="http://schemas.openxmlformats.org/officeDocument/2006/relationships/image" Target="/ppt/media/image297.svg" Id="rId5" /><Relationship Type="http://schemas.openxmlformats.org/officeDocument/2006/relationships/image" Target="/ppt/media/image289.png" Id="rId4" /><Relationship Type="http://schemas.openxmlformats.org/officeDocument/2006/relationships/image" Target="/ppt/media/image338.svg" Id="rId9" /></Relationships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5691690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Mind Maps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fun, creative way to visually organize ideas and information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Creating a mind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509612"/>
            <a:ext cx="4975869" cy="397764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Mind maps are a great way to: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Channel your creativity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Generate ideas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See visual relationships</a:t>
            </a: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Improve your memory</a:t>
            </a:r>
          </a:p>
        </p:txBody>
      </p:sp>
      <p:grpSp>
        <p:nvGrpSpPr>
          <p:cNvPr id="6" name="Group 5" descr="circles connected by lines and text boxes">
            <a:extLst>
              <a:ext uri="{FF2B5EF4-FFF2-40B4-BE49-F238E27FC236}">
                <a16:creationId xmlns:a16="http://schemas.microsoft.com/office/drawing/2014/main" id="{6A2CDB1F-3214-48AA-BFD2-B07A50E4AA07}"/>
              </a:ext>
            </a:extLst>
          </p:cNvPr>
          <p:cNvGrpSpPr/>
          <p:nvPr/>
        </p:nvGrpSpPr>
        <p:grpSpPr>
          <a:xfrm>
            <a:off x="6083842" y="1939633"/>
            <a:ext cx="5542415" cy="4068301"/>
            <a:chOff x="6083842" y="1939633"/>
            <a:chExt cx="5542415" cy="4068301"/>
          </a:xfrm>
        </p:grpSpPr>
        <p:cxnSp>
          <p:nvCxnSpPr>
            <p:cNvPr id="38" name="Straight Connector 37" descr="straight line">
              <a:extLst>
                <a:ext uri="{FF2B5EF4-FFF2-40B4-BE49-F238E27FC236}">
                  <a16:creationId xmlns:a16="http://schemas.microsoft.com/office/drawing/2014/main" id="{EBF39178-FA58-8C4F-ABB2-4549B9630313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 descr="straight line">
              <a:extLst>
                <a:ext uri="{FF2B5EF4-FFF2-40B4-BE49-F238E27FC236}">
                  <a16:creationId xmlns:a16="http://schemas.microsoft.com/office/drawing/2014/main" id="{57A3E56E-E685-2247-8CF5-4CD8E329F880}"/>
                </a:ext>
              </a:extLst>
            </p:cNvPr>
            <p:cNvCxnSpPr>
              <a:cxnSpLocks/>
              <a:stCxn id="4" idx="3"/>
              <a:endCxn id="24" idx="2"/>
            </p:cNvCxnSpPr>
            <p:nvPr/>
          </p:nvCxnSpPr>
          <p:spPr>
            <a:xfrm>
              <a:off x="9427475" y="2769592"/>
              <a:ext cx="934835" cy="80218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8272FE1-75CB-0A48-BF49-55403326D012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Topic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771F1C7-AB37-324D-ADD0-2CF4D1A43248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Audience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C2C85F7-0B15-3146-A85D-9D5064D8AF53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Visuals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BE03795-3996-114F-98B3-F3BF83918F72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Schedule</a:t>
              </a:r>
            </a:p>
          </p:txBody>
        </p:sp>
        <p:grpSp>
          <p:nvGrpSpPr>
            <p:cNvPr id="18" name="Group 17" descr="oval shape">
              <a:extLst>
                <a:ext uri="{FF2B5EF4-FFF2-40B4-BE49-F238E27FC236}">
                  <a16:creationId xmlns:a16="http://schemas.microsoft.com/office/drawing/2014/main" id="{ECFD3AB4-8567-F64A-931A-884605910C8C}"/>
                </a:ext>
              </a:extLst>
            </p:cNvPr>
            <p:cNvGrpSpPr/>
            <p:nvPr/>
          </p:nvGrpSpPr>
          <p:grpSpPr>
            <a:xfrm>
              <a:off x="9681281" y="4575965"/>
              <a:ext cx="1000125" cy="1000125"/>
              <a:chOff x="8020616" y="4546722"/>
              <a:chExt cx="1000125" cy="1000125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960BA12-D7C4-DA46-84DD-5ECD1CE38B73}"/>
                  </a:ext>
                </a:extLst>
              </p:cNvPr>
              <p:cNvSpPr/>
              <p:nvPr/>
            </p:nvSpPr>
            <p:spPr>
              <a:xfrm>
                <a:off x="8020616" y="4546722"/>
                <a:ext cx="1000125" cy="100012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17" name="Graphic 16" descr="Palette with solid fill">
                <a:extLst>
                  <a:ext uri="{FF2B5EF4-FFF2-40B4-BE49-F238E27FC236}">
                    <a16:creationId xmlns:a16="http://schemas.microsoft.com/office/drawing/2014/main" id="{42F89624-492D-7F40-B8A0-CB541B3E4C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163743" y="4693992"/>
                <a:ext cx="734624" cy="734624"/>
              </a:xfrm>
              <a:prstGeom prst="rect">
                <a:avLst/>
              </a:prstGeom>
            </p:spPr>
          </p:pic>
        </p:grpSp>
        <p:grpSp>
          <p:nvGrpSpPr>
            <p:cNvPr id="61" name="Group 60" descr="oval shape">
              <a:extLst>
                <a:ext uri="{FF2B5EF4-FFF2-40B4-BE49-F238E27FC236}">
                  <a16:creationId xmlns:a16="http://schemas.microsoft.com/office/drawing/2014/main" id="{39FEF4FB-AF2E-6B40-A9B6-BA373EE4D864}"/>
                </a:ext>
              </a:extLst>
            </p:cNvPr>
            <p:cNvGrpSpPr/>
            <p:nvPr/>
          </p:nvGrpSpPr>
          <p:grpSpPr>
            <a:xfrm>
              <a:off x="6191627" y="2349747"/>
              <a:ext cx="1000125" cy="1000125"/>
              <a:chOff x="6541679" y="2594623"/>
              <a:chExt cx="1000125" cy="1000125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49E76DC-66CA-6C49-84B5-F69B568F4BD4}"/>
                  </a:ext>
                </a:extLst>
              </p:cNvPr>
              <p:cNvSpPr/>
              <p:nvPr/>
            </p:nvSpPr>
            <p:spPr>
              <a:xfrm>
                <a:off x="6541679" y="2594623"/>
                <a:ext cx="1000125" cy="100012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46" name="Graphic 45" descr="Network with solid fill">
                <a:extLst>
                  <a:ext uri="{FF2B5EF4-FFF2-40B4-BE49-F238E27FC236}">
                    <a16:creationId xmlns:a16="http://schemas.microsoft.com/office/drawing/2014/main" id="{6B844E82-589B-724D-88B8-80A5AC31BA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02203" y="2749924"/>
                <a:ext cx="679076" cy="679076"/>
              </a:xfrm>
              <a:prstGeom prst="rect">
                <a:avLst/>
              </a:prstGeom>
            </p:spPr>
          </p:pic>
        </p:grpSp>
        <p:grpSp>
          <p:nvGrpSpPr>
            <p:cNvPr id="59" name="Group 58" descr="oval shape">
              <a:extLst>
                <a:ext uri="{FF2B5EF4-FFF2-40B4-BE49-F238E27FC236}">
                  <a16:creationId xmlns:a16="http://schemas.microsoft.com/office/drawing/2014/main" id="{8238D7F6-2353-974E-B1A8-433BA4397E38}"/>
                </a:ext>
              </a:extLst>
            </p:cNvPr>
            <p:cNvGrpSpPr/>
            <p:nvPr/>
          </p:nvGrpSpPr>
          <p:grpSpPr>
            <a:xfrm>
              <a:off x="10362310" y="2349747"/>
              <a:ext cx="1000125" cy="1000125"/>
              <a:chOff x="9894488" y="2594623"/>
              <a:chExt cx="1000125" cy="100012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5D17ED6-2E33-5E41-85C1-E372037A35B9}"/>
                  </a:ext>
                </a:extLst>
              </p:cNvPr>
              <p:cNvSpPr/>
              <p:nvPr/>
            </p:nvSpPr>
            <p:spPr>
              <a:xfrm>
                <a:off x="9894488" y="2594623"/>
                <a:ext cx="1000125" cy="1000125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50" name="Graphic 49" descr="Puzzle with solid fill">
                <a:extLst>
                  <a:ext uri="{FF2B5EF4-FFF2-40B4-BE49-F238E27FC236}">
                    <a16:creationId xmlns:a16="http://schemas.microsoft.com/office/drawing/2014/main" id="{58833E66-7547-3644-B141-E32CDA4EB5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034357" y="2751389"/>
                <a:ext cx="724630" cy="724626"/>
              </a:xfrm>
              <a:prstGeom prst="rect">
                <a:avLst/>
              </a:prstGeom>
            </p:spPr>
          </p:pic>
        </p:grpSp>
        <p:sp>
          <p:nvSpPr>
            <p:cNvPr id="69" name="Oval 68" descr="oval shape">
              <a:extLst>
                <a:ext uri="{FF2B5EF4-FFF2-40B4-BE49-F238E27FC236}">
                  <a16:creationId xmlns:a16="http://schemas.microsoft.com/office/drawing/2014/main" id="{B90FEDE1-ACC7-5847-B8C0-90B4D8BFAC61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F74BA11-D7D9-3148-9CCC-AEFDD6554B4F}"/>
                </a:ext>
              </a:extLst>
            </p:cNvPr>
            <p:cNvSpPr txBox="1"/>
            <p:nvPr/>
          </p:nvSpPr>
          <p:spPr>
            <a:xfrm>
              <a:off x="8100607" y="2446426"/>
              <a:ext cx="1326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Product pitch</a:t>
              </a:r>
            </a:p>
          </p:txBody>
        </p:sp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BEC97C4A-D38A-A44D-ADDA-6ADE17DA3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EA85C93B-C167-D647-BDAB-E7480B40F3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" name="Group 9" descr="oval shape">
              <a:extLst>
                <a:ext uri="{FF2B5EF4-FFF2-40B4-BE49-F238E27FC236}">
                  <a16:creationId xmlns:a16="http://schemas.microsoft.com/office/drawing/2014/main" id="{817CBDD5-7640-FF40-8510-220C7A981AF4}"/>
                </a:ext>
              </a:extLst>
            </p:cNvPr>
            <p:cNvGrpSpPr/>
            <p:nvPr/>
          </p:nvGrpSpPr>
          <p:grpSpPr>
            <a:xfrm>
              <a:off x="7081628" y="4258095"/>
              <a:ext cx="1000125" cy="1000125"/>
              <a:chOff x="7482812" y="3772840"/>
              <a:chExt cx="1000125" cy="100012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7858167-3A60-0645-97C4-85AC58C99FDF}"/>
                  </a:ext>
                </a:extLst>
              </p:cNvPr>
              <p:cNvSpPr/>
              <p:nvPr/>
            </p:nvSpPr>
            <p:spPr>
              <a:xfrm>
                <a:off x="7482812" y="3772840"/>
                <a:ext cx="1000125" cy="1000125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/>
                <a:endParaRPr lang="en-US" sz="1000" dirty="0"/>
              </a:p>
            </p:txBody>
          </p:sp>
          <p:pic>
            <p:nvPicPr>
              <p:cNvPr id="8" name="Graphic 7" descr="Group of men with solid fill">
                <a:extLst>
                  <a:ext uri="{FF2B5EF4-FFF2-40B4-BE49-F238E27FC236}">
                    <a16:creationId xmlns:a16="http://schemas.microsoft.com/office/drawing/2014/main" id="{08AD860C-4281-5E46-B29F-B97F7FB07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628989" y="3926865"/>
                <a:ext cx="692074" cy="69207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0794322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E19FF-DAD9-4AB4-9D83-993EE9FE6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Try it out</a:t>
            </a:r>
          </a:p>
        </p:txBody>
      </p:sp>
      <p:sp>
        <p:nvSpPr>
          <p:cNvPr id="40" name="Oval 39" descr="Small circle">
            <a:extLst>
              <a:ext uri="{FF2B5EF4-FFF2-40B4-BE49-F238E27FC236}">
                <a16:creationId xmlns:a16="http://schemas.microsoft.com/office/drawing/2014/main" id="{0C3A28BB-9675-8648-9563-A663628F48F5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97" y="150378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TextBox 40" descr="Number 1">
            <a:extLst>
              <a:ext uri="{FF2B5EF4-FFF2-40B4-BE49-F238E27FC236}">
                <a16:creationId xmlns:a16="http://schemas.microsoft.com/office/drawing/2014/main" id="{516D502C-EEB8-7641-9141-D6049BAE3252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57571" y="1520182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43" name="Oval 42" descr="Small circle">
            <a:extLst>
              <a:ext uri="{FF2B5EF4-FFF2-40B4-BE49-F238E27FC236}">
                <a16:creationId xmlns:a16="http://schemas.microsoft.com/office/drawing/2014/main" id="{E3BF4CBA-96D8-844A-846E-482C93C4A9BA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23507" y="249685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 descr="Number 2">
            <a:extLst>
              <a:ext uri="{FF2B5EF4-FFF2-40B4-BE49-F238E27FC236}">
                <a16:creationId xmlns:a16="http://schemas.microsoft.com/office/drawing/2014/main" id="{4EE65486-1766-B74A-9043-DE141DDF4363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88894" y="2503896"/>
            <a:ext cx="493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45" name="Oval 44" descr="Small circle">
            <a:extLst>
              <a:ext uri="{FF2B5EF4-FFF2-40B4-BE49-F238E27FC236}">
                <a16:creationId xmlns:a16="http://schemas.microsoft.com/office/drawing/2014/main" id="{7BB2B4E3-317E-FC4B-B166-28E804B11BF6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11049" y="3127810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TextBox 46" descr="Number 3">
            <a:extLst>
              <a:ext uri="{FF2B5EF4-FFF2-40B4-BE49-F238E27FC236}">
                <a16:creationId xmlns:a16="http://schemas.microsoft.com/office/drawing/2014/main" id="{04248951-1086-2B45-ACBA-B055B8A9B12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4500" y="3151746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3</a:t>
            </a:r>
          </a:p>
        </p:txBody>
      </p:sp>
      <p:sp>
        <p:nvSpPr>
          <p:cNvPr id="48" name="Oval 47" descr="Small circle">
            <a:extLst>
              <a:ext uri="{FF2B5EF4-FFF2-40B4-BE49-F238E27FC236}">
                <a16:creationId xmlns:a16="http://schemas.microsoft.com/office/drawing/2014/main" id="{F1C23E2A-8D82-9F46-B7C2-83771AA0906F}"/>
              </a:ext>
            </a:extLst>
          </p:cNvPr>
          <p:cNvSpPr>
            <a:spLocks noChangeAspect="1"/>
          </p:cNvSpPr>
          <p:nvPr/>
        </p:nvSpPr>
        <p:spPr bwMode="blackWhite">
          <a:xfrm>
            <a:off x="530159" y="3890648"/>
            <a:ext cx="409838" cy="4098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 descr="Number 4">
            <a:extLst>
              <a:ext uri="{FF2B5EF4-FFF2-40B4-BE49-F238E27FC236}">
                <a16:creationId xmlns:a16="http://schemas.microsoft.com/office/drawing/2014/main" id="{985448E7-EE20-F14F-97AC-EA8BFD8FBA7F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449185" y="3910901"/>
            <a:ext cx="558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cs typeface="Segoe UI Semibold" panose="020B0702040204020203" pitchFamily="34" charset="0"/>
              </a:rPr>
              <a:t>4</a:t>
            </a:r>
          </a:p>
        </p:txBody>
      </p:sp>
      <p:sp>
        <p:nvSpPr>
          <p:cNvPr id="51" name="Content Placeholder 7">
            <a:extLst>
              <a:ext uri="{FF2B5EF4-FFF2-40B4-BE49-F238E27FC236}">
                <a16:creationId xmlns:a16="http://schemas.microsoft.com/office/drawing/2014/main" id="{A6D40621-9F60-B248-A84C-7DCBF898D4DB}"/>
              </a:ext>
            </a:extLst>
          </p:cNvPr>
          <p:cNvSpPr txBox="1">
            <a:spLocks/>
          </p:cNvSpPr>
          <p:nvPr/>
        </p:nvSpPr>
        <p:spPr>
          <a:xfrm>
            <a:off x="1039854" y="1509612"/>
            <a:ext cx="4380515" cy="36521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Click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Shapes</a:t>
            </a:r>
            <a:r>
              <a:rPr lang="en-US" sz="1600" dirty="0">
                <a:solidFill>
                  <a:schemeClr val="tx1"/>
                </a:solidFill>
              </a:rPr>
              <a:t> to choose shapes for your branches and insert lines to connect each topic.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Right-click a shape to change its color.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Next, go to 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Insert </a:t>
            </a:r>
            <a:r>
              <a:rPr lang="en-US" sz="1600" dirty="0">
                <a:solidFill>
                  <a:schemeClr val="tx1"/>
                </a:solidFill>
                <a:cs typeface="Segoe UI Semibold" panose="020B0702040204020203" pitchFamily="34" charset="0"/>
              </a:rPr>
              <a:t>&gt;</a:t>
            </a:r>
            <a:r>
              <a:rPr lang="en-US" sz="1600" b="1" dirty="0">
                <a:solidFill>
                  <a:schemeClr val="tx1"/>
                </a:solidFill>
                <a:cs typeface="Segoe UI Semibold" panose="020B0702040204020203" pitchFamily="34" charset="0"/>
              </a:rPr>
              <a:t> Text </a:t>
            </a:r>
            <a:r>
              <a:rPr lang="en-US" sz="1600" dirty="0">
                <a:solidFill>
                  <a:schemeClr val="tx1"/>
                </a:solidFill>
              </a:rPr>
              <a:t>and type 1 or 2 keywords for each branch.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Go to </a:t>
            </a:r>
            <a:r>
              <a:rPr lang="en-US" sz="1600" b="1" dirty="0">
                <a:solidFill>
                  <a:schemeClr val="tx1"/>
                </a:solidFill>
              </a:rPr>
              <a:t>Insert</a:t>
            </a:r>
            <a:r>
              <a:rPr lang="en-US" sz="1600" dirty="0">
                <a:solidFill>
                  <a:schemeClr val="tx1"/>
                </a:solidFill>
              </a:rPr>
              <a:t> &gt; </a:t>
            </a:r>
            <a:r>
              <a:rPr lang="en-US" sz="1600" b="1" dirty="0">
                <a:solidFill>
                  <a:schemeClr val="tx1"/>
                </a:solidFill>
              </a:rPr>
              <a:t>Picture</a:t>
            </a:r>
            <a:r>
              <a:rPr lang="en-US" sz="1600" dirty="0">
                <a:solidFill>
                  <a:schemeClr val="tx1"/>
                </a:solidFill>
              </a:rPr>
              <a:t> to add images and icons to your branch shapes.</a:t>
            </a:r>
          </a:p>
        </p:txBody>
      </p:sp>
      <p:grpSp>
        <p:nvGrpSpPr>
          <p:cNvPr id="3" name="Group 2" descr="circles connected by lines with text boxes">
            <a:extLst>
              <a:ext uri="{FF2B5EF4-FFF2-40B4-BE49-F238E27FC236}">
                <a16:creationId xmlns:a16="http://schemas.microsoft.com/office/drawing/2014/main" id="{1D4EB0E6-31C2-46F7-ABD3-ECF41DD1412C}"/>
              </a:ext>
            </a:extLst>
          </p:cNvPr>
          <p:cNvGrpSpPr/>
          <p:nvPr/>
        </p:nvGrpSpPr>
        <p:grpSpPr>
          <a:xfrm>
            <a:off x="6083842" y="1939633"/>
            <a:ext cx="5542415" cy="4345300"/>
            <a:chOff x="6083842" y="1939633"/>
            <a:chExt cx="5542415" cy="4345300"/>
          </a:xfrm>
        </p:grpSpPr>
        <p:cxnSp>
          <p:nvCxnSpPr>
            <p:cNvPr id="30" name="Straight Connector 29" descr="straight line">
              <a:extLst>
                <a:ext uri="{FF2B5EF4-FFF2-40B4-BE49-F238E27FC236}">
                  <a16:creationId xmlns:a16="http://schemas.microsoft.com/office/drawing/2014/main" id="{63BB2123-A449-8E4F-BBD9-71E27CECB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8401" y="2785215"/>
              <a:ext cx="768986" cy="8801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 descr="straight line">
              <a:extLst>
                <a:ext uri="{FF2B5EF4-FFF2-40B4-BE49-F238E27FC236}">
                  <a16:creationId xmlns:a16="http://schemas.microsoft.com/office/drawing/2014/main" id="{D39C1A7A-D3C2-4440-A9CA-24ECB53715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42360" y="3349872"/>
              <a:ext cx="552624" cy="945903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 descr="straight line">
              <a:extLst>
                <a:ext uri="{FF2B5EF4-FFF2-40B4-BE49-F238E27FC236}">
                  <a16:creationId xmlns:a16="http://schemas.microsoft.com/office/drawing/2014/main" id="{5CAB83FA-6282-AE4B-ABB9-619FD4620C40}"/>
                </a:ext>
              </a:extLst>
            </p:cNvPr>
            <p:cNvCxnSpPr>
              <a:cxnSpLocks/>
            </p:cNvCxnSpPr>
            <p:nvPr/>
          </p:nvCxnSpPr>
          <p:spPr>
            <a:xfrm>
              <a:off x="9181218" y="3429000"/>
              <a:ext cx="836715" cy="127769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 descr="straight line">
              <a:extLst>
                <a:ext uri="{FF2B5EF4-FFF2-40B4-BE49-F238E27FC236}">
                  <a16:creationId xmlns:a16="http://schemas.microsoft.com/office/drawing/2014/main" id="{8D0C2EA0-627C-7346-86F2-A9A5BFEA9186}"/>
                </a:ext>
              </a:extLst>
            </p:cNvPr>
            <p:cNvCxnSpPr>
              <a:cxnSpLocks/>
              <a:stCxn id="55" idx="3"/>
              <a:endCxn id="49" idx="2"/>
            </p:cNvCxnSpPr>
            <p:nvPr/>
          </p:nvCxnSpPr>
          <p:spPr>
            <a:xfrm>
              <a:off x="9427475" y="2768725"/>
              <a:ext cx="934835" cy="81085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8A858EF-9FF5-2144-9B16-EF5C1A8749A1}"/>
                </a:ext>
              </a:extLst>
            </p:cNvPr>
            <p:cNvSpPr txBox="1"/>
            <p:nvPr/>
          </p:nvSpPr>
          <p:spPr>
            <a:xfrm>
              <a:off x="6083842" y="3410881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F78683-D595-A942-B236-4AFF1FD95A8C}"/>
                </a:ext>
              </a:extLst>
            </p:cNvPr>
            <p:cNvSpPr txBox="1"/>
            <p:nvPr/>
          </p:nvSpPr>
          <p:spPr>
            <a:xfrm>
              <a:off x="6973454" y="532073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5412BD-6F42-1645-94A1-A2F98C8F56F0}"/>
                </a:ext>
              </a:extLst>
            </p:cNvPr>
            <p:cNvSpPr txBox="1"/>
            <p:nvPr/>
          </p:nvSpPr>
          <p:spPr>
            <a:xfrm>
              <a:off x="9591472" y="5638602"/>
              <a:ext cx="11988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DDFF3D-5E90-9D40-86A9-817E6162C0FB}"/>
                </a:ext>
              </a:extLst>
            </p:cNvPr>
            <p:cNvSpPr txBox="1"/>
            <p:nvPr/>
          </p:nvSpPr>
          <p:spPr>
            <a:xfrm>
              <a:off x="10017933" y="3412384"/>
              <a:ext cx="16083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Add keyword</a:t>
              </a:r>
            </a:p>
          </p:txBody>
        </p:sp>
        <p:sp>
          <p:nvSpPr>
            <p:cNvPr id="42" name="Oval 41" descr="oval shape">
              <a:extLst>
                <a:ext uri="{FF2B5EF4-FFF2-40B4-BE49-F238E27FC236}">
                  <a16:creationId xmlns:a16="http://schemas.microsoft.com/office/drawing/2014/main" id="{10D91E47-9024-2544-A774-5F83E2700F0A}"/>
                </a:ext>
              </a:extLst>
            </p:cNvPr>
            <p:cNvSpPr/>
            <p:nvPr/>
          </p:nvSpPr>
          <p:spPr>
            <a:xfrm>
              <a:off x="9681281" y="4575965"/>
              <a:ext cx="1000125" cy="100012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6" name="Oval 45" descr="oval shape">
              <a:extLst>
                <a:ext uri="{FF2B5EF4-FFF2-40B4-BE49-F238E27FC236}">
                  <a16:creationId xmlns:a16="http://schemas.microsoft.com/office/drawing/2014/main" id="{8CC00D4F-2FB0-C340-B932-176E1760E489}"/>
                </a:ext>
              </a:extLst>
            </p:cNvPr>
            <p:cNvSpPr/>
            <p:nvPr/>
          </p:nvSpPr>
          <p:spPr>
            <a:xfrm>
              <a:off x="6191627" y="2349747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49" name="Oval 48" descr="oval shape">
              <a:extLst>
                <a:ext uri="{FF2B5EF4-FFF2-40B4-BE49-F238E27FC236}">
                  <a16:creationId xmlns:a16="http://schemas.microsoft.com/office/drawing/2014/main" id="{CDE26E72-3C77-3041-AAF3-D537C0C190BB}"/>
                </a:ext>
              </a:extLst>
            </p:cNvPr>
            <p:cNvSpPr/>
            <p:nvPr/>
          </p:nvSpPr>
          <p:spPr>
            <a:xfrm>
              <a:off x="10362310" y="2349747"/>
              <a:ext cx="1000125" cy="100012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  <p:sp>
          <p:nvSpPr>
            <p:cNvPr id="53" name="Oval 52" descr="oval shape">
              <a:extLst>
                <a:ext uri="{FF2B5EF4-FFF2-40B4-BE49-F238E27FC236}">
                  <a16:creationId xmlns:a16="http://schemas.microsoft.com/office/drawing/2014/main" id="{66A5825C-2801-A14C-9E83-5D06EC19285B}"/>
                </a:ext>
              </a:extLst>
            </p:cNvPr>
            <p:cNvSpPr/>
            <p:nvPr/>
          </p:nvSpPr>
          <p:spPr>
            <a:xfrm>
              <a:off x="7960738" y="1939633"/>
              <a:ext cx="1630734" cy="1630734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9B441DE-399E-EA46-A84F-0D58A73CFF03}"/>
                </a:ext>
              </a:extLst>
            </p:cNvPr>
            <p:cNvSpPr txBox="1"/>
            <p:nvPr/>
          </p:nvSpPr>
          <p:spPr>
            <a:xfrm>
              <a:off x="8100607" y="2307060"/>
              <a:ext cx="132686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Add your central idea</a:t>
              </a:r>
            </a:p>
          </p:txBody>
        </p:sp>
        <p:sp>
          <p:nvSpPr>
            <p:cNvPr id="57" name="Oval 56" descr="oval shape">
              <a:extLst>
                <a:ext uri="{FF2B5EF4-FFF2-40B4-BE49-F238E27FC236}">
                  <a16:creationId xmlns:a16="http://schemas.microsoft.com/office/drawing/2014/main" id="{BF8329D4-5928-2B49-81AA-F9FA7137D89D}"/>
                </a:ext>
              </a:extLst>
            </p:cNvPr>
            <p:cNvSpPr/>
            <p:nvPr/>
          </p:nvSpPr>
          <p:spPr>
            <a:xfrm>
              <a:off x="7081628" y="4258095"/>
              <a:ext cx="1000125" cy="1000125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52214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C17AB7-1E02-744B-8355-8ADCD6325281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5287423" y="2629092"/>
            <a:ext cx="843450" cy="77829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87CDF5B5-C369-4348-80EE-15C349971157}"/>
              </a:ext>
            </a:extLst>
          </p:cNvPr>
          <p:cNvCxnSpPr>
            <a:cxnSpLocks/>
            <a:stCxn id="6" idx="2"/>
            <a:endCxn id="8" idx="3"/>
          </p:cNvCxnSpPr>
          <p:nvPr/>
        </p:nvCxnSpPr>
        <p:spPr>
          <a:xfrm flipH="1">
            <a:off x="5307005" y="4053720"/>
            <a:ext cx="865432" cy="83043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7FC3D4A0-3B44-324F-858F-DB531BC590EE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>
            <a:off x="6172437" y="4053720"/>
            <a:ext cx="914215" cy="830432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9BE771C9-064B-5442-8A64-4D7AABC7510D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14003" y="2601368"/>
            <a:ext cx="878622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 descr="straight line">
            <a:extLst>
              <a:ext uri="{FF2B5EF4-FFF2-40B4-BE49-F238E27FC236}">
                <a16:creationId xmlns:a16="http://schemas.microsoft.com/office/drawing/2014/main" id="{7F91743D-F766-F74C-9BE1-4576CA1208A8}"/>
              </a:ext>
            </a:extLst>
          </p:cNvPr>
          <p:cNvCxnSpPr>
            <a:cxnSpLocks/>
          </p:cNvCxnSpPr>
          <p:nvPr/>
        </p:nvCxnSpPr>
        <p:spPr>
          <a:xfrm flipV="1">
            <a:off x="2940531" y="4922678"/>
            <a:ext cx="1425626" cy="59365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 descr="straight line">
            <a:extLst>
              <a:ext uri="{FF2B5EF4-FFF2-40B4-BE49-F238E27FC236}">
                <a16:creationId xmlns:a16="http://schemas.microsoft.com/office/drawing/2014/main" id="{A6B56747-60A4-2344-A62E-1BD196B9FFA4}"/>
              </a:ext>
            </a:extLst>
          </p:cNvPr>
          <p:cNvCxnSpPr>
            <a:cxnSpLocks/>
            <a:stCxn id="166" idx="3"/>
            <a:endCxn id="31" idx="1"/>
          </p:cNvCxnSpPr>
          <p:nvPr/>
        </p:nvCxnSpPr>
        <p:spPr>
          <a:xfrm>
            <a:off x="3515098" y="4344281"/>
            <a:ext cx="851059" cy="55072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 descr="straight line">
            <a:extLst>
              <a:ext uri="{FF2B5EF4-FFF2-40B4-BE49-F238E27FC236}">
                <a16:creationId xmlns:a16="http://schemas.microsoft.com/office/drawing/2014/main" id="{695C698A-2D20-FA42-B5AB-CBE70B49C5AC}"/>
              </a:ext>
            </a:extLst>
          </p:cNvPr>
          <p:cNvCxnSpPr>
            <a:cxnSpLocks/>
            <a:stCxn id="162" idx="3"/>
          </p:cNvCxnSpPr>
          <p:nvPr/>
        </p:nvCxnSpPr>
        <p:spPr>
          <a:xfrm>
            <a:off x="3502666" y="1876786"/>
            <a:ext cx="786121" cy="667394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straight line">
            <a:extLst>
              <a:ext uri="{FF2B5EF4-FFF2-40B4-BE49-F238E27FC236}">
                <a16:creationId xmlns:a16="http://schemas.microsoft.com/office/drawing/2014/main" id="{62FA2EE9-7777-D14D-B05A-01440A8A7AF1}"/>
              </a:ext>
            </a:extLst>
          </p:cNvPr>
          <p:cNvCxnSpPr>
            <a:cxnSpLocks/>
            <a:stCxn id="163" idx="3"/>
            <a:endCxn id="7" idx="1"/>
          </p:cNvCxnSpPr>
          <p:nvPr/>
        </p:nvCxnSpPr>
        <p:spPr>
          <a:xfrm flipV="1">
            <a:off x="2991902" y="2629092"/>
            <a:ext cx="1217454" cy="30875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straight line">
            <a:extLst>
              <a:ext uri="{FF2B5EF4-FFF2-40B4-BE49-F238E27FC236}">
                <a16:creationId xmlns:a16="http://schemas.microsoft.com/office/drawing/2014/main" id="{04EEDFD0-7563-FC44-9546-F58808B1C9DC}"/>
              </a:ext>
            </a:extLst>
          </p:cNvPr>
          <p:cNvCxnSpPr>
            <a:cxnSpLocks/>
          </p:cNvCxnSpPr>
          <p:nvPr/>
        </p:nvCxnSpPr>
        <p:spPr>
          <a:xfrm flipH="1">
            <a:off x="8105568" y="1795202"/>
            <a:ext cx="1099068" cy="68978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 descr="straight line">
            <a:extLst>
              <a:ext uri="{FF2B5EF4-FFF2-40B4-BE49-F238E27FC236}">
                <a16:creationId xmlns:a16="http://schemas.microsoft.com/office/drawing/2014/main" id="{FE694711-C8DF-2643-88C5-0B80347A10D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8171616" y="2601368"/>
            <a:ext cx="2143436" cy="56069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 descr="straight line">
            <a:extLst>
              <a:ext uri="{FF2B5EF4-FFF2-40B4-BE49-F238E27FC236}">
                <a16:creationId xmlns:a16="http://schemas.microsoft.com/office/drawing/2014/main" id="{33DFB9F9-170B-6D4B-9508-6B22087708E5}"/>
              </a:ext>
            </a:extLst>
          </p:cNvPr>
          <p:cNvCxnSpPr>
            <a:cxnSpLocks/>
            <a:stCxn id="170" idx="1"/>
          </p:cNvCxnSpPr>
          <p:nvPr/>
        </p:nvCxnSpPr>
        <p:spPr>
          <a:xfrm flipH="1">
            <a:off x="8105568" y="4346807"/>
            <a:ext cx="1233142" cy="4572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 descr="straight line">
            <a:extLst>
              <a:ext uri="{FF2B5EF4-FFF2-40B4-BE49-F238E27FC236}">
                <a16:creationId xmlns:a16="http://schemas.microsoft.com/office/drawing/2014/main" id="{5E491E45-5EC1-314B-891B-8947226940E3}"/>
              </a:ext>
            </a:extLst>
          </p:cNvPr>
          <p:cNvCxnSpPr>
            <a:cxnSpLocks/>
          </p:cNvCxnSpPr>
          <p:nvPr/>
        </p:nvCxnSpPr>
        <p:spPr>
          <a:xfrm flipH="1" flipV="1">
            <a:off x="8068966" y="4922678"/>
            <a:ext cx="830268" cy="550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Conference presentation</a:t>
            </a:r>
          </a:p>
        </p:txBody>
      </p:sp>
      <p:sp>
        <p:nvSpPr>
          <p:cNvPr id="7" name="Rounded Rectangle 6" descr="rounded rectangle&#10;">
            <a:extLst>
              <a:ext uri="{FF2B5EF4-FFF2-40B4-BE49-F238E27FC236}">
                <a16:creationId xmlns:a16="http://schemas.microsoft.com/office/drawing/2014/main" id="{00558AAF-DDDB-A241-BA04-131395991E61}"/>
              </a:ext>
            </a:extLst>
          </p:cNvPr>
          <p:cNvSpPr/>
          <p:nvPr/>
        </p:nvSpPr>
        <p:spPr>
          <a:xfrm>
            <a:off x="4209356" y="2090058"/>
            <a:ext cx="1078067" cy="107806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7" name="Graphic 26" descr="Bank with solid fill">
            <a:extLst>
              <a:ext uri="{FF2B5EF4-FFF2-40B4-BE49-F238E27FC236}">
                <a16:creationId xmlns:a16="http://schemas.microsoft.com/office/drawing/2014/main" id="{26B5765A-B47F-4449-BC1F-21A4C0B1E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1918" y="2201738"/>
            <a:ext cx="777216" cy="777216"/>
          </a:xfrm>
          <a:prstGeom prst="rect">
            <a:avLst/>
          </a:prstGeom>
        </p:spPr>
      </p:pic>
      <p:sp>
        <p:nvSpPr>
          <p:cNvPr id="12" name="Rounded Rectangle 11" descr="rounded rectangle&#10;">
            <a:extLst>
              <a:ext uri="{FF2B5EF4-FFF2-40B4-BE49-F238E27FC236}">
                <a16:creationId xmlns:a16="http://schemas.microsoft.com/office/drawing/2014/main" id="{8D704371-74BD-D340-87AD-B5AA0789EA61}"/>
              </a:ext>
            </a:extLst>
          </p:cNvPr>
          <p:cNvSpPr>
            <a:spLocks noChangeAspect="1"/>
          </p:cNvSpPr>
          <p:nvPr/>
        </p:nvSpPr>
        <p:spPr>
          <a:xfrm>
            <a:off x="7092625" y="2061872"/>
            <a:ext cx="1078991" cy="1078992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29" name="Graphic 28" descr="Piggy Bank with solid fill">
            <a:extLst>
              <a:ext uri="{FF2B5EF4-FFF2-40B4-BE49-F238E27FC236}">
                <a16:creationId xmlns:a16="http://schemas.microsoft.com/office/drawing/2014/main" id="{F2961A92-10F4-FF4D-B2EB-37E6B87B6B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9126" y="2187133"/>
            <a:ext cx="809840" cy="809843"/>
          </a:xfrm>
          <a:prstGeom prst="rect">
            <a:avLst/>
          </a:prstGeom>
        </p:spPr>
      </p:pic>
      <p:sp>
        <p:nvSpPr>
          <p:cNvPr id="8" name="Rounded Rectangle 7" descr="rounded rectangle&#10;">
            <a:extLst>
              <a:ext uri="{FF2B5EF4-FFF2-40B4-BE49-F238E27FC236}">
                <a16:creationId xmlns:a16="http://schemas.microsoft.com/office/drawing/2014/main" id="{C143BFB0-55B2-704F-864D-B91B35445066}"/>
              </a:ext>
            </a:extLst>
          </p:cNvPr>
          <p:cNvSpPr>
            <a:spLocks noChangeAspect="1"/>
          </p:cNvSpPr>
          <p:nvPr/>
        </p:nvSpPr>
        <p:spPr>
          <a:xfrm>
            <a:off x="4228012" y="4344657"/>
            <a:ext cx="1078993" cy="107899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1" name="Graphic 30" descr="Playbook with solid fill">
            <a:extLst>
              <a:ext uri="{FF2B5EF4-FFF2-40B4-BE49-F238E27FC236}">
                <a16:creationId xmlns:a16="http://schemas.microsoft.com/office/drawing/2014/main" id="{2EEAA0BB-7AFC-CE4E-8FAA-4C8662DF6B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66157" y="4511460"/>
            <a:ext cx="767094" cy="767094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C21BA5A9-898F-0342-A622-D41D5022C83D}"/>
              </a:ext>
            </a:extLst>
          </p:cNvPr>
          <p:cNvSpPr txBox="1"/>
          <p:nvPr/>
        </p:nvSpPr>
        <p:spPr>
          <a:xfrm>
            <a:off x="3916111" y="1389026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Borrowing Money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563C1A-FAEC-B249-8E4A-9758A21D92AE}"/>
              </a:ext>
            </a:extLst>
          </p:cNvPr>
          <p:cNvSpPr txBox="1"/>
          <p:nvPr/>
        </p:nvSpPr>
        <p:spPr>
          <a:xfrm>
            <a:off x="6832868" y="136083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Saving for Retirement</a:t>
            </a:r>
          </a:p>
        </p:txBody>
      </p:sp>
      <p:sp>
        <p:nvSpPr>
          <p:cNvPr id="126" name="Rounded Rectangle 125" descr="rounded rectangle">
            <a:extLst>
              <a:ext uri="{FF2B5EF4-FFF2-40B4-BE49-F238E27FC236}">
                <a16:creationId xmlns:a16="http://schemas.microsoft.com/office/drawing/2014/main" id="{3E93C574-BE24-EC41-B552-3F8EEB79559F}"/>
              </a:ext>
            </a:extLst>
          </p:cNvPr>
          <p:cNvSpPr/>
          <p:nvPr/>
        </p:nvSpPr>
        <p:spPr>
          <a:xfrm>
            <a:off x="5370261" y="3134954"/>
            <a:ext cx="1630734" cy="1209327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17502-9611-FD4C-9F67-0DDBD952EC9A}"/>
              </a:ext>
            </a:extLst>
          </p:cNvPr>
          <p:cNvSpPr txBox="1"/>
          <p:nvPr/>
        </p:nvSpPr>
        <p:spPr>
          <a:xfrm>
            <a:off x="5429459" y="3407389"/>
            <a:ext cx="1485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Financial planning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6083F6E-047B-AB40-8E0F-718AD9591C21}"/>
              </a:ext>
            </a:extLst>
          </p:cNvPr>
          <p:cNvSpPr txBox="1"/>
          <p:nvPr/>
        </p:nvSpPr>
        <p:spPr>
          <a:xfrm>
            <a:off x="6836082" y="5445145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Investing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3ECDA52E-C2C3-EF43-8B8B-049373015DF1}"/>
              </a:ext>
            </a:extLst>
          </p:cNvPr>
          <p:cNvSpPr txBox="1"/>
          <p:nvPr/>
        </p:nvSpPr>
        <p:spPr>
          <a:xfrm>
            <a:off x="3947189" y="5431501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Business Planning</a:t>
            </a:r>
          </a:p>
        </p:txBody>
      </p:sp>
      <p:sp>
        <p:nvSpPr>
          <p:cNvPr id="162" name="Rounded Rectangle 161">
            <a:extLst>
              <a:ext uri="{FF2B5EF4-FFF2-40B4-BE49-F238E27FC236}">
                <a16:creationId xmlns:a16="http://schemas.microsoft.com/office/drawing/2014/main" id="{2BEA1B4A-6282-7B41-9119-8264A5887B7F}"/>
              </a:ext>
            </a:extLst>
          </p:cNvPr>
          <p:cNvSpPr>
            <a:spLocks noChangeAspect="1"/>
          </p:cNvSpPr>
          <p:nvPr/>
        </p:nvSpPr>
        <p:spPr>
          <a:xfrm>
            <a:off x="2097130" y="1587588"/>
            <a:ext cx="1405536" cy="57839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Banking</a:t>
            </a:r>
          </a:p>
        </p:txBody>
      </p:sp>
      <p:sp>
        <p:nvSpPr>
          <p:cNvPr id="163" name="Rounded Rectangle 162">
            <a:extLst>
              <a:ext uri="{FF2B5EF4-FFF2-40B4-BE49-F238E27FC236}">
                <a16:creationId xmlns:a16="http://schemas.microsoft.com/office/drawing/2014/main" id="{3B7611C6-346B-444F-9259-18425BF5B8DE}"/>
              </a:ext>
            </a:extLst>
          </p:cNvPr>
          <p:cNvSpPr>
            <a:spLocks noChangeAspect="1"/>
          </p:cNvSpPr>
          <p:nvPr/>
        </p:nvSpPr>
        <p:spPr>
          <a:xfrm>
            <a:off x="894020" y="2648648"/>
            <a:ext cx="2097882" cy="57839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Loan repayment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153C09D9-189F-6A4D-A21E-9F0CD7ADECF5}"/>
              </a:ext>
            </a:extLst>
          </p:cNvPr>
          <p:cNvSpPr>
            <a:spLocks noChangeAspect="1"/>
          </p:cNvSpPr>
          <p:nvPr/>
        </p:nvSpPr>
        <p:spPr>
          <a:xfrm>
            <a:off x="1795368" y="5178284"/>
            <a:ext cx="1316545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Permits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AC4C7C33-EAFC-A843-99A3-C61A08C41742}"/>
              </a:ext>
            </a:extLst>
          </p:cNvPr>
          <p:cNvSpPr>
            <a:spLocks noChangeAspect="1"/>
          </p:cNvSpPr>
          <p:nvPr/>
        </p:nvSpPr>
        <p:spPr>
          <a:xfrm>
            <a:off x="2479401" y="4055082"/>
            <a:ext cx="1035697" cy="578397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Staff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F66D380A-E407-0047-A953-5304129DE4C8}"/>
              </a:ext>
            </a:extLst>
          </p:cNvPr>
          <p:cNvSpPr>
            <a:spLocks noChangeAspect="1"/>
          </p:cNvSpPr>
          <p:nvPr/>
        </p:nvSpPr>
        <p:spPr>
          <a:xfrm>
            <a:off x="9338710" y="4052040"/>
            <a:ext cx="1696611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Equipment</a:t>
            </a:r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0F24BA9-BCA5-9E45-8B62-18D6D413E05C}"/>
              </a:ext>
            </a:extLst>
          </p:cNvPr>
          <p:cNvSpPr>
            <a:spLocks noChangeAspect="1"/>
          </p:cNvSpPr>
          <p:nvPr/>
        </p:nvSpPr>
        <p:spPr>
          <a:xfrm>
            <a:off x="8836934" y="5150378"/>
            <a:ext cx="1316544" cy="58953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Broker</a:t>
            </a:r>
          </a:p>
        </p:txBody>
      </p:sp>
      <p:sp>
        <p:nvSpPr>
          <p:cNvPr id="10" name="Rounded Rectangle 9" descr="rounded rectangle&#10;">
            <a:extLst>
              <a:ext uri="{FF2B5EF4-FFF2-40B4-BE49-F238E27FC236}">
                <a16:creationId xmlns:a16="http://schemas.microsoft.com/office/drawing/2014/main" id="{BFB3DDCF-27C2-D046-BBB3-272045115EDE}"/>
              </a:ext>
            </a:extLst>
          </p:cNvPr>
          <p:cNvSpPr>
            <a:spLocks noChangeAspect="1"/>
          </p:cNvSpPr>
          <p:nvPr/>
        </p:nvSpPr>
        <p:spPr>
          <a:xfrm>
            <a:off x="7086652" y="4344655"/>
            <a:ext cx="1078992" cy="107899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pic>
        <p:nvPicPr>
          <p:cNvPr id="33" name="Graphic 32" descr="Bar graph with upward trend with solid fill">
            <a:extLst>
              <a:ext uri="{FF2B5EF4-FFF2-40B4-BE49-F238E27FC236}">
                <a16:creationId xmlns:a16="http://schemas.microsoft.com/office/drawing/2014/main" id="{333F7673-C6DD-4941-B38F-478EC2996F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875" y="4542391"/>
            <a:ext cx="719345" cy="719344"/>
          </a:xfrm>
          <a:prstGeom prst="rect">
            <a:avLst/>
          </a:prstGeom>
        </p:spPr>
      </p:pic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3EC4CB03-5EB5-B342-9E18-763D51C985FD}"/>
              </a:ext>
            </a:extLst>
          </p:cNvPr>
          <p:cNvSpPr>
            <a:spLocks noChangeAspect="1"/>
          </p:cNvSpPr>
          <p:nvPr/>
        </p:nvSpPr>
        <p:spPr>
          <a:xfrm>
            <a:off x="9338710" y="2646481"/>
            <a:ext cx="1839476" cy="56789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much?</a:t>
            </a: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57624E38-1CF8-D245-A5C3-682DADB86B73}"/>
              </a:ext>
            </a:extLst>
          </p:cNvPr>
          <p:cNvSpPr>
            <a:spLocks noChangeAspect="1"/>
          </p:cNvSpPr>
          <p:nvPr/>
        </p:nvSpPr>
        <p:spPr>
          <a:xfrm>
            <a:off x="9072539" y="1594215"/>
            <a:ext cx="1365417" cy="521824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Exit plan</a:t>
            </a:r>
          </a:p>
        </p:txBody>
      </p:sp>
    </p:spTree>
    <p:extLst>
      <p:ext uri="{BB962C8B-B14F-4D97-AF65-F5344CB8AC3E}">
        <p14:creationId xmlns:p14="http://schemas.microsoft.com/office/powerpoint/2010/main" val="3201932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58" descr="straight line">
            <a:extLst>
              <a:ext uri="{FF2B5EF4-FFF2-40B4-BE49-F238E27FC236}">
                <a16:creationId xmlns:a16="http://schemas.microsoft.com/office/drawing/2014/main" id="{08A55832-B73A-0349-BEE0-DF570483DF3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2640750"/>
            <a:ext cx="252079" cy="74635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Vacation planning </a:t>
            </a:r>
          </a:p>
        </p:txBody>
      </p:sp>
      <p:cxnSp>
        <p:nvCxnSpPr>
          <p:cNvPr id="6" name="Straight Connector 5" descr="straight line">
            <a:extLst>
              <a:ext uri="{FF2B5EF4-FFF2-40B4-BE49-F238E27FC236}">
                <a16:creationId xmlns:a16="http://schemas.microsoft.com/office/drawing/2014/main" id="{BB3D7D1F-9F99-6544-A2AB-9D8FB2A9BC00}"/>
              </a:ext>
            </a:extLst>
          </p:cNvPr>
          <p:cNvCxnSpPr>
            <a:cxnSpLocks/>
          </p:cNvCxnSpPr>
          <p:nvPr/>
        </p:nvCxnSpPr>
        <p:spPr>
          <a:xfrm flipH="1" flipV="1">
            <a:off x="4998766" y="2876580"/>
            <a:ext cx="865892" cy="61810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straight line">
            <a:extLst>
              <a:ext uri="{FF2B5EF4-FFF2-40B4-BE49-F238E27FC236}">
                <a16:creationId xmlns:a16="http://schemas.microsoft.com/office/drawing/2014/main" id="{FF161E3F-5F97-2145-A359-06236E6F1A17}"/>
              </a:ext>
            </a:extLst>
          </p:cNvPr>
          <p:cNvCxnSpPr>
            <a:cxnSpLocks/>
          </p:cNvCxnSpPr>
          <p:nvPr/>
        </p:nvCxnSpPr>
        <p:spPr>
          <a:xfrm flipH="1">
            <a:off x="5149134" y="3972241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straight line">
            <a:extLst>
              <a:ext uri="{FF2B5EF4-FFF2-40B4-BE49-F238E27FC236}">
                <a16:creationId xmlns:a16="http://schemas.microsoft.com/office/drawing/2014/main" id="{75E1E8CB-9A55-1840-BD17-1FF20155D259}"/>
              </a:ext>
            </a:extLst>
          </p:cNvPr>
          <p:cNvCxnSpPr>
            <a:cxnSpLocks/>
          </p:cNvCxnSpPr>
          <p:nvPr/>
        </p:nvCxnSpPr>
        <p:spPr>
          <a:xfrm>
            <a:off x="6172436" y="3972241"/>
            <a:ext cx="1211935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straight line">
            <a:extLst>
              <a:ext uri="{FF2B5EF4-FFF2-40B4-BE49-F238E27FC236}">
                <a16:creationId xmlns:a16="http://schemas.microsoft.com/office/drawing/2014/main" id="{CAAA0540-EB2B-7C4E-B6FD-3D2E940A5CBD}"/>
              </a:ext>
            </a:extLst>
          </p:cNvPr>
          <p:cNvCxnSpPr>
            <a:cxnSpLocks/>
          </p:cNvCxnSpPr>
          <p:nvPr/>
        </p:nvCxnSpPr>
        <p:spPr>
          <a:xfrm flipH="1">
            <a:off x="6658102" y="2901766"/>
            <a:ext cx="611786" cy="44565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straight line">
            <a:extLst>
              <a:ext uri="{FF2B5EF4-FFF2-40B4-BE49-F238E27FC236}">
                <a16:creationId xmlns:a16="http://schemas.microsoft.com/office/drawing/2014/main" id="{C3A84B38-3D70-B74D-A3C8-E8C86A229730}"/>
              </a:ext>
            </a:extLst>
          </p:cNvPr>
          <p:cNvCxnSpPr>
            <a:cxnSpLocks/>
          </p:cNvCxnSpPr>
          <p:nvPr/>
        </p:nvCxnSpPr>
        <p:spPr>
          <a:xfrm flipV="1">
            <a:off x="2519235" y="4957072"/>
            <a:ext cx="1543718" cy="44127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straight line">
            <a:extLst>
              <a:ext uri="{FF2B5EF4-FFF2-40B4-BE49-F238E27FC236}">
                <a16:creationId xmlns:a16="http://schemas.microsoft.com/office/drawing/2014/main" id="{F55FD9E5-8DE2-0347-9277-EAA0E4698685}"/>
              </a:ext>
            </a:extLst>
          </p:cNvPr>
          <p:cNvCxnSpPr>
            <a:cxnSpLocks/>
            <a:endCxn id="25" idx="2"/>
          </p:cNvCxnSpPr>
          <p:nvPr/>
        </p:nvCxnSpPr>
        <p:spPr>
          <a:xfrm>
            <a:off x="3227220" y="4475481"/>
            <a:ext cx="742920" cy="32632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straight line">
            <a:extLst>
              <a:ext uri="{FF2B5EF4-FFF2-40B4-BE49-F238E27FC236}">
                <a16:creationId xmlns:a16="http://schemas.microsoft.com/office/drawing/2014/main" id="{60BC2FCC-293B-6C4A-99A5-DD35930F4539}"/>
              </a:ext>
            </a:extLst>
          </p:cNvPr>
          <p:cNvCxnSpPr>
            <a:cxnSpLocks/>
          </p:cNvCxnSpPr>
          <p:nvPr/>
        </p:nvCxnSpPr>
        <p:spPr>
          <a:xfrm>
            <a:off x="2986002" y="2100358"/>
            <a:ext cx="1076951" cy="33175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straight line">
            <a:extLst>
              <a:ext uri="{FF2B5EF4-FFF2-40B4-BE49-F238E27FC236}">
                <a16:creationId xmlns:a16="http://schemas.microsoft.com/office/drawing/2014/main" id="{9160F3BD-25E5-4B40-B0E8-AAF8665EDB86}"/>
              </a:ext>
            </a:extLst>
          </p:cNvPr>
          <p:cNvCxnSpPr>
            <a:cxnSpLocks/>
          </p:cNvCxnSpPr>
          <p:nvPr/>
        </p:nvCxnSpPr>
        <p:spPr>
          <a:xfrm flipV="1">
            <a:off x="2118762" y="2640750"/>
            <a:ext cx="1851378" cy="72359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straight line">
            <a:extLst>
              <a:ext uri="{FF2B5EF4-FFF2-40B4-BE49-F238E27FC236}">
                <a16:creationId xmlns:a16="http://schemas.microsoft.com/office/drawing/2014/main" id="{453F2895-73F9-1B43-A821-7AF60AD81C5E}"/>
              </a:ext>
            </a:extLst>
          </p:cNvPr>
          <p:cNvCxnSpPr>
            <a:cxnSpLocks/>
          </p:cNvCxnSpPr>
          <p:nvPr/>
        </p:nvCxnSpPr>
        <p:spPr>
          <a:xfrm flipH="1">
            <a:off x="8275791" y="2039304"/>
            <a:ext cx="1808799" cy="39281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straight line">
            <a:extLst>
              <a:ext uri="{FF2B5EF4-FFF2-40B4-BE49-F238E27FC236}">
                <a16:creationId xmlns:a16="http://schemas.microsoft.com/office/drawing/2014/main" id="{16881FA3-57E1-7047-A9D0-BBB18E1F17FC}"/>
              </a:ext>
            </a:extLst>
          </p:cNvPr>
          <p:cNvCxnSpPr>
            <a:cxnSpLocks/>
          </p:cNvCxnSpPr>
          <p:nvPr/>
        </p:nvCxnSpPr>
        <p:spPr>
          <a:xfrm flipH="1" flipV="1">
            <a:off x="8227283" y="2523602"/>
            <a:ext cx="2141062" cy="565559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straight line">
            <a:extLst>
              <a:ext uri="{FF2B5EF4-FFF2-40B4-BE49-F238E27FC236}">
                <a16:creationId xmlns:a16="http://schemas.microsoft.com/office/drawing/2014/main" id="{CD049ECD-6305-2243-A1AE-ECD535FFABCE}"/>
              </a:ext>
            </a:extLst>
          </p:cNvPr>
          <p:cNvCxnSpPr>
            <a:cxnSpLocks/>
            <a:endCxn id="40" idx="6"/>
          </p:cNvCxnSpPr>
          <p:nvPr/>
        </p:nvCxnSpPr>
        <p:spPr>
          <a:xfrm flipH="1">
            <a:off x="8375681" y="4605458"/>
            <a:ext cx="2020374" cy="19634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straight line">
            <a:extLst>
              <a:ext uri="{FF2B5EF4-FFF2-40B4-BE49-F238E27FC236}">
                <a16:creationId xmlns:a16="http://schemas.microsoft.com/office/drawing/2014/main" id="{B44A1FD7-E9EF-0144-B1AB-CE93F8C903E0}"/>
              </a:ext>
            </a:extLst>
          </p:cNvPr>
          <p:cNvCxnSpPr>
            <a:cxnSpLocks/>
          </p:cNvCxnSpPr>
          <p:nvPr/>
        </p:nvCxnSpPr>
        <p:spPr>
          <a:xfrm flipH="1" flipV="1">
            <a:off x="8275791" y="4957072"/>
            <a:ext cx="623442" cy="51602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03EAFB-FBF3-D94D-90FB-35CA892A2228}"/>
              </a:ext>
            </a:extLst>
          </p:cNvPr>
          <p:cNvSpPr txBox="1"/>
          <p:nvPr/>
        </p:nvSpPr>
        <p:spPr>
          <a:xfrm>
            <a:off x="3852360" y="1423001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Housing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276233-08ED-DE47-96B6-C094BAB275A4}"/>
              </a:ext>
            </a:extLst>
          </p:cNvPr>
          <p:cNvSpPr txBox="1"/>
          <p:nvPr/>
        </p:nvSpPr>
        <p:spPr>
          <a:xfrm>
            <a:off x="6927156" y="1401682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Activities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2E1B93-579B-4B4B-94A2-66B177C30C35}"/>
              </a:ext>
            </a:extLst>
          </p:cNvPr>
          <p:cNvSpPr txBox="1"/>
          <p:nvPr/>
        </p:nvSpPr>
        <p:spPr>
          <a:xfrm>
            <a:off x="688630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Food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BB7D8F-8EA6-D649-AB3E-8C89F61C7FFB}"/>
              </a:ext>
            </a:extLst>
          </p:cNvPr>
          <p:cNvSpPr txBox="1"/>
          <p:nvPr/>
        </p:nvSpPr>
        <p:spPr>
          <a:xfrm>
            <a:off x="3839551" y="5538266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Posterama" panose="020B0504020200020000" pitchFamily="34" charset="0"/>
                <a:cs typeface="Posterama" panose="020B0504020200020000" pitchFamily="34" charset="0"/>
              </a:rPr>
              <a:t>Travel</a:t>
            </a:r>
          </a:p>
        </p:txBody>
      </p:sp>
      <p:sp>
        <p:nvSpPr>
          <p:cNvPr id="33" name="Oval 32" descr="oval shape">
            <a:extLst>
              <a:ext uri="{FF2B5EF4-FFF2-40B4-BE49-F238E27FC236}">
                <a16:creationId xmlns:a16="http://schemas.microsoft.com/office/drawing/2014/main" id="{FC89EC71-2C1C-2749-944B-43F9DDD0178E}"/>
              </a:ext>
            </a:extLst>
          </p:cNvPr>
          <p:cNvSpPr>
            <a:spLocks noChangeAspect="1"/>
          </p:cNvSpPr>
          <p:nvPr/>
        </p:nvSpPr>
        <p:spPr>
          <a:xfrm>
            <a:off x="2049488" y="1413271"/>
            <a:ext cx="1177732" cy="117773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Condo rental</a:t>
            </a:r>
          </a:p>
        </p:txBody>
      </p:sp>
      <p:sp>
        <p:nvSpPr>
          <p:cNvPr id="34" name="Oval 33" descr="oval shape">
            <a:extLst>
              <a:ext uri="{FF2B5EF4-FFF2-40B4-BE49-F238E27FC236}">
                <a16:creationId xmlns:a16="http://schemas.microsoft.com/office/drawing/2014/main" id="{A57BD9B6-D0BA-7F41-8726-F88C61892631}"/>
              </a:ext>
            </a:extLst>
          </p:cNvPr>
          <p:cNvSpPr>
            <a:spLocks noChangeAspect="1"/>
          </p:cNvSpPr>
          <p:nvPr/>
        </p:nvSpPr>
        <p:spPr>
          <a:xfrm>
            <a:off x="1301701" y="2876580"/>
            <a:ext cx="1036234" cy="103623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Hotel</a:t>
            </a:r>
          </a:p>
        </p:txBody>
      </p:sp>
      <p:sp>
        <p:nvSpPr>
          <p:cNvPr id="35" name="Oval 34" descr="oval shape">
            <a:extLst>
              <a:ext uri="{FF2B5EF4-FFF2-40B4-BE49-F238E27FC236}">
                <a16:creationId xmlns:a16="http://schemas.microsoft.com/office/drawing/2014/main" id="{6CF459CB-7500-4D4F-912E-DD650809CCEE}"/>
              </a:ext>
            </a:extLst>
          </p:cNvPr>
          <p:cNvSpPr>
            <a:spLocks noChangeAspect="1"/>
          </p:cNvSpPr>
          <p:nvPr/>
        </p:nvSpPr>
        <p:spPr>
          <a:xfrm>
            <a:off x="1832911" y="5174997"/>
            <a:ext cx="1002374" cy="1002374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Rental car</a:t>
            </a:r>
          </a:p>
        </p:txBody>
      </p:sp>
      <p:sp>
        <p:nvSpPr>
          <p:cNvPr id="36" name="Oval 35" descr="oval shape">
            <a:extLst>
              <a:ext uri="{FF2B5EF4-FFF2-40B4-BE49-F238E27FC236}">
                <a16:creationId xmlns:a16="http://schemas.microsoft.com/office/drawing/2014/main" id="{5E955AE7-4056-2047-B369-89376D6640C0}"/>
              </a:ext>
            </a:extLst>
          </p:cNvPr>
          <p:cNvSpPr>
            <a:spLocks noChangeAspect="1"/>
          </p:cNvSpPr>
          <p:nvPr/>
        </p:nvSpPr>
        <p:spPr>
          <a:xfrm>
            <a:off x="2356297" y="3878939"/>
            <a:ext cx="1078133" cy="1078133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Flights</a:t>
            </a:r>
          </a:p>
        </p:txBody>
      </p:sp>
      <p:sp>
        <p:nvSpPr>
          <p:cNvPr id="37" name="Oval 36" descr="oval shape">
            <a:extLst>
              <a:ext uri="{FF2B5EF4-FFF2-40B4-BE49-F238E27FC236}">
                <a16:creationId xmlns:a16="http://schemas.microsoft.com/office/drawing/2014/main" id="{B3F8555D-CB6E-2844-BFD7-0286B672D707}"/>
              </a:ext>
            </a:extLst>
          </p:cNvPr>
          <p:cNvSpPr>
            <a:spLocks noChangeAspect="1"/>
          </p:cNvSpPr>
          <p:nvPr/>
        </p:nvSpPr>
        <p:spPr>
          <a:xfrm>
            <a:off x="9785406" y="4131394"/>
            <a:ext cx="1063259" cy="106325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Take Out</a:t>
            </a:r>
          </a:p>
        </p:txBody>
      </p:sp>
      <p:sp>
        <p:nvSpPr>
          <p:cNvPr id="38" name="Oval 37" descr="oval shape">
            <a:extLst>
              <a:ext uri="{FF2B5EF4-FFF2-40B4-BE49-F238E27FC236}">
                <a16:creationId xmlns:a16="http://schemas.microsoft.com/office/drawing/2014/main" id="{D66AFE90-EB93-FC49-BFC9-C8F420C586E9}"/>
              </a:ext>
            </a:extLst>
          </p:cNvPr>
          <p:cNvSpPr>
            <a:spLocks noChangeAspect="1"/>
          </p:cNvSpPr>
          <p:nvPr/>
        </p:nvSpPr>
        <p:spPr>
          <a:xfrm>
            <a:off x="8440027" y="5194653"/>
            <a:ext cx="1232738" cy="123273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Grocery list</a:t>
            </a:r>
          </a:p>
        </p:txBody>
      </p:sp>
      <p:sp>
        <p:nvSpPr>
          <p:cNvPr id="42" name="Oval 41" descr="oval shape">
            <a:extLst>
              <a:ext uri="{FF2B5EF4-FFF2-40B4-BE49-F238E27FC236}">
                <a16:creationId xmlns:a16="http://schemas.microsoft.com/office/drawing/2014/main" id="{DFFA2471-0261-6F43-B090-962BEAD73189}"/>
              </a:ext>
            </a:extLst>
          </p:cNvPr>
          <p:cNvSpPr>
            <a:spLocks noChangeAspect="1"/>
          </p:cNvSpPr>
          <p:nvPr/>
        </p:nvSpPr>
        <p:spPr>
          <a:xfrm>
            <a:off x="10278459" y="2601368"/>
            <a:ext cx="1047281" cy="1047281"/>
          </a:xfrm>
          <a:prstGeom prst="ellipse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Surf</a:t>
            </a:r>
          </a:p>
        </p:txBody>
      </p:sp>
      <p:sp>
        <p:nvSpPr>
          <p:cNvPr id="43" name="Oval 42" descr="oval shape">
            <a:extLst>
              <a:ext uri="{FF2B5EF4-FFF2-40B4-BE49-F238E27FC236}">
                <a16:creationId xmlns:a16="http://schemas.microsoft.com/office/drawing/2014/main" id="{E6AE1701-8A12-5748-8A0E-34D25955041F}"/>
              </a:ext>
            </a:extLst>
          </p:cNvPr>
          <p:cNvSpPr>
            <a:spLocks noChangeAspect="1"/>
          </p:cNvSpPr>
          <p:nvPr/>
        </p:nvSpPr>
        <p:spPr>
          <a:xfrm>
            <a:off x="9267398" y="1453550"/>
            <a:ext cx="1187200" cy="1187200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Snorkel</a:t>
            </a:r>
          </a:p>
        </p:txBody>
      </p:sp>
      <p:grpSp>
        <p:nvGrpSpPr>
          <p:cNvPr id="46" name="Group 45" descr="oval shape">
            <a:extLst>
              <a:ext uri="{FF2B5EF4-FFF2-40B4-BE49-F238E27FC236}">
                <a16:creationId xmlns:a16="http://schemas.microsoft.com/office/drawing/2014/main" id="{2A46F5F6-260C-C441-8452-090543369D10}"/>
              </a:ext>
            </a:extLst>
          </p:cNvPr>
          <p:cNvGrpSpPr>
            <a:grpSpLocks noChangeAspect="1"/>
          </p:cNvGrpSpPr>
          <p:nvPr/>
        </p:nvGrpSpPr>
        <p:grpSpPr>
          <a:xfrm>
            <a:off x="7004081" y="4116003"/>
            <a:ext cx="1371600" cy="1371600"/>
            <a:chOff x="7086652" y="4344655"/>
            <a:chExt cx="1078992" cy="107899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551440A-38A1-CF46-BC56-9717612E78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5" name="Graphic 44" descr="Chicken leg with solid fill">
              <a:extLst>
                <a:ext uri="{FF2B5EF4-FFF2-40B4-BE49-F238E27FC236}">
                  <a16:creationId xmlns:a16="http://schemas.microsoft.com/office/drawing/2014/main" id="{252CF0DA-9B01-B04E-9FFF-BCC11ED58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4508" y="4530372"/>
              <a:ext cx="707558" cy="707558"/>
            </a:xfrm>
            <a:prstGeom prst="rect">
              <a:avLst/>
            </a:prstGeom>
          </p:spPr>
        </p:pic>
      </p:grpSp>
      <p:grpSp>
        <p:nvGrpSpPr>
          <p:cNvPr id="49" name="Group 48" descr="oval shape">
            <a:extLst>
              <a:ext uri="{FF2B5EF4-FFF2-40B4-BE49-F238E27FC236}">
                <a16:creationId xmlns:a16="http://schemas.microsoft.com/office/drawing/2014/main" id="{D72B275A-B0B3-3742-AC01-802A101A6AB7}"/>
              </a:ext>
            </a:extLst>
          </p:cNvPr>
          <p:cNvGrpSpPr>
            <a:grpSpLocks noChangeAspect="1"/>
          </p:cNvGrpSpPr>
          <p:nvPr/>
        </p:nvGrpSpPr>
        <p:grpSpPr>
          <a:xfrm>
            <a:off x="7026882" y="1850134"/>
            <a:ext cx="1371600" cy="1371600"/>
            <a:chOff x="7092625" y="2061872"/>
            <a:chExt cx="1078991" cy="1078992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B2B36E5-25D5-6648-A4B0-1844A83199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8" name="Graphic 47" descr="Snorkling Mask with solid fill">
              <a:extLst>
                <a:ext uri="{FF2B5EF4-FFF2-40B4-BE49-F238E27FC236}">
                  <a16:creationId xmlns:a16="http://schemas.microsoft.com/office/drawing/2014/main" id="{09EF273F-F791-4741-9B28-D49D79D8A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1371" y="2274480"/>
              <a:ext cx="676206" cy="676206"/>
            </a:xfrm>
            <a:prstGeom prst="rect">
              <a:avLst/>
            </a:prstGeom>
          </p:spPr>
        </p:pic>
      </p:grpSp>
      <p:grpSp>
        <p:nvGrpSpPr>
          <p:cNvPr id="52" name="Group 51" descr="oval shape">
            <a:extLst>
              <a:ext uri="{FF2B5EF4-FFF2-40B4-BE49-F238E27FC236}">
                <a16:creationId xmlns:a16="http://schemas.microsoft.com/office/drawing/2014/main" id="{55324BBE-6FC8-F642-99EB-70C5F501A335}"/>
              </a:ext>
            </a:extLst>
          </p:cNvPr>
          <p:cNvGrpSpPr>
            <a:grpSpLocks noChangeAspect="1"/>
          </p:cNvGrpSpPr>
          <p:nvPr/>
        </p:nvGrpSpPr>
        <p:grpSpPr>
          <a:xfrm>
            <a:off x="3947760" y="1850134"/>
            <a:ext cx="1371600" cy="1371600"/>
            <a:chOff x="4209356" y="2090058"/>
            <a:chExt cx="1078067" cy="1078067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59AF8AE-644B-F145-BE68-9CACB0EEFBD9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1" name="Graphic 50" descr="Home with solid fill">
              <a:extLst>
                <a:ext uri="{FF2B5EF4-FFF2-40B4-BE49-F238E27FC236}">
                  <a16:creationId xmlns:a16="http://schemas.microsoft.com/office/drawing/2014/main" id="{03791593-4209-B844-837B-3D480806B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92991" y="2244911"/>
              <a:ext cx="700008" cy="700008"/>
            </a:xfrm>
            <a:prstGeom prst="rect">
              <a:avLst/>
            </a:prstGeom>
          </p:spPr>
        </p:pic>
      </p:grpSp>
      <p:grpSp>
        <p:nvGrpSpPr>
          <p:cNvPr id="55" name="Group 54" descr="oval shape">
            <a:extLst>
              <a:ext uri="{FF2B5EF4-FFF2-40B4-BE49-F238E27FC236}">
                <a16:creationId xmlns:a16="http://schemas.microsoft.com/office/drawing/2014/main" id="{BD92CEDD-CAE4-1A45-B8D5-25D25147BCE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140" y="4116003"/>
            <a:ext cx="1371600" cy="1371600"/>
            <a:chOff x="4228012" y="4344657"/>
            <a:chExt cx="1078993" cy="107899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D72CC41-B639-5345-8EA2-4D63B00065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8012" y="4344657"/>
              <a:ext cx="1078993" cy="1078993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Airplane with solid fill">
              <a:extLst>
                <a:ext uri="{FF2B5EF4-FFF2-40B4-BE49-F238E27FC236}">
                  <a16:creationId xmlns:a16="http://schemas.microsoft.com/office/drawing/2014/main" id="{425F2876-A213-114D-986C-A9C3ECBD8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91063" y="4496358"/>
              <a:ext cx="741572" cy="741572"/>
            </a:xfrm>
            <a:prstGeom prst="rect">
              <a:avLst/>
            </a:prstGeom>
          </p:spPr>
        </p:pic>
      </p:grpSp>
      <p:sp>
        <p:nvSpPr>
          <p:cNvPr id="57" name="Oval 56" descr="oval shape">
            <a:extLst>
              <a:ext uri="{FF2B5EF4-FFF2-40B4-BE49-F238E27FC236}">
                <a16:creationId xmlns:a16="http://schemas.microsoft.com/office/drawing/2014/main" id="{4E959DED-A35A-AF4E-A641-1AB03E6BE0AA}"/>
              </a:ext>
            </a:extLst>
          </p:cNvPr>
          <p:cNvSpPr>
            <a:spLocks noChangeAspect="1"/>
          </p:cNvSpPr>
          <p:nvPr/>
        </p:nvSpPr>
        <p:spPr>
          <a:xfrm>
            <a:off x="8275791" y="3140864"/>
            <a:ext cx="1179606" cy="1179606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Whale watch</a:t>
            </a:r>
          </a:p>
        </p:txBody>
      </p:sp>
      <p:sp>
        <p:nvSpPr>
          <p:cNvPr id="53" name="Oval 52" descr="oval shape">
            <a:extLst>
              <a:ext uri="{FF2B5EF4-FFF2-40B4-BE49-F238E27FC236}">
                <a16:creationId xmlns:a16="http://schemas.microsoft.com/office/drawing/2014/main" id="{B875FB20-B887-BB48-B4C8-877130C43C26}"/>
              </a:ext>
            </a:extLst>
          </p:cNvPr>
          <p:cNvSpPr>
            <a:spLocks noChangeAspect="1"/>
          </p:cNvSpPr>
          <p:nvPr/>
        </p:nvSpPr>
        <p:spPr>
          <a:xfrm>
            <a:off x="5467196" y="3039012"/>
            <a:ext cx="1371600" cy="13716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ACDC13-7A41-1A4D-A46D-375C4ECC3359}"/>
              </a:ext>
            </a:extLst>
          </p:cNvPr>
          <p:cNvSpPr txBox="1"/>
          <p:nvPr/>
        </p:nvSpPr>
        <p:spPr>
          <a:xfrm>
            <a:off x="5467196" y="351057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Hawaii</a:t>
            </a:r>
          </a:p>
        </p:txBody>
      </p:sp>
    </p:spTree>
    <p:extLst>
      <p:ext uri="{BB962C8B-B14F-4D97-AF65-F5344CB8AC3E}">
        <p14:creationId xmlns:p14="http://schemas.microsoft.com/office/powerpoint/2010/main" val="5176151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" name="Straight Connector 86" descr="line connector">
            <a:extLst>
              <a:ext uri="{FF2B5EF4-FFF2-40B4-BE49-F238E27FC236}">
                <a16:creationId xmlns:a16="http://schemas.microsoft.com/office/drawing/2014/main" id="{76925061-D3D9-1B45-98A9-077482598B92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932495" y="2044458"/>
            <a:ext cx="2399068" cy="442885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 descr="line connector">
            <a:extLst>
              <a:ext uri="{FF2B5EF4-FFF2-40B4-BE49-F238E27FC236}">
                <a16:creationId xmlns:a16="http://schemas.microsoft.com/office/drawing/2014/main" id="{B2628FAB-35BE-2246-80AA-F6D1E20F0B3B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2349353" y="4957037"/>
            <a:ext cx="1947118" cy="14965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 descr="line connector">
            <a:extLst>
              <a:ext uri="{FF2B5EF4-FFF2-40B4-BE49-F238E27FC236}">
                <a16:creationId xmlns:a16="http://schemas.microsoft.com/office/drawing/2014/main" id="{7935F6BA-C6A8-C240-A530-F97E990D724D}"/>
              </a:ext>
            </a:extLst>
          </p:cNvPr>
          <p:cNvCxnSpPr>
            <a:cxnSpLocks/>
            <a:endCxn id="50" idx="3"/>
          </p:cNvCxnSpPr>
          <p:nvPr/>
        </p:nvCxnSpPr>
        <p:spPr>
          <a:xfrm flipH="1" flipV="1">
            <a:off x="7891125" y="2490553"/>
            <a:ext cx="1729618" cy="53112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 descr="line connector">
            <a:extLst>
              <a:ext uri="{FF2B5EF4-FFF2-40B4-BE49-F238E27FC236}">
                <a16:creationId xmlns:a16="http://schemas.microsoft.com/office/drawing/2014/main" id="{ECFA7457-61C5-3848-A36D-F181F5348DB3}"/>
              </a:ext>
            </a:extLst>
          </p:cNvPr>
          <p:cNvCxnSpPr>
            <a:cxnSpLocks/>
          </p:cNvCxnSpPr>
          <p:nvPr/>
        </p:nvCxnSpPr>
        <p:spPr>
          <a:xfrm flipH="1" flipV="1">
            <a:off x="7824209" y="2895278"/>
            <a:ext cx="1309175" cy="65974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 descr="line connector">
            <a:extLst>
              <a:ext uri="{FF2B5EF4-FFF2-40B4-BE49-F238E27FC236}">
                <a16:creationId xmlns:a16="http://schemas.microsoft.com/office/drawing/2014/main" id="{9EF6B9E0-07B6-E847-BDE4-74C10B7D5F42}"/>
              </a:ext>
            </a:extLst>
          </p:cNvPr>
          <p:cNvCxnSpPr>
            <a:cxnSpLocks/>
          </p:cNvCxnSpPr>
          <p:nvPr/>
        </p:nvCxnSpPr>
        <p:spPr>
          <a:xfrm flipH="1" flipV="1">
            <a:off x="7902058" y="2741788"/>
            <a:ext cx="2352285" cy="81323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 descr="line connector">
            <a:extLst>
              <a:ext uri="{FF2B5EF4-FFF2-40B4-BE49-F238E27FC236}">
                <a16:creationId xmlns:a16="http://schemas.microsoft.com/office/drawing/2014/main" id="{987AA881-15B9-2240-AA3E-F4BD2988CEB4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7549608" y="1707676"/>
            <a:ext cx="1979077" cy="63479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 descr="line connector">
            <a:extLst>
              <a:ext uri="{FF2B5EF4-FFF2-40B4-BE49-F238E27FC236}">
                <a16:creationId xmlns:a16="http://schemas.microsoft.com/office/drawing/2014/main" id="{93D3079D-D568-0841-8EFB-53C3EDDBBF6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2058" y="1722074"/>
            <a:ext cx="2842322" cy="66089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 descr="line connector">
            <a:extLst>
              <a:ext uri="{FF2B5EF4-FFF2-40B4-BE49-F238E27FC236}">
                <a16:creationId xmlns:a16="http://schemas.microsoft.com/office/drawing/2014/main" id="{149CE5D3-9626-A64A-8A80-579D4DFDCE00}"/>
              </a:ext>
            </a:extLst>
          </p:cNvPr>
          <p:cNvCxnSpPr>
            <a:cxnSpLocks/>
          </p:cNvCxnSpPr>
          <p:nvPr/>
        </p:nvCxnSpPr>
        <p:spPr>
          <a:xfrm flipH="1" flipV="1">
            <a:off x="7549608" y="2623886"/>
            <a:ext cx="3505153" cy="30388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E7E940F-6D6B-4FE5-8CA2-E8AE96D30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4843"/>
            <a:ext cx="9146972" cy="640080"/>
          </a:xfrm>
        </p:spPr>
        <p:txBody>
          <a:bodyPr/>
          <a:lstStyle/>
          <a:p>
            <a:r>
              <a:rPr lang="en-US" b="1" dirty="0">
                <a:latin typeface="Segoe UI Semibold" panose="020B0502040204020203" pitchFamily="34" charset="0"/>
                <a:cs typeface="Segoe UI Semibold" panose="020B0502040204020203" pitchFamily="34" charset="0"/>
              </a:rPr>
              <a:t>Example: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Class notes </a:t>
            </a:r>
          </a:p>
        </p:txBody>
      </p:sp>
      <p:cxnSp>
        <p:nvCxnSpPr>
          <p:cNvPr id="6" name="Straight Connector 5" descr="line connector">
            <a:extLst>
              <a:ext uri="{FF2B5EF4-FFF2-40B4-BE49-F238E27FC236}">
                <a16:creationId xmlns:a16="http://schemas.microsoft.com/office/drawing/2014/main" id="{795AF350-2F1B-E945-8573-911D553F3CF5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7707772" y="3120163"/>
            <a:ext cx="143087" cy="256307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 descr="line connector">
            <a:extLst>
              <a:ext uri="{FF2B5EF4-FFF2-40B4-BE49-F238E27FC236}">
                <a16:creationId xmlns:a16="http://schemas.microsoft.com/office/drawing/2014/main" id="{D0A2AA75-32E9-DC4C-8815-77D866DCBFF6}"/>
              </a:ext>
            </a:extLst>
          </p:cNvPr>
          <p:cNvCxnSpPr>
            <a:cxnSpLocks/>
          </p:cNvCxnSpPr>
          <p:nvPr/>
        </p:nvCxnSpPr>
        <p:spPr>
          <a:xfrm flipH="1" flipV="1">
            <a:off x="5245858" y="2629092"/>
            <a:ext cx="885014" cy="778297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 descr="line connector">
            <a:extLst>
              <a:ext uri="{FF2B5EF4-FFF2-40B4-BE49-F238E27FC236}">
                <a16:creationId xmlns:a16="http://schemas.microsoft.com/office/drawing/2014/main" id="{E810472F-C107-4F46-9ABE-4C08DDA4953E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5149135" y="3915616"/>
            <a:ext cx="1023302" cy="70875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 descr="line connector">
            <a:extLst>
              <a:ext uri="{FF2B5EF4-FFF2-40B4-BE49-F238E27FC236}">
                <a16:creationId xmlns:a16="http://schemas.microsoft.com/office/drawing/2014/main" id="{85C48A6F-CA6A-2545-8696-9823B1D91EB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172437" y="3915616"/>
            <a:ext cx="1211934" cy="75036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 descr="line connector">
            <a:extLst>
              <a:ext uri="{FF2B5EF4-FFF2-40B4-BE49-F238E27FC236}">
                <a16:creationId xmlns:a16="http://schemas.microsoft.com/office/drawing/2014/main" id="{D40CF280-E1D6-384D-A6B3-65D890B87865}"/>
              </a:ext>
            </a:extLst>
          </p:cNvPr>
          <p:cNvCxnSpPr>
            <a:cxnSpLocks/>
          </p:cNvCxnSpPr>
          <p:nvPr/>
        </p:nvCxnSpPr>
        <p:spPr>
          <a:xfrm flipH="1">
            <a:off x="6214002" y="2601368"/>
            <a:ext cx="920188" cy="80602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 descr="line connector">
            <a:extLst>
              <a:ext uri="{FF2B5EF4-FFF2-40B4-BE49-F238E27FC236}">
                <a16:creationId xmlns:a16="http://schemas.microsoft.com/office/drawing/2014/main" id="{1F134327-7520-7042-9E66-7B64FBB0A481}"/>
              </a:ext>
            </a:extLst>
          </p:cNvPr>
          <p:cNvCxnSpPr>
            <a:cxnSpLocks/>
          </p:cNvCxnSpPr>
          <p:nvPr/>
        </p:nvCxnSpPr>
        <p:spPr>
          <a:xfrm flipV="1">
            <a:off x="3355175" y="5113041"/>
            <a:ext cx="1016848" cy="597403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 descr="line connector">
            <a:extLst>
              <a:ext uri="{FF2B5EF4-FFF2-40B4-BE49-F238E27FC236}">
                <a16:creationId xmlns:a16="http://schemas.microsoft.com/office/drawing/2014/main" id="{B5370AFA-8A6F-5A47-8B1D-60F4F1A6365D}"/>
              </a:ext>
            </a:extLst>
          </p:cNvPr>
          <p:cNvCxnSpPr>
            <a:cxnSpLocks/>
          </p:cNvCxnSpPr>
          <p:nvPr/>
        </p:nvCxnSpPr>
        <p:spPr>
          <a:xfrm>
            <a:off x="3810687" y="4427529"/>
            <a:ext cx="601823" cy="42638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 descr="line connector">
            <a:extLst>
              <a:ext uri="{FF2B5EF4-FFF2-40B4-BE49-F238E27FC236}">
                <a16:creationId xmlns:a16="http://schemas.microsoft.com/office/drawing/2014/main" id="{A1586BB8-58C8-4C42-BA0A-2A51DAB1CE1B}"/>
              </a:ext>
            </a:extLst>
          </p:cNvPr>
          <p:cNvCxnSpPr>
            <a:cxnSpLocks/>
          </p:cNvCxnSpPr>
          <p:nvPr/>
        </p:nvCxnSpPr>
        <p:spPr>
          <a:xfrm>
            <a:off x="3773841" y="1892000"/>
            <a:ext cx="553653" cy="40747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 descr="line connector">
            <a:extLst>
              <a:ext uri="{FF2B5EF4-FFF2-40B4-BE49-F238E27FC236}">
                <a16:creationId xmlns:a16="http://schemas.microsoft.com/office/drawing/2014/main" id="{196E49AD-3535-9449-9354-AC2045A00D7B}"/>
              </a:ext>
            </a:extLst>
          </p:cNvPr>
          <p:cNvCxnSpPr>
            <a:cxnSpLocks/>
          </p:cNvCxnSpPr>
          <p:nvPr/>
        </p:nvCxnSpPr>
        <p:spPr>
          <a:xfrm flipV="1">
            <a:off x="2589414" y="2639801"/>
            <a:ext cx="1759770" cy="51541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 descr="line connector">
            <a:extLst>
              <a:ext uri="{FF2B5EF4-FFF2-40B4-BE49-F238E27FC236}">
                <a16:creationId xmlns:a16="http://schemas.microsoft.com/office/drawing/2014/main" id="{8E6832E7-C51F-3043-899E-8AFBF7495DBC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885659" y="1845555"/>
            <a:ext cx="198476" cy="17875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 descr="line connector">
            <a:extLst>
              <a:ext uri="{FF2B5EF4-FFF2-40B4-BE49-F238E27FC236}">
                <a16:creationId xmlns:a16="http://schemas.microsoft.com/office/drawing/2014/main" id="{8EEDE9A4-A32F-114C-90CC-F81D56CE8CF8}"/>
              </a:ext>
            </a:extLst>
          </p:cNvPr>
          <p:cNvCxnSpPr>
            <a:cxnSpLocks/>
            <a:stCxn id="29" idx="2"/>
            <a:endCxn id="34" idx="6"/>
          </p:cNvCxnSpPr>
          <p:nvPr/>
        </p:nvCxnSpPr>
        <p:spPr>
          <a:xfrm flipH="1" flipV="1">
            <a:off x="8042372" y="4964176"/>
            <a:ext cx="2008105" cy="42190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 descr="line connector">
            <a:extLst>
              <a:ext uri="{FF2B5EF4-FFF2-40B4-BE49-F238E27FC236}">
                <a16:creationId xmlns:a16="http://schemas.microsoft.com/office/drawing/2014/main" id="{8A93F19B-7C5F-BB4F-87E0-BE3A02B4164F}"/>
              </a:ext>
            </a:extLst>
          </p:cNvPr>
          <p:cNvCxnSpPr>
            <a:cxnSpLocks/>
          </p:cNvCxnSpPr>
          <p:nvPr/>
        </p:nvCxnSpPr>
        <p:spPr>
          <a:xfrm flipH="1" flipV="1">
            <a:off x="7961207" y="5139136"/>
            <a:ext cx="343815" cy="42459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BE6B83-3C07-7945-9430-0E7700DF949C}"/>
              </a:ext>
            </a:extLst>
          </p:cNvPr>
          <p:cNvSpPr txBox="1"/>
          <p:nvPr/>
        </p:nvSpPr>
        <p:spPr>
          <a:xfrm>
            <a:off x="4216908" y="1334177"/>
            <a:ext cx="1607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Sun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B9F4AB-C644-F148-8F05-2940F9FDAF34}"/>
              </a:ext>
            </a:extLst>
          </p:cNvPr>
          <p:cNvSpPr txBox="1"/>
          <p:nvPr/>
        </p:nvSpPr>
        <p:spPr>
          <a:xfrm>
            <a:off x="6632854" y="132176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Planets</a:t>
            </a:r>
          </a:p>
        </p:txBody>
      </p:sp>
      <p:sp>
        <p:nvSpPr>
          <p:cNvPr id="21" name="Oval 20" descr="oval shape">
            <a:extLst>
              <a:ext uri="{FF2B5EF4-FFF2-40B4-BE49-F238E27FC236}">
                <a16:creationId xmlns:a16="http://schemas.microsoft.com/office/drawing/2014/main" id="{956F8A3C-F846-D545-89A6-DB991EF14847}"/>
              </a:ext>
            </a:extLst>
          </p:cNvPr>
          <p:cNvSpPr/>
          <p:nvPr/>
        </p:nvSpPr>
        <p:spPr>
          <a:xfrm>
            <a:off x="5357070" y="2897097"/>
            <a:ext cx="1630734" cy="1630734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585A1E-187C-6E4E-9A6C-5AB82449FAE0}"/>
              </a:ext>
            </a:extLst>
          </p:cNvPr>
          <p:cNvSpPr txBox="1"/>
          <p:nvPr/>
        </p:nvSpPr>
        <p:spPr>
          <a:xfrm>
            <a:off x="5357070" y="3453951"/>
            <a:ext cx="163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FD4E51-2368-624F-AD4C-196C23217BED}"/>
              </a:ext>
            </a:extLst>
          </p:cNvPr>
          <p:cNvSpPr txBox="1"/>
          <p:nvPr/>
        </p:nvSpPr>
        <p:spPr>
          <a:xfrm>
            <a:off x="6550085" y="5684179"/>
            <a:ext cx="1607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astronauts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022601-2CBE-4B4F-8675-B08B2A40EC3B}"/>
              </a:ext>
            </a:extLst>
          </p:cNvPr>
          <p:cNvSpPr txBox="1"/>
          <p:nvPr/>
        </p:nvSpPr>
        <p:spPr>
          <a:xfrm>
            <a:off x="4301983" y="5685117"/>
            <a:ext cx="137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Notable stars</a:t>
            </a:r>
          </a:p>
        </p:txBody>
      </p:sp>
      <p:sp>
        <p:nvSpPr>
          <p:cNvPr id="25" name="Oval 24" descr="oval shape">
            <a:extLst>
              <a:ext uri="{FF2B5EF4-FFF2-40B4-BE49-F238E27FC236}">
                <a16:creationId xmlns:a16="http://schemas.microsoft.com/office/drawing/2014/main" id="{B631683E-FC9F-144E-83DF-9E9F6E2F5031}"/>
              </a:ext>
            </a:extLst>
          </p:cNvPr>
          <p:cNvSpPr>
            <a:spLocks noChangeAspect="1"/>
          </p:cNvSpPr>
          <p:nvPr/>
        </p:nvSpPr>
        <p:spPr>
          <a:xfrm>
            <a:off x="903437" y="1472027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bigger</a:t>
            </a:r>
          </a:p>
        </p:txBody>
      </p:sp>
      <p:sp>
        <p:nvSpPr>
          <p:cNvPr id="26" name="Oval 25" descr="oval shape">
            <a:extLst>
              <a:ext uri="{FF2B5EF4-FFF2-40B4-BE49-F238E27FC236}">
                <a16:creationId xmlns:a16="http://schemas.microsoft.com/office/drawing/2014/main" id="{BE8EE670-03D3-F742-97FA-62493095B063}"/>
              </a:ext>
            </a:extLst>
          </p:cNvPr>
          <p:cNvSpPr>
            <a:spLocks noChangeAspect="1"/>
          </p:cNvSpPr>
          <p:nvPr/>
        </p:nvSpPr>
        <p:spPr>
          <a:xfrm>
            <a:off x="1630262" y="2749191"/>
            <a:ext cx="1144863" cy="1144863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Getting hotter</a:t>
            </a:r>
          </a:p>
        </p:txBody>
      </p:sp>
      <p:sp>
        <p:nvSpPr>
          <p:cNvPr id="27" name="Oval 26" descr="oval shape">
            <a:extLst>
              <a:ext uri="{FF2B5EF4-FFF2-40B4-BE49-F238E27FC236}">
                <a16:creationId xmlns:a16="http://schemas.microsoft.com/office/drawing/2014/main" id="{5733DE9C-4A9D-294A-8710-BA73258531A3}"/>
              </a:ext>
            </a:extLst>
          </p:cNvPr>
          <p:cNvSpPr>
            <a:spLocks noChangeAspect="1"/>
          </p:cNvSpPr>
          <p:nvPr/>
        </p:nvSpPr>
        <p:spPr>
          <a:xfrm>
            <a:off x="1199602" y="4515707"/>
            <a:ext cx="1246859" cy="1246859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Canopus</a:t>
            </a:r>
          </a:p>
        </p:txBody>
      </p:sp>
      <p:sp>
        <p:nvSpPr>
          <p:cNvPr id="28" name="Oval 27" descr="oval shape">
            <a:extLst>
              <a:ext uri="{FF2B5EF4-FFF2-40B4-BE49-F238E27FC236}">
                <a16:creationId xmlns:a16="http://schemas.microsoft.com/office/drawing/2014/main" id="{68E15AEF-6676-2441-8654-277AA30DB66F}"/>
              </a:ext>
            </a:extLst>
          </p:cNvPr>
          <p:cNvSpPr>
            <a:spLocks noChangeAspect="1"/>
          </p:cNvSpPr>
          <p:nvPr/>
        </p:nvSpPr>
        <p:spPr>
          <a:xfrm>
            <a:off x="3100612" y="3702784"/>
            <a:ext cx="944677" cy="944677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Sirius</a:t>
            </a:r>
          </a:p>
        </p:txBody>
      </p:sp>
      <p:sp>
        <p:nvSpPr>
          <p:cNvPr id="29" name="Oval 28" descr="oval shape">
            <a:extLst>
              <a:ext uri="{FF2B5EF4-FFF2-40B4-BE49-F238E27FC236}">
                <a16:creationId xmlns:a16="http://schemas.microsoft.com/office/drawing/2014/main" id="{1A8C23E3-1775-9748-BEEF-429D26665FE2}"/>
              </a:ext>
            </a:extLst>
          </p:cNvPr>
          <p:cNvSpPr>
            <a:spLocks noChangeAspect="1"/>
          </p:cNvSpPr>
          <p:nvPr/>
        </p:nvSpPr>
        <p:spPr>
          <a:xfrm>
            <a:off x="10050477" y="4890466"/>
            <a:ext cx="991221" cy="99122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Aldrin</a:t>
            </a:r>
          </a:p>
        </p:txBody>
      </p:sp>
      <p:sp>
        <p:nvSpPr>
          <p:cNvPr id="30" name="Oval 29" descr="oval shape">
            <a:extLst>
              <a:ext uri="{FF2B5EF4-FFF2-40B4-BE49-F238E27FC236}">
                <a16:creationId xmlns:a16="http://schemas.microsoft.com/office/drawing/2014/main" id="{1FABE50A-5774-5D47-8251-B637B47A1B19}"/>
              </a:ext>
            </a:extLst>
          </p:cNvPr>
          <p:cNvSpPr>
            <a:spLocks noChangeAspect="1"/>
          </p:cNvSpPr>
          <p:nvPr/>
        </p:nvSpPr>
        <p:spPr>
          <a:xfrm>
            <a:off x="8136138" y="5439807"/>
            <a:ext cx="970101" cy="97010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Lovell</a:t>
            </a:r>
          </a:p>
        </p:txBody>
      </p:sp>
      <p:sp>
        <p:nvSpPr>
          <p:cNvPr id="31" name="Oval 30" descr="oval shape">
            <a:extLst>
              <a:ext uri="{FF2B5EF4-FFF2-40B4-BE49-F238E27FC236}">
                <a16:creationId xmlns:a16="http://schemas.microsoft.com/office/drawing/2014/main" id="{0F09FED7-713C-6B4F-9CE4-0E63450FAC30}"/>
              </a:ext>
            </a:extLst>
          </p:cNvPr>
          <p:cNvSpPr>
            <a:spLocks noChangeAspect="1"/>
          </p:cNvSpPr>
          <p:nvPr/>
        </p:nvSpPr>
        <p:spPr>
          <a:xfrm>
            <a:off x="9528685" y="1286228"/>
            <a:ext cx="842895" cy="8428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Earth</a:t>
            </a:r>
          </a:p>
        </p:txBody>
      </p:sp>
      <p:sp>
        <p:nvSpPr>
          <p:cNvPr id="32" name="Oval 31" descr="oval shape">
            <a:extLst>
              <a:ext uri="{FF2B5EF4-FFF2-40B4-BE49-F238E27FC236}">
                <a16:creationId xmlns:a16="http://schemas.microsoft.com/office/drawing/2014/main" id="{4F6848F3-5104-7843-8042-57CC6ADF4A35}"/>
              </a:ext>
            </a:extLst>
          </p:cNvPr>
          <p:cNvSpPr>
            <a:spLocks noChangeAspect="1"/>
          </p:cNvSpPr>
          <p:nvPr/>
        </p:nvSpPr>
        <p:spPr>
          <a:xfrm>
            <a:off x="8084135" y="1241073"/>
            <a:ext cx="1208963" cy="120896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Mercury</a:t>
            </a:r>
          </a:p>
        </p:txBody>
      </p:sp>
      <p:sp>
        <p:nvSpPr>
          <p:cNvPr id="45" name="Oval 44" descr="oval shape">
            <a:extLst>
              <a:ext uri="{FF2B5EF4-FFF2-40B4-BE49-F238E27FC236}">
                <a16:creationId xmlns:a16="http://schemas.microsoft.com/office/drawing/2014/main" id="{3993AA14-AE46-C947-9270-358D275885F3}"/>
              </a:ext>
            </a:extLst>
          </p:cNvPr>
          <p:cNvSpPr>
            <a:spLocks noChangeAspect="1"/>
          </p:cNvSpPr>
          <p:nvPr/>
        </p:nvSpPr>
        <p:spPr>
          <a:xfrm>
            <a:off x="7707772" y="3233383"/>
            <a:ext cx="977057" cy="97705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Venus</a:t>
            </a:r>
          </a:p>
        </p:txBody>
      </p:sp>
      <p:grpSp>
        <p:nvGrpSpPr>
          <p:cNvPr id="48" name="Group 47" descr="oval shape">
            <a:extLst>
              <a:ext uri="{FF2B5EF4-FFF2-40B4-BE49-F238E27FC236}">
                <a16:creationId xmlns:a16="http://schemas.microsoft.com/office/drawing/2014/main" id="{544D7D4D-E80E-C147-8F0C-AF41C5E1AF5B}"/>
              </a:ext>
            </a:extLst>
          </p:cNvPr>
          <p:cNvGrpSpPr>
            <a:grpSpLocks noChangeAspect="1"/>
          </p:cNvGrpSpPr>
          <p:nvPr/>
        </p:nvGrpSpPr>
        <p:grpSpPr>
          <a:xfrm>
            <a:off x="4331563" y="1801543"/>
            <a:ext cx="1371600" cy="1371600"/>
            <a:chOff x="4209356" y="2090058"/>
            <a:chExt cx="1078067" cy="10780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C183591-DB12-9F42-ABC2-748C841ED49D}"/>
                </a:ext>
              </a:extLst>
            </p:cNvPr>
            <p:cNvSpPr/>
            <p:nvPr/>
          </p:nvSpPr>
          <p:spPr>
            <a:xfrm>
              <a:off x="4209356" y="2090058"/>
              <a:ext cx="1078067" cy="107806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47" name="Graphic 46" descr="Sun with solid fill">
              <a:extLst>
                <a:ext uri="{FF2B5EF4-FFF2-40B4-BE49-F238E27FC236}">
                  <a16:creationId xmlns:a16="http://schemas.microsoft.com/office/drawing/2014/main" id="{59681C2C-6866-4E4A-9FA8-A57C53A06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391402" y="2265148"/>
              <a:ext cx="703594" cy="703594"/>
            </a:xfrm>
            <a:prstGeom prst="rect">
              <a:avLst/>
            </a:prstGeom>
          </p:spPr>
        </p:pic>
      </p:grpSp>
      <p:grpSp>
        <p:nvGrpSpPr>
          <p:cNvPr id="51" name="Group 50" descr="oval shape">
            <a:extLst>
              <a:ext uri="{FF2B5EF4-FFF2-40B4-BE49-F238E27FC236}">
                <a16:creationId xmlns:a16="http://schemas.microsoft.com/office/drawing/2014/main" id="{563F42E5-B863-FE46-AE56-94C7E517A1C2}"/>
              </a:ext>
            </a:extLst>
          </p:cNvPr>
          <p:cNvGrpSpPr>
            <a:grpSpLocks noChangeAspect="1"/>
          </p:cNvGrpSpPr>
          <p:nvPr/>
        </p:nvGrpSpPr>
        <p:grpSpPr>
          <a:xfrm>
            <a:off x="6701603" y="1801617"/>
            <a:ext cx="1371600" cy="1371600"/>
            <a:chOff x="7092625" y="2061872"/>
            <a:chExt cx="1078991" cy="107899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4DADBFE-9793-1742-AF13-26D836E794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625" y="2061872"/>
              <a:ext cx="1078991" cy="1078992"/>
            </a:xfrm>
            <a:prstGeom prst="ellipse">
              <a:avLst/>
            </a:prstGeom>
            <a:solidFill>
              <a:schemeClr val="accent5"/>
            </a:solidFill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0" name="Graphic 49" descr="Solar system with solid fill">
              <a:extLst>
                <a:ext uri="{FF2B5EF4-FFF2-40B4-BE49-F238E27FC236}">
                  <a16:creationId xmlns:a16="http://schemas.microsoft.com/office/drawing/2014/main" id="{7794558F-E60E-544A-9D25-E8A4E6839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27295" y="2203292"/>
              <a:ext cx="801086" cy="801086"/>
            </a:xfrm>
            <a:prstGeom prst="rect">
              <a:avLst/>
            </a:prstGeom>
          </p:spPr>
        </p:pic>
      </p:grpSp>
      <p:grpSp>
        <p:nvGrpSpPr>
          <p:cNvPr id="57" name="Group 56" descr="oval shape">
            <a:extLst>
              <a:ext uri="{FF2B5EF4-FFF2-40B4-BE49-F238E27FC236}">
                <a16:creationId xmlns:a16="http://schemas.microsoft.com/office/drawing/2014/main" id="{FD1BD13D-975E-A04F-863B-5ABED15EAF90}"/>
              </a:ext>
            </a:extLst>
          </p:cNvPr>
          <p:cNvGrpSpPr>
            <a:grpSpLocks noChangeAspect="1"/>
          </p:cNvGrpSpPr>
          <p:nvPr/>
        </p:nvGrpSpPr>
        <p:grpSpPr>
          <a:xfrm>
            <a:off x="6670772" y="4278376"/>
            <a:ext cx="1371600" cy="1371600"/>
            <a:chOff x="7086652" y="4344655"/>
            <a:chExt cx="1078992" cy="1078993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D36AB71-2229-F34E-84DA-D433C2A2E8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86652" y="4344655"/>
              <a:ext cx="1078992" cy="107899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56" name="Graphic 55" descr="Astronaut male with solid fill">
              <a:extLst>
                <a:ext uri="{FF2B5EF4-FFF2-40B4-BE49-F238E27FC236}">
                  <a16:creationId xmlns:a16="http://schemas.microsoft.com/office/drawing/2014/main" id="{CA977E15-0EB4-FF42-90CD-332C185DD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10924" y="4578172"/>
              <a:ext cx="637811" cy="637811"/>
            </a:xfrm>
            <a:prstGeom prst="rect">
              <a:avLst/>
            </a:prstGeom>
          </p:spPr>
        </p:pic>
      </p:grpSp>
      <p:sp>
        <p:nvSpPr>
          <p:cNvPr id="59" name="Oval 58" descr="oval shape">
            <a:extLst>
              <a:ext uri="{FF2B5EF4-FFF2-40B4-BE49-F238E27FC236}">
                <a16:creationId xmlns:a16="http://schemas.microsoft.com/office/drawing/2014/main" id="{474E1A03-6451-B041-863C-C09218E38C79}"/>
              </a:ext>
            </a:extLst>
          </p:cNvPr>
          <p:cNvSpPr>
            <a:spLocks noChangeAspect="1"/>
          </p:cNvSpPr>
          <p:nvPr/>
        </p:nvSpPr>
        <p:spPr>
          <a:xfrm>
            <a:off x="10744380" y="1213305"/>
            <a:ext cx="1017538" cy="101753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Jupiter</a:t>
            </a:r>
          </a:p>
        </p:txBody>
      </p:sp>
      <p:sp>
        <p:nvSpPr>
          <p:cNvPr id="60" name="Oval 59" descr="oval shape">
            <a:extLst>
              <a:ext uri="{FF2B5EF4-FFF2-40B4-BE49-F238E27FC236}">
                <a16:creationId xmlns:a16="http://schemas.microsoft.com/office/drawing/2014/main" id="{25E00AF1-C98C-C145-847E-A786C7217465}"/>
              </a:ext>
            </a:extLst>
          </p:cNvPr>
          <p:cNvSpPr>
            <a:spLocks noChangeAspect="1"/>
          </p:cNvSpPr>
          <p:nvPr/>
        </p:nvSpPr>
        <p:spPr>
          <a:xfrm>
            <a:off x="8722818" y="3469219"/>
            <a:ext cx="1046488" cy="1046488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Uranus</a:t>
            </a:r>
          </a:p>
        </p:txBody>
      </p:sp>
      <p:sp>
        <p:nvSpPr>
          <p:cNvPr id="61" name="Oval 60" descr="oval shape">
            <a:extLst>
              <a:ext uri="{FF2B5EF4-FFF2-40B4-BE49-F238E27FC236}">
                <a16:creationId xmlns:a16="http://schemas.microsoft.com/office/drawing/2014/main" id="{BDEBCCBB-9554-7143-AB7C-F426BFD9DF02}"/>
              </a:ext>
            </a:extLst>
          </p:cNvPr>
          <p:cNvSpPr>
            <a:spLocks noChangeAspect="1"/>
          </p:cNvSpPr>
          <p:nvPr/>
        </p:nvSpPr>
        <p:spPr>
          <a:xfrm>
            <a:off x="9480687" y="2230843"/>
            <a:ext cx="851505" cy="85150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Mars</a:t>
            </a:r>
          </a:p>
        </p:txBody>
      </p:sp>
      <p:sp>
        <p:nvSpPr>
          <p:cNvPr id="62" name="Oval 61" descr="oval shape">
            <a:extLst>
              <a:ext uri="{FF2B5EF4-FFF2-40B4-BE49-F238E27FC236}">
                <a16:creationId xmlns:a16="http://schemas.microsoft.com/office/drawing/2014/main" id="{7F7F6DBC-9F70-1A46-B2A9-81FAF43F2F40}"/>
              </a:ext>
            </a:extLst>
          </p:cNvPr>
          <p:cNvSpPr>
            <a:spLocks noChangeAspect="1"/>
          </p:cNvSpPr>
          <p:nvPr/>
        </p:nvSpPr>
        <p:spPr>
          <a:xfrm>
            <a:off x="10828704" y="2346624"/>
            <a:ext cx="999897" cy="999897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Saturn</a:t>
            </a:r>
          </a:p>
        </p:txBody>
      </p:sp>
      <p:sp>
        <p:nvSpPr>
          <p:cNvPr id="63" name="Oval 62" descr="oval shape">
            <a:extLst>
              <a:ext uri="{FF2B5EF4-FFF2-40B4-BE49-F238E27FC236}">
                <a16:creationId xmlns:a16="http://schemas.microsoft.com/office/drawing/2014/main" id="{08FC59C1-D7F6-BD43-947C-950B71CF2284}"/>
              </a:ext>
            </a:extLst>
          </p:cNvPr>
          <p:cNvSpPr>
            <a:spLocks noChangeAspect="1"/>
          </p:cNvSpPr>
          <p:nvPr/>
        </p:nvSpPr>
        <p:spPr>
          <a:xfrm>
            <a:off x="9985923" y="3289453"/>
            <a:ext cx="1251595" cy="1251595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Neptune</a:t>
            </a:r>
          </a:p>
        </p:txBody>
      </p:sp>
      <p:grpSp>
        <p:nvGrpSpPr>
          <p:cNvPr id="79" name="Group 78" descr="oval shape">
            <a:extLst>
              <a:ext uri="{FF2B5EF4-FFF2-40B4-BE49-F238E27FC236}">
                <a16:creationId xmlns:a16="http://schemas.microsoft.com/office/drawing/2014/main" id="{B69BB1E2-26A1-C843-930D-B3E97A37262B}"/>
              </a:ext>
            </a:extLst>
          </p:cNvPr>
          <p:cNvGrpSpPr>
            <a:grpSpLocks noChangeAspect="1"/>
          </p:cNvGrpSpPr>
          <p:nvPr/>
        </p:nvGrpSpPr>
        <p:grpSpPr>
          <a:xfrm>
            <a:off x="4296471" y="4271237"/>
            <a:ext cx="1371600" cy="1371600"/>
            <a:chOff x="4554740" y="4356949"/>
            <a:chExt cx="1078993" cy="1078993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A318B9F-E9B1-7948-BDBB-FFB45E7B91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54740" y="4356949"/>
              <a:ext cx="1078993" cy="1078993"/>
            </a:xfrm>
            <a:prstGeom prst="ellipse">
              <a:avLst/>
            </a:prstGeom>
            <a:solidFill>
              <a:schemeClr val="accent3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endParaRPr lang="en-US" dirty="0"/>
            </a:p>
          </p:txBody>
        </p:sp>
        <p:pic>
          <p:nvPicPr>
            <p:cNvPr id="78" name="Graphic 77" descr="Stars with solid fill">
              <a:extLst>
                <a:ext uri="{FF2B5EF4-FFF2-40B4-BE49-F238E27FC236}">
                  <a16:creationId xmlns:a16="http://schemas.microsoft.com/office/drawing/2014/main" id="{33FC9DED-0713-7942-A5FB-887AB096F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761181" y="4575836"/>
              <a:ext cx="671336" cy="671336"/>
            </a:xfrm>
            <a:prstGeom prst="rect">
              <a:avLst/>
            </a:prstGeom>
          </p:spPr>
        </p:pic>
      </p:grpSp>
      <p:sp>
        <p:nvSpPr>
          <p:cNvPr id="82" name="Oval 81" descr="oval shape">
            <a:extLst>
              <a:ext uri="{FF2B5EF4-FFF2-40B4-BE49-F238E27FC236}">
                <a16:creationId xmlns:a16="http://schemas.microsoft.com/office/drawing/2014/main" id="{E1F016F7-978C-D840-8730-63139714F4A5}"/>
              </a:ext>
            </a:extLst>
          </p:cNvPr>
          <p:cNvSpPr>
            <a:spLocks noChangeAspect="1"/>
          </p:cNvSpPr>
          <p:nvPr/>
        </p:nvSpPr>
        <p:spPr>
          <a:xfrm>
            <a:off x="2634269" y="5345636"/>
            <a:ext cx="894316" cy="8943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Vega</a:t>
            </a:r>
          </a:p>
        </p:txBody>
      </p:sp>
      <p:sp>
        <p:nvSpPr>
          <p:cNvPr id="86" name="Oval 85" descr="oval shape">
            <a:extLst>
              <a:ext uri="{FF2B5EF4-FFF2-40B4-BE49-F238E27FC236}">
                <a16:creationId xmlns:a16="http://schemas.microsoft.com/office/drawing/2014/main" id="{CE86145E-D6FC-C044-B5CF-63C1C0BECED2}"/>
              </a:ext>
            </a:extLst>
          </p:cNvPr>
          <p:cNvSpPr>
            <a:spLocks noChangeAspect="1"/>
          </p:cNvSpPr>
          <p:nvPr/>
        </p:nvSpPr>
        <p:spPr>
          <a:xfrm>
            <a:off x="3066130" y="1345010"/>
            <a:ext cx="841556" cy="841556"/>
          </a:xfrm>
          <a:prstGeom prst="ellipse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Age 4.6B</a:t>
            </a:r>
          </a:p>
        </p:txBody>
      </p:sp>
    </p:spTree>
    <p:extLst>
      <p:ext uri="{BB962C8B-B14F-4D97-AF65-F5344CB8AC3E}">
        <p14:creationId xmlns:p14="http://schemas.microsoft.com/office/powerpoint/2010/main" val="3036901931"/>
      </p:ext>
    </p:extLst>
  </p:cSld>
  <p:clrMapOvr>
    <a:masterClrMapping/>
  </p:clrMapOvr>
</p:sld>
</file>

<file path=ppt/theme/theme12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d map for Dyslexia_Win32_ss_v3.potx" id="{52B68AD9-87CD-4104-BE88-D09E115B5193}" vid="{32DE419F-2C9E-491B-9DE2-9CB15F0BBAC2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D8CC2A95-AB18-4E2B-BAAB-ED507F826E2F}"/>
</file>

<file path=customXml/itemProps22.xml><?xml version="1.0" encoding="utf-8"?>
<ds:datastoreItem xmlns:ds="http://schemas.openxmlformats.org/officeDocument/2006/customXml" ds:itemID="{1A1A6209-623F-4A40-A043-EF97F4DE5176}"/>
</file>

<file path=customXml/itemProps31.xml><?xml version="1.0" encoding="utf-8"?>
<ds:datastoreItem xmlns:ds="http://schemas.openxmlformats.org/officeDocument/2006/customXml" ds:itemID="{4478DEAE-E0CA-42BB-BA2E-F6A39AAEB4B0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>Mind map</ap:Template>
  <ap:TotalTime>0</ap:TotalTime>
  <ap:Words>199</ap:Words>
  <ap:Application>Microsoft Office PowerPoint</ap:Application>
  <ap:PresentationFormat>Widescreen</ap:PresentationFormat>
  <ap:Paragraphs>78</ap:Paragraphs>
  <ap:Slides>6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ap:HeadingPairs>
  <ap:TitlesOfParts>
    <vt:vector baseType="lpstr" size="12">
      <vt:lpstr>Arial</vt:lpstr>
      <vt:lpstr>Calibri</vt:lpstr>
      <vt:lpstr>Posterama</vt:lpstr>
      <vt:lpstr>Segoe UI</vt:lpstr>
      <vt:lpstr>Segoe UI Semibold</vt:lpstr>
      <vt:lpstr>Office Theme</vt:lpstr>
      <vt:lpstr>Mind Maps</vt:lpstr>
      <vt:lpstr>Creating a mind map</vt:lpstr>
      <vt:lpstr>Try it out</vt:lpstr>
      <vt:lpstr>Example: Conference presentation</vt:lpstr>
      <vt:lpstr>Example: Vacation planning </vt:lpstr>
      <vt:lpstr>Example: Class notes 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2023-05-01T17:37:37Z</dcterms:created>
  <dcterms:modified xsi:type="dcterms:W3CDTF">2023-05-04T05:25:43Z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