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38">
          <p15:clr>
            <a:srgbClr val="A4A3A4"/>
          </p15:clr>
        </p15:guide>
        <p15:guide id="2" pos="45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vdj4iZB/oDrk/grz4EibicIe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065A45-398D-4173-80FC-2214CC3AF99F}">
  <a:tblStyle styleId="{95065A45-398D-4173-80FC-2214CC3AF99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AF7"/>
          </a:solidFill>
        </a:fill>
      </a:tcStyle>
    </a:wholeTbl>
    <a:band1H>
      <a:tcTxStyle/>
      <a:tcStyle>
        <a:fill>
          <a:solidFill>
            <a:srgbClr val="CAD4EF"/>
          </a:solidFill>
        </a:fill>
      </a:tcStyle>
    </a:band1H>
    <a:band2H>
      <a:tcTxStyle/>
    </a:band2H>
    <a:band1V>
      <a:tcTxStyle/>
      <a:tcStyle>
        <a:fill>
          <a:solidFill>
            <a:srgbClr val="CAD4EF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8" orient="horz"/>
        <p:guide pos="4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4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14a5bf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14a5b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8761aa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b18761aaa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18761aa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18761aaa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8761a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18761aaa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2" name="Google Shape;12;p14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9" name="Google Shape;79;p22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87" name="Google Shape;87;p23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23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5" name="Google Shape;25;p15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2" name="Google Shape;32;p13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13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9" name="Google Shape;39;p16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6" name="Google Shape;46;p17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4" name="Google Shape;54;p1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64" name="Google Shape;64;p19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9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74" name="Google Shape;74;p21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rotWithShape="0" algn="tl" dir="27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"/>
          <p:cNvSpPr/>
          <p:nvPr/>
        </p:nvSpPr>
        <p:spPr>
          <a:xfrm flipH="1">
            <a:off x="1969639" y="181595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176ED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3325473" y="1998924"/>
            <a:ext cx="5541054" cy="2213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s-ES"/>
              <a:t>Tourist facilities – KDI Project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3880419" y="4300833"/>
            <a:ext cx="4431162" cy="11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Javier Peña </a:t>
            </a:r>
            <a:br>
              <a:rPr lang="es-ES"/>
            </a:br>
            <a:r>
              <a:rPr lang="es-ES"/>
              <a:t>Enrico Micheli</a:t>
            </a:r>
            <a:br>
              <a:rPr lang="es-ES"/>
            </a:br>
            <a:r>
              <a:rPr lang="es-ES"/>
              <a:t>Devis Dal Moro</a:t>
            </a: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14a5bf9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4. Formal Modelling</a:t>
            </a:r>
            <a:endParaRPr/>
          </a:p>
        </p:txBody>
      </p:sp>
      <p:sp>
        <p:nvSpPr>
          <p:cNvPr id="193" name="Google Shape;193;ga914a5bf98_0_0"/>
          <p:cNvSpPr txBox="1"/>
          <p:nvPr>
            <p:ph idx="1" type="body"/>
          </p:nvPr>
        </p:nvSpPr>
        <p:spPr>
          <a:xfrm>
            <a:off x="838200" y="2011675"/>
            <a:ext cx="6337200" cy="41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Use the API to export the Etypes into KOS</a:t>
            </a:r>
            <a:endParaRPr/>
          </a:p>
        </p:txBody>
      </p:sp>
      <p:pic>
        <p:nvPicPr>
          <p:cNvPr id="194" name="Google Shape;194;ga914a5bf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525" y="591675"/>
            <a:ext cx="3895725" cy="5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5. Data Integration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838200" y="3165838"/>
            <a:ext cx="4471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Additional Dataset cleaning to make them compatible with Karmalinker</a:t>
            </a:r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12561" l="0" r="0" t="23282"/>
          <a:stretch/>
        </p:blipFill>
        <p:spPr>
          <a:xfrm>
            <a:off x="5636425" y="2579150"/>
            <a:ext cx="5717375" cy="30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8761aaa1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5. Data Integration</a:t>
            </a:r>
            <a:endParaRPr/>
          </a:p>
        </p:txBody>
      </p:sp>
      <p:sp>
        <p:nvSpPr>
          <p:cNvPr id="207" name="Google Shape;207;gb18761aaa1_0_1"/>
          <p:cNvSpPr txBox="1"/>
          <p:nvPr>
            <p:ph idx="1" type="body"/>
          </p:nvPr>
        </p:nvSpPr>
        <p:spPr>
          <a:xfrm>
            <a:off x="838200" y="3165838"/>
            <a:ext cx="44712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rdflibtools to visually inspect the generated DKG</a:t>
            </a:r>
            <a:endParaRPr/>
          </a:p>
        </p:txBody>
      </p:sp>
      <p:pic>
        <p:nvPicPr>
          <p:cNvPr id="208" name="Google Shape;208;gb18761aa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32" y="3132925"/>
            <a:ext cx="6359469" cy="19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761aaa1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6</a:t>
            </a:r>
            <a:r>
              <a:rPr lang="es-ES"/>
              <a:t>. Evaluation</a:t>
            </a:r>
            <a:endParaRPr/>
          </a:p>
        </p:txBody>
      </p:sp>
      <p:pic>
        <p:nvPicPr>
          <p:cNvPr id="214" name="Google Shape;214;gb18761aaa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2168988"/>
            <a:ext cx="6448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b18761aaa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13" y="4300975"/>
            <a:ext cx="65341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18761aaa1_0_13"/>
          <p:cNvSpPr txBox="1"/>
          <p:nvPr/>
        </p:nvSpPr>
        <p:spPr>
          <a:xfrm>
            <a:off x="3661938" y="1629588"/>
            <a:ext cx="4868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Informal modelling</a:t>
            </a:r>
            <a:endParaRPr/>
          </a:p>
        </p:txBody>
      </p:sp>
      <p:sp>
        <p:nvSpPr>
          <p:cNvPr id="217" name="Google Shape;217;gb18761aaa1_0_13"/>
          <p:cNvSpPr txBox="1"/>
          <p:nvPr/>
        </p:nvSpPr>
        <p:spPr>
          <a:xfrm>
            <a:off x="3661938" y="3761588"/>
            <a:ext cx="4868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ormal modelling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8761aaa1_0_24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Thank you listening...</a:t>
            </a:r>
            <a:endParaRPr/>
          </a:p>
        </p:txBody>
      </p:sp>
      <p:sp>
        <p:nvSpPr>
          <p:cNvPr id="223" name="Google Shape;223;gb18761aaa1_0_24"/>
          <p:cNvSpPr txBox="1"/>
          <p:nvPr>
            <p:ph type="title"/>
          </p:nvPr>
        </p:nvSpPr>
        <p:spPr>
          <a:xfrm>
            <a:off x="838200" y="4091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8171534" y="2526664"/>
                </a:moveTo>
                <a:cubicBezTo>
                  <a:pt x="8164353" y="2528417"/>
                  <a:pt x="8157520" y="2533032"/>
                  <a:pt x="8150951" y="2535433"/>
                </a:cubicBezTo>
                <a:cubicBezTo>
                  <a:pt x="8006007" y="2588738"/>
                  <a:pt x="7861432" y="2643772"/>
                  <a:pt x="7716121" y="2696150"/>
                </a:cubicBezTo>
                <a:cubicBezTo>
                  <a:pt x="7580268" y="2745111"/>
                  <a:pt x="7440282" y="2779485"/>
                  <a:pt x="7301809" y="2819363"/>
                </a:cubicBezTo>
                <a:cubicBezTo>
                  <a:pt x="7134214" y="2867641"/>
                  <a:pt x="6968009" y="2920845"/>
                  <a:pt x="6804549" y="2983708"/>
                </a:cubicBezTo>
                <a:cubicBezTo>
                  <a:pt x="6691087" y="3027510"/>
                  <a:pt x="6575240" y="3065792"/>
                  <a:pt x="6452934" y="3076121"/>
                </a:cubicBezTo>
                <a:cubicBezTo>
                  <a:pt x="6446825" y="3076616"/>
                  <a:pt x="6439519" y="3075559"/>
                  <a:pt x="6435094" y="3079110"/>
                </a:cubicBezTo>
                <a:cubicBezTo>
                  <a:pt x="6383233" y="3119459"/>
                  <a:pt x="6315834" y="3112695"/>
                  <a:pt x="6259618" y="3143122"/>
                </a:cubicBezTo>
                <a:cubicBezTo>
                  <a:pt x="6289484" y="3208077"/>
                  <a:pt x="6354220" y="3188493"/>
                  <a:pt x="6401441" y="3227865"/>
                </a:cubicBezTo>
                <a:cubicBezTo>
                  <a:pt x="6344810" y="3259585"/>
                  <a:pt x="6294335" y="3290199"/>
                  <a:pt x="6242010" y="3316184"/>
                </a:cubicBezTo>
                <a:cubicBezTo>
                  <a:pt x="6186545" y="3343639"/>
                  <a:pt x="6145435" y="3394758"/>
                  <a:pt x="6091948" y="3425007"/>
                </a:cubicBezTo>
                <a:cubicBezTo>
                  <a:pt x="6080537" y="3431451"/>
                  <a:pt x="6068693" y="3448028"/>
                  <a:pt x="6067175" y="3462008"/>
                </a:cubicBezTo>
                <a:cubicBezTo>
                  <a:pt x="6062284" y="3507236"/>
                  <a:pt x="5810424" y="3684697"/>
                  <a:pt x="5851142" y="3715408"/>
                </a:cubicBezTo>
                <a:cubicBezTo>
                  <a:pt x="5867998" y="3728095"/>
                  <a:pt x="5887880" y="3735518"/>
                  <a:pt x="5909486" y="3746995"/>
                </a:cubicBezTo>
                <a:cubicBezTo>
                  <a:pt x="5888063" y="3781876"/>
                  <a:pt x="5859700" y="3801161"/>
                  <a:pt x="5828495" y="3816833"/>
                </a:cubicBezTo>
                <a:cubicBezTo>
                  <a:pt x="5819153" y="3821630"/>
                  <a:pt x="5810549" y="3829082"/>
                  <a:pt x="5812336" y="3842361"/>
                </a:cubicBezTo>
                <a:cubicBezTo>
                  <a:pt x="5814245" y="3856216"/>
                  <a:pt x="5825467" y="3859453"/>
                  <a:pt x="5835241" y="3864005"/>
                </a:cubicBezTo>
                <a:cubicBezTo>
                  <a:pt x="5848849" y="3870351"/>
                  <a:pt x="5861883" y="3875616"/>
                  <a:pt x="5876997" y="3873608"/>
                </a:cubicBezTo>
                <a:cubicBezTo>
                  <a:pt x="5901817" y="3870140"/>
                  <a:pt x="5918774" y="3892244"/>
                  <a:pt x="5936905" y="3907672"/>
                </a:cubicBezTo>
                <a:cubicBezTo>
                  <a:pt x="5947040" y="3916365"/>
                  <a:pt x="5955459" y="3936468"/>
                  <a:pt x="5942357" y="3943069"/>
                </a:cubicBezTo>
                <a:cubicBezTo>
                  <a:pt x="5910863" y="3959003"/>
                  <a:pt x="5918939" y="3984000"/>
                  <a:pt x="5925931" y="4012842"/>
                </a:cubicBezTo>
                <a:cubicBezTo>
                  <a:pt x="5934729" y="4048533"/>
                  <a:pt x="5957901" y="4060880"/>
                  <a:pt x="5984963" y="4069590"/>
                </a:cubicBezTo>
                <a:cubicBezTo>
                  <a:pt x="5994245" y="4072637"/>
                  <a:pt x="6005934" y="4069952"/>
                  <a:pt x="6012260" y="4084274"/>
                </a:cubicBezTo>
                <a:cubicBezTo>
                  <a:pt x="6001735" y="4101374"/>
                  <a:pt x="5982762" y="4093356"/>
                  <a:pt x="5969083" y="4100482"/>
                </a:cubicBezTo>
                <a:cubicBezTo>
                  <a:pt x="5957714" y="4106312"/>
                  <a:pt x="5937356" y="4108832"/>
                  <a:pt x="5959434" y="4131455"/>
                </a:cubicBezTo>
                <a:cubicBezTo>
                  <a:pt x="5965818" y="4137931"/>
                  <a:pt x="5961426" y="4144892"/>
                  <a:pt x="5955435" y="4146767"/>
                </a:cubicBezTo>
                <a:cubicBezTo>
                  <a:pt x="5907798" y="4163119"/>
                  <a:pt x="5941501" y="4211190"/>
                  <a:pt x="5931728" y="4242391"/>
                </a:cubicBezTo>
                <a:cubicBezTo>
                  <a:pt x="5929068" y="4250990"/>
                  <a:pt x="5936511" y="4263267"/>
                  <a:pt x="5943979" y="4265094"/>
                </a:cubicBezTo>
                <a:cubicBezTo>
                  <a:pt x="5991840" y="4277417"/>
                  <a:pt x="6008693" y="4327462"/>
                  <a:pt x="6039071" y="4367201"/>
                </a:cubicBezTo>
                <a:cubicBezTo>
                  <a:pt x="6019987" y="4389534"/>
                  <a:pt x="5993546" y="4399173"/>
                  <a:pt x="5971339" y="4415744"/>
                </a:cubicBezTo>
                <a:cubicBezTo>
                  <a:pt x="5948262" y="4433101"/>
                  <a:pt x="5950141" y="4441941"/>
                  <a:pt x="5978641" y="4472036"/>
                </a:cubicBezTo>
                <a:cubicBezTo>
                  <a:pt x="5925218" y="4491226"/>
                  <a:pt x="5925218" y="4491226"/>
                  <a:pt x="5953796" y="4541992"/>
                </a:cubicBezTo>
                <a:cubicBezTo>
                  <a:pt x="5908761" y="4556787"/>
                  <a:pt x="5883836" y="4588998"/>
                  <a:pt x="5888701" y="4646815"/>
                </a:cubicBezTo>
                <a:cubicBezTo>
                  <a:pt x="5891031" y="4674841"/>
                  <a:pt x="5872952" y="4692140"/>
                  <a:pt x="5853702" y="4715314"/>
                </a:cubicBezTo>
                <a:cubicBezTo>
                  <a:pt x="5886207" y="4726884"/>
                  <a:pt x="5913545" y="4759635"/>
                  <a:pt x="5938791" y="4713495"/>
                </a:cubicBezTo>
                <a:cubicBezTo>
                  <a:pt x="5947995" y="4696677"/>
                  <a:pt x="5950679" y="4714987"/>
                  <a:pt x="5953432" y="4719824"/>
                </a:cubicBezTo>
                <a:cubicBezTo>
                  <a:pt x="5960092" y="4731664"/>
                  <a:pt x="5953630" y="4741876"/>
                  <a:pt x="5950220" y="4752643"/>
                </a:cubicBezTo>
                <a:cubicBezTo>
                  <a:pt x="5946976" y="4763375"/>
                  <a:pt x="5942861" y="4774895"/>
                  <a:pt x="5943664" y="4785974"/>
                </a:cubicBezTo>
                <a:cubicBezTo>
                  <a:pt x="5944265" y="4793679"/>
                  <a:pt x="5951384" y="4803613"/>
                  <a:pt x="5957856" y="4808063"/>
                </a:cubicBezTo>
                <a:cubicBezTo>
                  <a:pt x="5991861" y="4831565"/>
                  <a:pt x="5989392" y="4901184"/>
                  <a:pt x="6043728" y="4898473"/>
                </a:cubicBezTo>
                <a:cubicBezTo>
                  <a:pt x="6068169" y="4897293"/>
                  <a:pt x="6084716" y="4919084"/>
                  <a:pt x="6104882" y="4928657"/>
                </a:cubicBezTo>
                <a:cubicBezTo>
                  <a:pt x="6175028" y="4962151"/>
                  <a:pt x="6228003" y="5013156"/>
                  <a:pt x="6264072" y="5091053"/>
                </a:cubicBezTo>
                <a:cubicBezTo>
                  <a:pt x="6274014" y="5112640"/>
                  <a:pt x="6297555" y="5126718"/>
                  <a:pt x="6314525" y="5143999"/>
                </a:cubicBezTo>
                <a:cubicBezTo>
                  <a:pt x="6311516" y="5159903"/>
                  <a:pt x="6271444" y="5135481"/>
                  <a:pt x="6291343" y="5171421"/>
                </a:cubicBezTo>
                <a:cubicBezTo>
                  <a:pt x="6306392" y="5198352"/>
                  <a:pt x="6332991" y="5211377"/>
                  <a:pt x="6358105" y="5223915"/>
                </a:cubicBezTo>
                <a:cubicBezTo>
                  <a:pt x="6386681" y="5238126"/>
                  <a:pt x="6417085" y="5247933"/>
                  <a:pt x="6435793" y="5281516"/>
                </a:cubicBezTo>
                <a:cubicBezTo>
                  <a:pt x="6439740" y="5288712"/>
                  <a:pt x="6448889" y="5295203"/>
                  <a:pt x="6456151" y="5296874"/>
                </a:cubicBezTo>
                <a:cubicBezTo>
                  <a:pt x="6935215" y="5856053"/>
                  <a:pt x="7784482" y="5679954"/>
                  <a:pt x="7881348" y="5654743"/>
                </a:cubicBezTo>
                <a:cubicBezTo>
                  <a:pt x="7998622" y="5623992"/>
                  <a:pt x="8102345" y="5561172"/>
                  <a:pt x="8201876" y="5489199"/>
                </a:cubicBezTo>
                <a:cubicBezTo>
                  <a:pt x="8243931" y="5458770"/>
                  <a:pt x="8280843" y="5420395"/>
                  <a:pt x="8321128" y="5388132"/>
                </a:cubicBezTo>
                <a:cubicBezTo>
                  <a:pt x="8376754" y="5343568"/>
                  <a:pt x="8412128" y="5273584"/>
                  <a:pt x="8468897" y="5235205"/>
                </a:cubicBezTo>
                <a:cubicBezTo>
                  <a:pt x="8527319" y="5195672"/>
                  <a:pt x="8571916" y="5136582"/>
                  <a:pt x="8633382" y="5102427"/>
                </a:cubicBezTo>
                <a:cubicBezTo>
                  <a:pt x="8665789" y="5084291"/>
                  <a:pt x="8695202" y="5057754"/>
                  <a:pt x="8677946" y="5003374"/>
                </a:cubicBezTo>
                <a:cubicBezTo>
                  <a:pt x="8673109" y="4987933"/>
                  <a:pt x="8679459" y="4973127"/>
                  <a:pt x="8694813" y="4974684"/>
                </a:cubicBezTo>
                <a:cubicBezTo>
                  <a:pt x="8724075" y="4977502"/>
                  <a:pt x="8731607" y="4951999"/>
                  <a:pt x="8743171" y="4931664"/>
                </a:cubicBezTo>
                <a:cubicBezTo>
                  <a:pt x="8763811" y="4895543"/>
                  <a:pt x="8782722" y="4857781"/>
                  <a:pt x="8824781" y="4843618"/>
                </a:cubicBezTo>
                <a:cubicBezTo>
                  <a:pt x="8811455" y="4821544"/>
                  <a:pt x="8798148" y="4827988"/>
                  <a:pt x="8786323" y="4835724"/>
                </a:cubicBezTo>
                <a:cubicBezTo>
                  <a:pt x="8755233" y="4855992"/>
                  <a:pt x="8724839" y="4877916"/>
                  <a:pt x="8693748" y="4898183"/>
                </a:cubicBezTo>
                <a:cubicBezTo>
                  <a:pt x="8673408" y="4911346"/>
                  <a:pt x="8653966" y="4927930"/>
                  <a:pt x="8622391" y="4924798"/>
                </a:cubicBezTo>
                <a:cubicBezTo>
                  <a:pt x="8637623" y="4871349"/>
                  <a:pt x="8679069" y="4853500"/>
                  <a:pt x="8710950" y="4831259"/>
                </a:cubicBezTo>
                <a:cubicBezTo>
                  <a:pt x="8750769" y="4803313"/>
                  <a:pt x="8769066" y="4762665"/>
                  <a:pt x="8791630" y="4716896"/>
                </a:cubicBezTo>
                <a:cubicBezTo>
                  <a:pt x="8757411" y="4714327"/>
                  <a:pt x="8743548" y="4747403"/>
                  <a:pt x="8717943" y="4751238"/>
                </a:cubicBezTo>
                <a:cubicBezTo>
                  <a:pt x="8715559" y="4746524"/>
                  <a:pt x="8711695" y="4739713"/>
                  <a:pt x="8711984" y="4739449"/>
                </a:cubicBezTo>
                <a:cubicBezTo>
                  <a:pt x="8748713" y="4709147"/>
                  <a:pt x="8759464" y="4664684"/>
                  <a:pt x="8755533" y="4614501"/>
                </a:cubicBezTo>
                <a:cubicBezTo>
                  <a:pt x="8753486" y="4588625"/>
                  <a:pt x="8766846" y="4577551"/>
                  <a:pt x="8779265" y="4562860"/>
                </a:cubicBezTo>
                <a:cubicBezTo>
                  <a:pt x="8822440" y="4510901"/>
                  <a:pt x="8869407" y="4462153"/>
                  <a:pt x="8900065" y="4396787"/>
                </a:cubicBezTo>
                <a:cubicBezTo>
                  <a:pt x="8852424" y="4414746"/>
                  <a:pt x="8820740" y="4459843"/>
                  <a:pt x="8771056" y="4486875"/>
                </a:cubicBezTo>
                <a:cubicBezTo>
                  <a:pt x="8800032" y="4416041"/>
                  <a:pt x="8847896" y="4373128"/>
                  <a:pt x="8889659" y="4325083"/>
                </a:cubicBezTo>
                <a:cubicBezTo>
                  <a:pt x="8908658" y="4303169"/>
                  <a:pt x="8924983" y="4276803"/>
                  <a:pt x="8950447" y="4261749"/>
                </a:cubicBezTo>
                <a:cubicBezTo>
                  <a:pt x="8959502" y="4256411"/>
                  <a:pt x="8974056" y="4246086"/>
                  <a:pt x="8962410" y="4229480"/>
                </a:cubicBezTo>
                <a:cubicBezTo>
                  <a:pt x="8952576" y="4215704"/>
                  <a:pt x="8940504" y="4223088"/>
                  <a:pt x="8929548" y="4230038"/>
                </a:cubicBezTo>
                <a:cubicBezTo>
                  <a:pt x="8903295" y="4247068"/>
                  <a:pt x="8873762" y="4253544"/>
                  <a:pt x="8835061" y="4261571"/>
                </a:cubicBezTo>
                <a:cubicBezTo>
                  <a:pt x="8856782" y="4204531"/>
                  <a:pt x="8919281" y="4206913"/>
                  <a:pt x="8935843" y="4148358"/>
                </a:cubicBezTo>
                <a:cubicBezTo>
                  <a:pt x="8899188" y="4146508"/>
                  <a:pt x="8876468" y="4171223"/>
                  <a:pt x="8849156" y="4180843"/>
                </a:cubicBezTo>
                <a:cubicBezTo>
                  <a:pt x="8824410" y="4189518"/>
                  <a:pt x="8816251" y="4182014"/>
                  <a:pt x="8816031" y="4151731"/>
                </a:cubicBezTo>
                <a:cubicBezTo>
                  <a:pt x="8815684" y="4104605"/>
                  <a:pt x="8796904" y="4084494"/>
                  <a:pt x="8762510" y="4104659"/>
                </a:cubicBezTo>
                <a:cubicBezTo>
                  <a:pt x="8730599" y="4123494"/>
                  <a:pt x="8723369" y="4107356"/>
                  <a:pt x="8727147" y="4079638"/>
                </a:cubicBezTo>
                <a:cubicBezTo>
                  <a:pt x="8732399" y="4039357"/>
                  <a:pt x="8711197" y="4013534"/>
                  <a:pt x="8694255" y="3984195"/>
                </a:cubicBezTo>
                <a:cubicBezTo>
                  <a:pt x="8668346" y="3939488"/>
                  <a:pt x="8669971" y="3914639"/>
                  <a:pt x="8696244" y="3871696"/>
                </a:cubicBezTo>
                <a:cubicBezTo>
                  <a:pt x="8710994" y="3847670"/>
                  <a:pt x="8727885" y="3826407"/>
                  <a:pt x="8751801" y="3803246"/>
                </a:cubicBezTo>
                <a:cubicBezTo>
                  <a:pt x="8686192" y="3807351"/>
                  <a:pt x="8746199" y="3761455"/>
                  <a:pt x="8719522" y="3746437"/>
                </a:cubicBezTo>
                <a:cubicBezTo>
                  <a:pt x="8672868" y="3747917"/>
                  <a:pt x="8649589" y="3818745"/>
                  <a:pt x="8584620" y="3813675"/>
                </a:cubicBezTo>
                <a:cubicBezTo>
                  <a:pt x="8648522" y="3743049"/>
                  <a:pt x="8728157" y="3707444"/>
                  <a:pt x="8767402" y="3623180"/>
                </a:cubicBezTo>
                <a:cubicBezTo>
                  <a:pt x="8751333" y="3609321"/>
                  <a:pt x="8742045" y="3627364"/>
                  <a:pt x="8729999" y="3623498"/>
                </a:cubicBezTo>
                <a:cubicBezTo>
                  <a:pt x="8729512" y="3619584"/>
                  <a:pt x="8727459" y="3613994"/>
                  <a:pt x="8729075" y="3611844"/>
                </a:cubicBezTo>
                <a:cubicBezTo>
                  <a:pt x="8761468" y="3563582"/>
                  <a:pt x="8761926" y="3562482"/>
                  <a:pt x="8711935" y="3542577"/>
                </a:cubicBezTo>
                <a:cubicBezTo>
                  <a:pt x="8694405" y="3535657"/>
                  <a:pt x="8693807" y="3526344"/>
                  <a:pt x="8699165" y="3511749"/>
                </a:cubicBezTo>
                <a:cubicBezTo>
                  <a:pt x="8703030" y="3501486"/>
                  <a:pt x="8708252" y="3491941"/>
                  <a:pt x="8700740" y="3472850"/>
                </a:cubicBezTo>
                <a:cubicBezTo>
                  <a:pt x="8682177" y="3503309"/>
                  <a:pt x="8564606" y="3519662"/>
                  <a:pt x="8543547" y="3521326"/>
                </a:cubicBezTo>
                <a:cubicBezTo>
                  <a:pt x="8519970" y="3523326"/>
                  <a:pt x="8494721" y="3515838"/>
                  <a:pt x="8472031" y="3527689"/>
                </a:cubicBezTo>
                <a:cubicBezTo>
                  <a:pt x="8453845" y="3537181"/>
                  <a:pt x="8375369" y="3608292"/>
                  <a:pt x="8349942" y="3551230"/>
                </a:cubicBezTo>
                <a:cubicBezTo>
                  <a:pt x="8348668" y="3548488"/>
                  <a:pt x="8313919" y="3562905"/>
                  <a:pt x="8295116" y="3570316"/>
                </a:cubicBezTo>
                <a:cubicBezTo>
                  <a:pt x="8278506" y="3576658"/>
                  <a:pt x="8261709" y="3592682"/>
                  <a:pt x="8245079" y="3571311"/>
                </a:cubicBezTo>
                <a:cubicBezTo>
                  <a:pt x="8235322" y="3558723"/>
                  <a:pt x="8257485" y="3525691"/>
                  <a:pt x="8281943" y="3518083"/>
                </a:cubicBezTo>
                <a:cubicBezTo>
                  <a:pt x="8303136" y="3511368"/>
                  <a:pt x="8325116" y="3503481"/>
                  <a:pt x="8346993" y="3504857"/>
                </a:cubicBezTo>
                <a:cubicBezTo>
                  <a:pt x="8373907" y="3506368"/>
                  <a:pt x="8385249" y="3492308"/>
                  <a:pt x="8387250" y="3466777"/>
                </a:cubicBezTo>
                <a:cubicBezTo>
                  <a:pt x="8389541" y="3438571"/>
                  <a:pt x="8402127" y="3423040"/>
                  <a:pt x="8420495" y="3406282"/>
                </a:cubicBezTo>
                <a:cubicBezTo>
                  <a:pt x="8465051" y="3365681"/>
                  <a:pt x="8506641" y="3320887"/>
                  <a:pt x="8558806" y="3291721"/>
                </a:cubicBezTo>
                <a:cubicBezTo>
                  <a:pt x="8569141" y="3285909"/>
                  <a:pt x="8580386" y="3278698"/>
                  <a:pt x="8580646" y="3254742"/>
                </a:cubicBezTo>
                <a:cubicBezTo>
                  <a:pt x="8436747" y="3321080"/>
                  <a:pt x="8317912" y="3439536"/>
                  <a:pt x="8160849" y="3467497"/>
                </a:cubicBezTo>
                <a:cubicBezTo>
                  <a:pt x="8197469" y="3430188"/>
                  <a:pt x="8246540" y="3418151"/>
                  <a:pt x="8287768" y="3388699"/>
                </a:cubicBezTo>
                <a:cubicBezTo>
                  <a:pt x="8252406" y="3380750"/>
                  <a:pt x="8225439" y="3402551"/>
                  <a:pt x="8196672" y="3417504"/>
                </a:cubicBezTo>
                <a:cubicBezTo>
                  <a:pt x="8172534" y="3429863"/>
                  <a:pt x="8149650" y="3435933"/>
                  <a:pt x="8138060" y="3395214"/>
                </a:cubicBezTo>
                <a:cubicBezTo>
                  <a:pt x="8138480" y="3392313"/>
                  <a:pt x="8137579" y="3388889"/>
                  <a:pt x="8136718" y="3385658"/>
                </a:cubicBezTo>
                <a:cubicBezTo>
                  <a:pt x="8141676" y="3366727"/>
                  <a:pt x="8153177" y="3355044"/>
                  <a:pt x="8167976" y="3346675"/>
                </a:cubicBezTo>
                <a:cubicBezTo>
                  <a:pt x="8176905" y="3341564"/>
                  <a:pt x="8188646" y="3334248"/>
                  <a:pt x="8185868" y="3321985"/>
                </a:cubicBezTo>
                <a:cubicBezTo>
                  <a:pt x="8175690" y="3276546"/>
                  <a:pt x="8203436" y="3256787"/>
                  <a:pt x="8231182" y="3237032"/>
                </a:cubicBezTo>
                <a:cubicBezTo>
                  <a:pt x="8209345" y="3217974"/>
                  <a:pt x="8199516" y="3237536"/>
                  <a:pt x="8186263" y="3238546"/>
                </a:cubicBezTo>
                <a:cubicBezTo>
                  <a:pt x="8177592" y="3239184"/>
                  <a:pt x="8169543" y="3238686"/>
                  <a:pt x="8167051" y="3226964"/>
                </a:cubicBezTo>
                <a:cubicBezTo>
                  <a:pt x="8164802" y="3217197"/>
                  <a:pt x="8166398" y="3205208"/>
                  <a:pt x="8174618" y="3203261"/>
                </a:cubicBezTo>
                <a:cubicBezTo>
                  <a:pt x="8225962" y="3190539"/>
                  <a:pt x="8241146" y="3121432"/>
                  <a:pt x="8294800" y="3109827"/>
                </a:cubicBezTo>
                <a:cubicBezTo>
                  <a:pt x="8326851" y="3103015"/>
                  <a:pt x="8270556" y="3077823"/>
                  <a:pt x="8294505" y="3057266"/>
                </a:cubicBezTo>
                <a:cubicBezTo>
                  <a:pt x="8299759" y="3052734"/>
                  <a:pt x="8277219" y="3052305"/>
                  <a:pt x="8267799" y="3055109"/>
                </a:cubicBezTo>
                <a:cubicBezTo>
                  <a:pt x="8258547" y="3057880"/>
                  <a:pt x="8252122" y="3069086"/>
                  <a:pt x="8239292" y="3064784"/>
                </a:cubicBezTo>
                <a:cubicBezTo>
                  <a:pt x="8227909" y="3042098"/>
                  <a:pt x="8242220" y="3029816"/>
                  <a:pt x="8254174" y="3020245"/>
                </a:cubicBezTo>
                <a:cubicBezTo>
                  <a:pt x="8281761" y="2998112"/>
                  <a:pt x="8307826" y="2972889"/>
                  <a:pt x="8340511" y="2960116"/>
                </a:cubicBezTo>
                <a:cubicBezTo>
                  <a:pt x="8352161" y="2955632"/>
                  <a:pt x="8317280" y="2936132"/>
                  <a:pt x="8309579" y="2928328"/>
                </a:cubicBezTo>
                <a:cubicBezTo>
                  <a:pt x="8324094" y="2912841"/>
                  <a:pt x="8339372" y="2898819"/>
                  <a:pt x="8355260" y="2885927"/>
                </a:cubicBezTo>
                <a:lnTo>
                  <a:pt x="8383839" y="2865294"/>
                </a:lnTo>
                <a:lnTo>
                  <a:pt x="8372383" y="2826367"/>
                </a:lnTo>
                <a:cubicBezTo>
                  <a:pt x="8382037" y="2789212"/>
                  <a:pt x="8378081" y="2811275"/>
                  <a:pt x="8379920" y="2759544"/>
                </a:cubicBezTo>
                <a:lnTo>
                  <a:pt x="8380234" y="2754868"/>
                </a:lnTo>
                <a:lnTo>
                  <a:pt x="8373849" y="2754299"/>
                </a:lnTo>
                <a:cubicBezTo>
                  <a:pt x="8354135" y="2757396"/>
                  <a:pt x="8332718" y="2773171"/>
                  <a:pt x="8315350" y="2786504"/>
                </a:cubicBezTo>
                <a:cubicBezTo>
                  <a:pt x="8296202" y="2801219"/>
                  <a:pt x="8276453" y="2808228"/>
                  <a:pt x="8245463" y="2801359"/>
                </a:cubicBezTo>
                <a:cubicBezTo>
                  <a:pt x="8269396" y="2788037"/>
                  <a:pt x="8287588" y="2776939"/>
                  <a:pt x="8306722" y="2767851"/>
                </a:cubicBezTo>
                <a:cubicBezTo>
                  <a:pt x="8321931" y="2760601"/>
                  <a:pt x="8280458" y="2753148"/>
                  <a:pt x="8261372" y="2759214"/>
                </a:cubicBezTo>
                <a:cubicBezTo>
                  <a:pt x="8234683" y="2767697"/>
                  <a:pt x="8247924" y="2754439"/>
                  <a:pt x="8249609" y="2739619"/>
                </a:cubicBezTo>
                <a:cubicBezTo>
                  <a:pt x="8251419" y="2723768"/>
                  <a:pt x="8235736" y="2722283"/>
                  <a:pt x="8227137" y="2727324"/>
                </a:cubicBezTo>
                <a:cubicBezTo>
                  <a:pt x="8194191" y="2746981"/>
                  <a:pt x="8154301" y="2733164"/>
                  <a:pt x="8121298" y="2758257"/>
                </a:cubicBezTo>
                <a:cubicBezTo>
                  <a:pt x="8121482" y="2713627"/>
                  <a:pt x="8137512" y="2690737"/>
                  <a:pt x="8178043" y="2675895"/>
                </a:cubicBezTo>
                <a:cubicBezTo>
                  <a:pt x="8193250" y="2670254"/>
                  <a:pt x="8210341" y="2670236"/>
                  <a:pt x="8221274" y="2655056"/>
                </a:cubicBezTo>
                <a:cubicBezTo>
                  <a:pt x="8227528" y="2646297"/>
                  <a:pt x="8234486" y="2635981"/>
                  <a:pt x="8225596" y="2624212"/>
                </a:cubicBezTo>
                <a:cubicBezTo>
                  <a:pt x="8219339" y="2615900"/>
                  <a:pt x="8210087" y="2617867"/>
                  <a:pt x="8203141" y="2622557"/>
                </a:cubicBezTo>
                <a:cubicBezTo>
                  <a:pt x="8172008" y="2643436"/>
                  <a:pt x="8137548" y="2655982"/>
                  <a:pt x="8103091" y="2668529"/>
                </a:cubicBezTo>
                <a:cubicBezTo>
                  <a:pt x="8097801" y="2670456"/>
                  <a:pt x="8092220" y="2674255"/>
                  <a:pt x="8083410" y="2662870"/>
                </a:cubicBezTo>
                <a:cubicBezTo>
                  <a:pt x="8145455" y="2628190"/>
                  <a:pt x="8202358" y="2585566"/>
                  <a:pt x="8268182" y="2559723"/>
                </a:cubicBezTo>
                <a:cubicBezTo>
                  <a:pt x="8266048" y="2554555"/>
                  <a:pt x="8263913" y="2549384"/>
                  <a:pt x="8261778" y="2544215"/>
                </a:cubicBezTo>
                <a:cubicBezTo>
                  <a:pt x="8210047" y="2563243"/>
                  <a:pt x="8158316" y="2582273"/>
                  <a:pt x="8092953" y="2606210"/>
                </a:cubicBezTo>
                <a:cubicBezTo>
                  <a:pt x="8127925" y="2566840"/>
                  <a:pt x="8169247" y="2568702"/>
                  <a:pt x="8194217" y="2535075"/>
                </a:cubicBezTo>
                <a:cubicBezTo>
                  <a:pt x="8186249" y="2526023"/>
                  <a:pt x="8178717" y="2524911"/>
                  <a:pt x="8171534" y="2526664"/>
                </a:cubicBezTo>
                <a:close/>
                <a:moveTo>
                  <a:pt x="5647930" y="276077"/>
                </a:moveTo>
                <a:cubicBezTo>
                  <a:pt x="5642340" y="275898"/>
                  <a:pt x="5636943" y="278054"/>
                  <a:pt x="5632473" y="286598"/>
                </a:cubicBezTo>
                <a:cubicBezTo>
                  <a:pt x="5656233" y="309113"/>
                  <a:pt x="5686507" y="300649"/>
                  <a:pt x="5718569" y="326040"/>
                </a:cubicBezTo>
                <a:cubicBezTo>
                  <a:pt x="5666451" y="318055"/>
                  <a:pt x="5625191" y="311668"/>
                  <a:pt x="5583930" y="305281"/>
                </a:cubicBezTo>
                <a:cubicBezTo>
                  <a:pt x="5583162" y="309752"/>
                  <a:pt x="5582396" y="314223"/>
                  <a:pt x="5581631" y="318694"/>
                </a:cubicBezTo>
                <a:cubicBezTo>
                  <a:pt x="5634388" y="328116"/>
                  <a:pt x="5683186" y="352387"/>
                  <a:pt x="5734538" y="369474"/>
                </a:cubicBezTo>
                <a:cubicBezTo>
                  <a:pt x="5729811" y="380014"/>
                  <a:pt x="5725086" y="377937"/>
                  <a:pt x="5720869" y="377299"/>
                </a:cubicBezTo>
                <a:cubicBezTo>
                  <a:pt x="5693406" y="373147"/>
                  <a:pt x="5665940" y="368996"/>
                  <a:pt x="5639628" y="357657"/>
                </a:cubicBezTo>
                <a:cubicBezTo>
                  <a:pt x="5633750" y="355102"/>
                  <a:pt x="5626596" y="355102"/>
                  <a:pt x="5623274" y="362767"/>
                </a:cubicBezTo>
                <a:cubicBezTo>
                  <a:pt x="5618548" y="373626"/>
                  <a:pt x="5625318" y="380653"/>
                  <a:pt x="5631323" y="386559"/>
                </a:cubicBezTo>
                <a:cubicBezTo>
                  <a:pt x="5641797" y="396780"/>
                  <a:pt x="5654443" y="393906"/>
                  <a:pt x="5666580" y="395822"/>
                </a:cubicBezTo>
                <a:cubicBezTo>
                  <a:pt x="5698897" y="400772"/>
                  <a:pt x="5714355" y="416262"/>
                  <a:pt x="5721509" y="451713"/>
                </a:cubicBezTo>
                <a:cubicBezTo>
                  <a:pt x="5693149" y="437340"/>
                  <a:pt x="5665813" y="455066"/>
                  <a:pt x="5638348" y="445005"/>
                </a:cubicBezTo>
                <a:cubicBezTo>
                  <a:pt x="5631195" y="442451"/>
                  <a:pt x="5619825" y="446283"/>
                  <a:pt x="5623657" y="458579"/>
                </a:cubicBezTo>
                <a:cubicBezTo>
                  <a:pt x="5627234" y="470076"/>
                  <a:pt x="5639114" y="478379"/>
                  <a:pt x="5618037" y="476145"/>
                </a:cubicBezTo>
                <a:cubicBezTo>
                  <a:pt x="5602963" y="474547"/>
                  <a:pt x="5573455" y="487482"/>
                  <a:pt x="5585845" y="490676"/>
                </a:cubicBezTo>
                <a:cubicBezTo>
                  <a:pt x="5601431" y="494668"/>
                  <a:pt x="5616632" y="500417"/>
                  <a:pt x="5636432" y="506963"/>
                </a:cubicBezTo>
                <a:cubicBezTo>
                  <a:pt x="5614587" y="517662"/>
                  <a:pt x="5598875" y="515426"/>
                  <a:pt x="5582396" y="506963"/>
                </a:cubicBezTo>
                <a:cubicBezTo>
                  <a:pt x="5562469" y="496743"/>
                  <a:pt x="5536537" y="484288"/>
                  <a:pt x="5520313" y="495786"/>
                </a:cubicBezTo>
                <a:cubicBezTo>
                  <a:pt x="5496043" y="513031"/>
                  <a:pt x="5475860" y="502173"/>
                  <a:pt x="5454143" y="499298"/>
                </a:cubicBezTo>
                <a:cubicBezTo>
                  <a:pt x="5409945" y="493389"/>
                  <a:pt x="5366129" y="483489"/>
                  <a:pt x="5321802" y="478700"/>
                </a:cubicBezTo>
                <a:cubicBezTo>
                  <a:pt x="5304046" y="476783"/>
                  <a:pt x="5284886" y="467682"/>
                  <a:pt x="5258827" y="480136"/>
                </a:cubicBezTo>
                <a:cubicBezTo>
                  <a:pt x="5376859" y="543851"/>
                  <a:pt x="5503579" y="539859"/>
                  <a:pt x="5608967" y="618744"/>
                </a:cubicBezTo>
                <a:cubicBezTo>
                  <a:pt x="5604497" y="626249"/>
                  <a:pt x="5581760" y="647647"/>
                  <a:pt x="5591084" y="649243"/>
                </a:cubicBezTo>
                <a:cubicBezTo>
                  <a:pt x="5617272" y="653875"/>
                  <a:pt x="5640520" y="669523"/>
                  <a:pt x="5664407" y="682458"/>
                </a:cubicBezTo>
                <a:cubicBezTo>
                  <a:pt x="5674755" y="688047"/>
                  <a:pt x="5687273" y="695393"/>
                  <a:pt x="5682420" y="715353"/>
                </a:cubicBezTo>
                <a:cubicBezTo>
                  <a:pt x="5673605" y="720942"/>
                  <a:pt x="5667091" y="713117"/>
                  <a:pt x="5659810" y="712479"/>
                </a:cubicBezTo>
                <a:cubicBezTo>
                  <a:pt x="5652401" y="711841"/>
                  <a:pt x="5635793" y="715991"/>
                  <a:pt x="5640393" y="718706"/>
                </a:cubicBezTo>
                <a:cubicBezTo>
                  <a:pt x="5661342" y="731003"/>
                  <a:pt x="5623657" y="760544"/>
                  <a:pt x="5648439" y="760544"/>
                </a:cubicBezTo>
                <a:cubicBezTo>
                  <a:pt x="5689956" y="760704"/>
                  <a:pt x="5712055" y="813081"/>
                  <a:pt x="5752040" y="814519"/>
                </a:cubicBezTo>
                <a:cubicBezTo>
                  <a:pt x="5758425" y="814677"/>
                  <a:pt x="5761491" y="823939"/>
                  <a:pt x="5761364" y="832084"/>
                </a:cubicBezTo>
                <a:cubicBezTo>
                  <a:pt x="5761364" y="841825"/>
                  <a:pt x="5755487" y="843581"/>
                  <a:pt x="5748972" y="844539"/>
                </a:cubicBezTo>
                <a:cubicBezTo>
                  <a:pt x="5739008" y="845976"/>
                  <a:pt x="5728661" y="832084"/>
                  <a:pt x="5715505" y="850926"/>
                </a:cubicBezTo>
                <a:cubicBezTo>
                  <a:pt x="5739136" y="861944"/>
                  <a:pt x="5762768" y="872963"/>
                  <a:pt x="5762385" y="910809"/>
                </a:cubicBezTo>
                <a:cubicBezTo>
                  <a:pt x="5762258" y="921028"/>
                  <a:pt x="5772093" y="924860"/>
                  <a:pt x="5779504" y="927415"/>
                </a:cubicBezTo>
                <a:cubicBezTo>
                  <a:pt x="5791766" y="931568"/>
                  <a:pt x="5802112" y="938913"/>
                  <a:pt x="5808757" y="953126"/>
                </a:cubicBezTo>
                <a:cubicBezTo>
                  <a:pt x="5808628" y="955840"/>
                  <a:pt x="5808500" y="958715"/>
                  <a:pt x="5809268" y="960950"/>
                </a:cubicBezTo>
                <a:cubicBezTo>
                  <a:pt x="5807095" y="995282"/>
                  <a:pt x="5789212" y="994323"/>
                  <a:pt x="5769412" y="988576"/>
                </a:cubicBezTo>
                <a:cubicBezTo>
                  <a:pt x="5745779" y="981549"/>
                  <a:pt x="5722402" y="968774"/>
                  <a:pt x="5697492" y="981070"/>
                </a:cubicBezTo>
                <a:cubicBezTo>
                  <a:pt x="5732622" y="997517"/>
                  <a:pt x="5770816" y="998795"/>
                  <a:pt x="5803774" y="1022269"/>
                </a:cubicBezTo>
                <a:cubicBezTo>
                  <a:pt x="5683186" y="1026581"/>
                  <a:pt x="5576648" y="952486"/>
                  <a:pt x="5459765" y="924063"/>
                </a:cubicBezTo>
                <a:cubicBezTo>
                  <a:pt x="5463724" y="943064"/>
                  <a:pt x="5473176" y="946897"/>
                  <a:pt x="5481735" y="949772"/>
                </a:cubicBezTo>
                <a:cubicBezTo>
                  <a:pt x="5524912" y="964144"/>
                  <a:pt x="5562724" y="992728"/>
                  <a:pt x="5602069" y="1017478"/>
                </a:cubicBezTo>
                <a:cubicBezTo>
                  <a:pt x="5618292" y="1027698"/>
                  <a:pt x="5630045" y="1037919"/>
                  <a:pt x="5636175" y="1059956"/>
                </a:cubicBezTo>
                <a:cubicBezTo>
                  <a:pt x="5641670" y="1079916"/>
                  <a:pt x="5652272" y="1089178"/>
                  <a:pt x="5671943" y="1083428"/>
                </a:cubicBezTo>
                <a:cubicBezTo>
                  <a:pt x="5687911" y="1078638"/>
                  <a:pt x="5705412" y="1081193"/>
                  <a:pt x="5722146" y="1082950"/>
                </a:cubicBezTo>
                <a:cubicBezTo>
                  <a:pt x="5741435" y="1084866"/>
                  <a:pt x="5763025" y="1107382"/>
                  <a:pt x="5757787" y="1119039"/>
                </a:cubicBezTo>
                <a:cubicBezTo>
                  <a:pt x="5748846" y="1138840"/>
                  <a:pt x="5733899" y="1128939"/>
                  <a:pt x="5720614" y="1126703"/>
                </a:cubicBezTo>
                <a:cubicBezTo>
                  <a:pt x="5705540" y="1123989"/>
                  <a:pt x="5677566" y="1118400"/>
                  <a:pt x="5677054" y="1120795"/>
                </a:cubicBezTo>
                <a:cubicBezTo>
                  <a:pt x="5667217" y="1170458"/>
                  <a:pt x="5597981" y="1127184"/>
                  <a:pt x="5583034" y="1122710"/>
                </a:cubicBezTo>
                <a:cubicBezTo>
                  <a:pt x="5564385" y="1117122"/>
                  <a:pt x="5546884" y="1127342"/>
                  <a:pt x="5529128" y="1129737"/>
                </a:cubicBezTo>
                <a:cubicBezTo>
                  <a:pt x="5513289" y="1131973"/>
                  <a:pt x="5423740" y="1138840"/>
                  <a:pt x="5405218" y="1117761"/>
                </a:cubicBezTo>
                <a:cubicBezTo>
                  <a:pt x="5402664" y="1134208"/>
                  <a:pt x="5408028" y="1140915"/>
                  <a:pt x="5412500" y="1148421"/>
                </a:cubicBezTo>
                <a:cubicBezTo>
                  <a:pt x="5418760" y="1159119"/>
                  <a:pt x="5419781" y="1166625"/>
                  <a:pt x="5407900" y="1175088"/>
                </a:cubicBezTo>
                <a:cubicBezTo>
                  <a:pt x="5374048" y="1199361"/>
                  <a:pt x="5374560" y="1200159"/>
                  <a:pt x="5406112" y="1233055"/>
                </a:cubicBezTo>
                <a:cubicBezTo>
                  <a:pt x="5407646" y="1234491"/>
                  <a:pt x="5407007" y="1239282"/>
                  <a:pt x="5407262" y="1242476"/>
                </a:cubicBezTo>
                <a:cubicBezTo>
                  <a:pt x="5398959" y="1247586"/>
                  <a:pt x="5389251" y="1234810"/>
                  <a:pt x="5379542" y="1248544"/>
                </a:cubicBezTo>
                <a:cubicBezTo>
                  <a:pt x="5421825" y="1308905"/>
                  <a:pt x="5486335" y="1323754"/>
                  <a:pt x="5544713" y="1369107"/>
                </a:cubicBezTo>
                <a:cubicBezTo>
                  <a:pt x="5497448" y="1384117"/>
                  <a:pt x="5469090" y="1331740"/>
                  <a:pt x="5434344" y="1338446"/>
                </a:cubicBezTo>
                <a:cubicBezTo>
                  <a:pt x="5416970" y="1354894"/>
                  <a:pt x="5468579" y="1381243"/>
                  <a:pt x="5419397" y="1389067"/>
                </a:cubicBezTo>
                <a:cubicBezTo>
                  <a:pt x="5440731" y="1403439"/>
                  <a:pt x="5456571" y="1417490"/>
                  <a:pt x="5471261" y="1434098"/>
                </a:cubicBezTo>
                <a:cubicBezTo>
                  <a:pt x="5497448" y="1463800"/>
                  <a:pt x="5502558" y="1483281"/>
                  <a:pt x="5490423" y="1523203"/>
                </a:cubicBezTo>
                <a:cubicBezTo>
                  <a:pt x="5482501" y="1549392"/>
                  <a:pt x="5470877" y="1573505"/>
                  <a:pt x="5481096" y="1604642"/>
                </a:cubicBezTo>
                <a:cubicBezTo>
                  <a:pt x="5488250" y="1626041"/>
                  <a:pt x="5485440" y="1640092"/>
                  <a:pt x="5458870" y="1630511"/>
                </a:cubicBezTo>
                <a:cubicBezTo>
                  <a:pt x="5430256" y="1620291"/>
                  <a:pt x="5419526" y="1639453"/>
                  <a:pt x="5426679" y="1676980"/>
                </a:cubicBezTo>
                <a:cubicBezTo>
                  <a:pt x="5431277" y="1701093"/>
                  <a:pt x="5426422" y="1708438"/>
                  <a:pt x="5406751" y="1705723"/>
                </a:cubicBezTo>
                <a:cubicBezTo>
                  <a:pt x="5385034" y="1702689"/>
                  <a:pt x="5364341" y="1686880"/>
                  <a:pt x="5337516" y="1694545"/>
                </a:cubicBezTo>
                <a:cubicBezTo>
                  <a:pt x="5358974" y="1738300"/>
                  <a:pt x="5404835" y="1725844"/>
                  <a:pt x="5429872" y="1767523"/>
                </a:cubicBezTo>
                <a:cubicBezTo>
                  <a:pt x="5399982" y="1767681"/>
                  <a:pt x="5377115" y="1767523"/>
                  <a:pt x="5355016" y="1758420"/>
                </a:cubicBezTo>
                <a:cubicBezTo>
                  <a:pt x="5345818" y="1754746"/>
                  <a:pt x="5335725" y="1750915"/>
                  <a:pt x="5330616" y="1763530"/>
                </a:cubicBezTo>
                <a:cubicBezTo>
                  <a:pt x="5324612" y="1778700"/>
                  <a:pt x="5337004" y="1784449"/>
                  <a:pt x="5344542" y="1787163"/>
                </a:cubicBezTo>
                <a:cubicBezTo>
                  <a:pt x="5365746" y="1794828"/>
                  <a:pt x="5381968" y="1813032"/>
                  <a:pt x="5399469" y="1827244"/>
                </a:cubicBezTo>
                <a:cubicBezTo>
                  <a:pt x="5437921" y="1858383"/>
                  <a:pt x="5480076" y="1884412"/>
                  <a:pt x="5512652" y="1935831"/>
                </a:cubicBezTo>
                <a:cubicBezTo>
                  <a:pt x="5471643" y="1922736"/>
                  <a:pt x="5441113" y="1892237"/>
                  <a:pt x="5403046" y="1886009"/>
                </a:cubicBezTo>
                <a:cubicBezTo>
                  <a:pt x="5436004" y="1932797"/>
                  <a:pt x="5478415" y="1963616"/>
                  <a:pt x="5518526" y="1997629"/>
                </a:cubicBezTo>
                <a:cubicBezTo>
                  <a:pt x="5530022" y="2007210"/>
                  <a:pt x="5541646" y="2013757"/>
                  <a:pt x="5544201" y="2034675"/>
                </a:cubicBezTo>
                <a:cubicBezTo>
                  <a:pt x="5549184" y="2075236"/>
                  <a:pt x="5564129" y="2108770"/>
                  <a:pt x="5596065" y="2126654"/>
                </a:cubicBezTo>
                <a:cubicBezTo>
                  <a:pt x="5596320" y="2126815"/>
                  <a:pt x="5594533" y="2132883"/>
                  <a:pt x="5593511" y="2137034"/>
                </a:cubicBezTo>
                <a:cubicBezTo>
                  <a:pt x="5573966" y="2138312"/>
                  <a:pt x="5558509" y="2114359"/>
                  <a:pt x="5533600" y="2122183"/>
                </a:cubicBezTo>
                <a:cubicBezTo>
                  <a:pt x="5557488" y="2154759"/>
                  <a:pt x="5577415" y="2183982"/>
                  <a:pt x="5611267" y="2199472"/>
                </a:cubicBezTo>
                <a:cubicBezTo>
                  <a:pt x="5638348" y="2211767"/>
                  <a:pt x="5671816" y="2218953"/>
                  <a:pt x="5691490" y="2258873"/>
                </a:cubicBezTo>
                <a:cubicBezTo>
                  <a:pt x="5668623" y="2266699"/>
                  <a:pt x="5651633" y="2256799"/>
                  <a:pt x="5634516" y="2249773"/>
                </a:cubicBezTo>
                <a:cubicBezTo>
                  <a:pt x="5608328" y="2238914"/>
                  <a:pt x="5582396" y="2226619"/>
                  <a:pt x="5556210" y="2215759"/>
                </a:cubicBezTo>
                <a:cubicBezTo>
                  <a:pt x="5546246" y="2211607"/>
                  <a:pt x="5535387" y="2208732"/>
                  <a:pt x="5529001" y="2228534"/>
                </a:cubicBezTo>
                <a:cubicBezTo>
                  <a:pt x="5562342" y="2232686"/>
                  <a:pt x="5582269" y="2259513"/>
                  <a:pt x="5603218" y="2284743"/>
                </a:cubicBezTo>
                <a:cubicBezTo>
                  <a:pt x="5614971" y="2298955"/>
                  <a:pt x="5624552" y="2317958"/>
                  <a:pt x="5645756" y="2310773"/>
                </a:cubicBezTo>
                <a:cubicBezTo>
                  <a:pt x="5656871" y="2306941"/>
                  <a:pt x="5663896" y="2317638"/>
                  <a:pt x="5662746" y="2330733"/>
                </a:cubicBezTo>
                <a:cubicBezTo>
                  <a:pt x="5658531" y="2376882"/>
                  <a:pt x="5684463" y="2393010"/>
                  <a:pt x="5711289" y="2401952"/>
                </a:cubicBezTo>
                <a:cubicBezTo>
                  <a:pt x="5762131" y="2418720"/>
                  <a:pt x="5804414" y="2458161"/>
                  <a:pt x="5853851" y="2479719"/>
                </a:cubicBezTo>
                <a:cubicBezTo>
                  <a:pt x="5901880" y="2500638"/>
                  <a:pt x="5939053" y="2550300"/>
                  <a:pt x="5987211" y="2576330"/>
                </a:cubicBezTo>
                <a:cubicBezTo>
                  <a:pt x="6022087" y="2595173"/>
                  <a:pt x="6055426" y="2619444"/>
                  <a:pt x="6091324" y="2636530"/>
                </a:cubicBezTo>
                <a:cubicBezTo>
                  <a:pt x="6176270" y="2676931"/>
                  <a:pt x="6262880" y="2709347"/>
                  <a:pt x="6354471" y="2713978"/>
                </a:cubicBezTo>
                <a:cubicBezTo>
                  <a:pt x="6430095" y="2717651"/>
                  <a:pt x="7086050" y="2714139"/>
                  <a:pt x="7352521" y="2188614"/>
                </a:cubicBezTo>
                <a:cubicBezTo>
                  <a:pt x="7357631" y="2186058"/>
                  <a:pt x="7363379" y="2179351"/>
                  <a:pt x="7365167" y="2172963"/>
                </a:cubicBezTo>
                <a:cubicBezTo>
                  <a:pt x="7373726" y="2143102"/>
                  <a:pt x="7394676" y="2130168"/>
                  <a:pt x="7413581" y="2114040"/>
                </a:cubicBezTo>
                <a:cubicBezTo>
                  <a:pt x="7430188" y="2099828"/>
                  <a:pt x="7447817" y="2084977"/>
                  <a:pt x="7454715" y="2061023"/>
                </a:cubicBezTo>
                <a:cubicBezTo>
                  <a:pt x="7463785" y="2029087"/>
                  <a:pt x="7437981" y="2055275"/>
                  <a:pt x="7433254" y="2043139"/>
                </a:cubicBezTo>
                <a:cubicBezTo>
                  <a:pt x="7443090" y="2026532"/>
                  <a:pt x="7458292" y="2011362"/>
                  <a:pt x="7462252" y="1992519"/>
                </a:cubicBezTo>
                <a:cubicBezTo>
                  <a:pt x="7476686" y="1924492"/>
                  <a:pt x="7507856" y="1874990"/>
                  <a:pt x="7554482" y="1836506"/>
                </a:cubicBezTo>
                <a:cubicBezTo>
                  <a:pt x="7567895" y="1825488"/>
                  <a:pt x="7576708" y="1805367"/>
                  <a:pt x="7594975" y="1802174"/>
                </a:cubicBezTo>
                <a:cubicBezTo>
                  <a:pt x="7635598" y="1795148"/>
                  <a:pt x="7622823" y="1740216"/>
                  <a:pt x="7644285" y="1715784"/>
                </a:cubicBezTo>
                <a:cubicBezTo>
                  <a:pt x="7648372" y="1711152"/>
                  <a:pt x="7652077" y="1702051"/>
                  <a:pt x="7651311" y="1695824"/>
                </a:cubicBezTo>
                <a:cubicBezTo>
                  <a:pt x="7650161" y="1686880"/>
                  <a:pt x="7645306" y="1678417"/>
                  <a:pt x="7641219" y="1670432"/>
                </a:cubicBezTo>
                <a:cubicBezTo>
                  <a:pt x="7637003" y="1662449"/>
                  <a:pt x="7630617" y="1655422"/>
                  <a:pt x="7633682" y="1644883"/>
                </a:cubicBezTo>
                <a:cubicBezTo>
                  <a:pt x="7634958" y="1640572"/>
                  <a:pt x="7634066" y="1625561"/>
                  <a:pt x="7643518" y="1637377"/>
                </a:cubicBezTo>
                <a:cubicBezTo>
                  <a:pt x="7669449" y="1669794"/>
                  <a:pt x="7684524" y="1639135"/>
                  <a:pt x="7706750" y="1624444"/>
                </a:cubicBezTo>
                <a:cubicBezTo>
                  <a:pt x="7688866" y="1609273"/>
                  <a:pt x="7672771" y="1598575"/>
                  <a:pt x="7670088" y="1575900"/>
                </a:cubicBezTo>
                <a:cubicBezTo>
                  <a:pt x="7664596" y="1529111"/>
                  <a:pt x="7641092" y="1507714"/>
                  <a:pt x="7605451" y="1503561"/>
                </a:cubicBezTo>
                <a:cubicBezTo>
                  <a:pt x="7618608" y="1458371"/>
                  <a:pt x="7618608" y="1458371"/>
                  <a:pt x="7576070" y="1452142"/>
                </a:cubicBezTo>
                <a:cubicBezTo>
                  <a:pt x="7592421" y="1423400"/>
                  <a:pt x="7592421" y="1416054"/>
                  <a:pt x="7572621" y="1406153"/>
                </a:cubicBezTo>
                <a:cubicBezTo>
                  <a:pt x="7553587" y="1396732"/>
                  <a:pt x="7532510" y="1393538"/>
                  <a:pt x="7514881" y="1379007"/>
                </a:cubicBezTo>
                <a:cubicBezTo>
                  <a:pt x="7531105" y="1342279"/>
                  <a:pt x="7535703" y="1299644"/>
                  <a:pt x="7569172" y="1281758"/>
                </a:cubicBezTo>
                <a:cubicBezTo>
                  <a:pt x="7574409" y="1279043"/>
                  <a:pt x="7577986" y="1268025"/>
                  <a:pt x="7574665" y="1261638"/>
                </a:cubicBezTo>
                <a:cubicBezTo>
                  <a:pt x="7562529" y="1238484"/>
                  <a:pt x="7579902" y="1194570"/>
                  <a:pt x="7542091" y="1189620"/>
                </a:cubicBezTo>
                <a:cubicBezTo>
                  <a:pt x="7537364" y="1189141"/>
                  <a:pt x="7533021" y="1184350"/>
                  <a:pt x="7536725" y="1178122"/>
                </a:cubicBezTo>
                <a:cubicBezTo>
                  <a:pt x="7549500" y="1156405"/>
                  <a:pt x="7534043" y="1157842"/>
                  <a:pt x="7524718" y="1155127"/>
                </a:cubicBezTo>
                <a:cubicBezTo>
                  <a:pt x="7513476" y="1151775"/>
                  <a:pt x="7500702" y="1161355"/>
                  <a:pt x="7490227" y="1149539"/>
                </a:cubicBezTo>
                <a:cubicBezTo>
                  <a:pt x="7492655" y="1137083"/>
                  <a:pt x="7501724" y="1137242"/>
                  <a:pt x="7508111" y="1133251"/>
                </a:cubicBezTo>
                <a:cubicBezTo>
                  <a:pt x="7526761" y="1121753"/>
                  <a:pt x="7541963" y="1108021"/>
                  <a:pt x="7542858" y="1078159"/>
                </a:cubicBezTo>
                <a:cubicBezTo>
                  <a:pt x="7543495" y="1054047"/>
                  <a:pt x="7545540" y="1032809"/>
                  <a:pt x="7519735" y="1025463"/>
                </a:cubicBezTo>
                <a:cubicBezTo>
                  <a:pt x="7509005" y="1022428"/>
                  <a:pt x="7512072" y="1005023"/>
                  <a:pt x="7518203" y="996400"/>
                </a:cubicBezTo>
                <a:cubicBezTo>
                  <a:pt x="7529189" y="981070"/>
                  <a:pt x="7538258" y="960631"/>
                  <a:pt x="7557165" y="959193"/>
                </a:cubicBezTo>
                <a:cubicBezTo>
                  <a:pt x="7568661" y="958236"/>
                  <a:pt x="7577476" y="951847"/>
                  <a:pt x="7586545" y="944502"/>
                </a:cubicBezTo>
                <a:cubicBezTo>
                  <a:pt x="7593059" y="939231"/>
                  <a:pt x="7600852" y="934761"/>
                  <a:pt x="7600086" y="923424"/>
                </a:cubicBezTo>
                <a:cubicBezTo>
                  <a:pt x="7599319" y="912565"/>
                  <a:pt x="7591783" y="908094"/>
                  <a:pt x="7584118" y="905858"/>
                </a:cubicBezTo>
                <a:cubicBezTo>
                  <a:pt x="7558569" y="898673"/>
                  <a:pt x="7534554" y="888133"/>
                  <a:pt x="7513220" y="864021"/>
                </a:cubicBezTo>
                <a:cubicBezTo>
                  <a:pt x="7527401" y="851246"/>
                  <a:pt x="7540941" y="841984"/>
                  <a:pt x="7551416" y="829049"/>
                </a:cubicBezTo>
                <a:cubicBezTo>
                  <a:pt x="7576708" y="797752"/>
                  <a:pt x="7362485" y="699225"/>
                  <a:pt x="7351755" y="664094"/>
                </a:cubicBezTo>
                <a:cubicBezTo>
                  <a:pt x="7348433" y="653236"/>
                  <a:pt x="7337065" y="642058"/>
                  <a:pt x="7327610" y="638864"/>
                </a:cubicBezTo>
                <a:cubicBezTo>
                  <a:pt x="7283285" y="623853"/>
                  <a:pt x="7244835" y="590159"/>
                  <a:pt x="7199486" y="577704"/>
                </a:cubicBezTo>
                <a:cubicBezTo>
                  <a:pt x="7156692" y="565888"/>
                  <a:pt x="7114537" y="550078"/>
                  <a:pt x="7067656" y="534430"/>
                </a:cubicBezTo>
                <a:cubicBezTo>
                  <a:pt x="7096398" y="495147"/>
                  <a:pt x="7147367" y="499778"/>
                  <a:pt x="7159247" y="443089"/>
                </a:cubicBezTo>
                <a:cubicBezTo>
                  <a:pt x="7112876" y="428398"/>
                  <a:pt x="7064080" y="445166"/>
                  <a:pt x="7019369" y="421851"/>
                </a:cubicBezTo>
                <a:cubicBezTo>
                  <a:pt x="7015537" y="419775"/>
                  <a:pt x="7010299" y="421851"/>
                  <a:pt x="7005702" y="422490"/>
                </a:cubicBezTo>
                <a:cubicBezTo>
                  <a:pt x="6913599" y="434945"/>
                  <a:pt x="6821880" y="424087"/>
                  <a:pt x="6731055" y="408437"/>
                </a:cubicBezTo>
                <a:cubicBezTo>
                  <a:pt x="6600247" y="386082"/>
                  <a:pt x="6468927" y="371870"/>
                  <a:pt x="6337353" y="361809"/>
                </a:cubicBezTo>
                <a:cubicBezTo>
                  <a:pt x="6228644" y="353505"/>
                  <a:pt x="6119681" y="349833"/>
                  <a:pt x="6011483" y="333865"/>
                </a:cubicBezTo>
                <a:cubicBezTo>
                  <a:pt x="5895750" y="316778"/>
                  <a:pt x="5780143" y="297456"/>
                  <a:pt x="5664535" y="279571"/>
                </a:cubicBezTo>
                <a:cubicBezTo>
                  <a:pt x="5659298" y="278772"/>
                  <a:pt x="5653518" y="276257"/>
                  <a:pt x="5647930" y="276077"/>
                </a:cubicBezTo>
                <a:close/>
                <a:moveTo>
                  <a:pt x="0" y="0"/>
                </a:moveTo>
                <a:lnTo>
                  <a:pt x="8221213" y="0"/>
                </a:lnTo>
                <a:lnTo>
                  <a:pt x="8194681" y="19903"/>
                </a:lnTo>
                <a:cubicBezTo>
                  <a:pt x="8153434" y="45727"/>
                  <a:pt x="8108910" y="59672"/>
                  <a:pt x="8062286" y="70001"/>
                </a:cubicBezTo>
                <a:cubicBezTo>
                  <a:pt x="8043635" y="74286"/>
                  <a:pt x="8025298" y="82855"/>
                  <a:pt x="8023433" y="103668"/>
                </a:cubicBezTo>
                <a:cubicBezTo>
                  <a:pt x="8021569" y="125398"/>
                  <a:pt x="8040529" y="133966"/>
                  <a:pt x="8056380" y="144069"/>
                </a:cubicBezTo>
                <a:cubicBezTo>
                  <a:pt x="8078448" y="158146"/>
                  <a:pt x="8099894" y="170391"/>
                  <a:pt x="8127868" y="172227"/>
                </a:cubicBezTo>
                <a:cubicBezTo>
                  <a:pt x="8173871" y="174981"/>
                  <a:pt x="8195937" y="214157"/>
                  <a:pt x="8222668" y="243538"/>
                </a:cubicBezTo>
                <a:cubicBezTo>
                  <a:pt x="8237586" y="260067"/>
                  <a:pt x="8245048" y="293426"/>
                  <a:pt x="8218940" y="299242"/>
                </a:cubicBezTo>
                <a:cubicBezTo>
                  <a:pt x="8156154" y="313323"/>
                  <a:pt x="8161128" y="354028"/>
                  <a:pt x="8162679" y="400243"/>
                </a:cubicBezTo>
                <a:cubicBezTo>
                  <a:pt x="8164855" y="457479"/>
                  <a:pt x="8201845" y="483799"/>
                  <a:pt x="8247224" y="505836"/>
                </a:cubicBezTo>
                <a:cubicBezTo>
                  <a:pt x="8262765" y="513487"/>
                  <a:pt x="8284831" y="513182"/>
                  <a:pt x="8290739" y="537055"/>
                </a:cubicBezTo>
                <a:cubicBezTo>
                  <a:pt x="8265252" y="559704"/>
                  <a:pt x="8234170" y="541341"/>
                  <a:pt x="8206816" y="547767"/>
                </a:cubicBezTo>
                <a:cubicBezTo>
                  <a:pt x="8184127" y="552969"/>
                  <a:pt x="8146517" y="550216"/>
                  <a:pt x="8177600" y="591839"/>
                </a:cubicBezTo>
                <a:cubicBezTo>
                  <a:pt x="8186615" y="603776"/>
                  <a:pt x="8176046" y="612959"/>
                  <a:pt x="8164544" y="613877"/>
                </a:cubicBezTo>
                <a:cubicBezTo>
                  <a:pt x="8072543" y="623365"/>
                  <a:pt x="8114814" y="707533"/>
                  <a:pt x="8085285" y="751912"/>
                </a:cubicBezTo>
                <a:cubicBezTo>
                  <a:pt x="8077206" y="764154"/>
                  <a:pt x="8085909" y="785272"/>
                  <a:pt x="8098653" y="790475"/>
                </a:cubicBezTo>
                <a:cubicBezTo>
                  <a:pt x="8180087" y="824756"/>
                  <a:pt x="8191276" y="906474"/>
                  <a:pt x="8230751" y="976870"/>
                </a:cubicBezTo>
                <a:cubicBezTo>
                  <a:pt x="8187856" y="1004719"/>
                  <a:pt x="8136572" y="1010841"/>
                  <a:pt x="8090261" y="1028900"/>
                </a:cubicBezTo>
                <a:cubicBezTo>
                  <a:pt x="8042082" y="1047876"/>
                  <a:pt x="8042082" y="1061955"/>
                  <a:pt x="8081867" y="1117045"/>
                </a:cubicBezTo>
                <a:cubicBezTo>
                  <a:pt x="7978364" y="1128983"/>
                  <a:pt x="7978364" y="1128983"/>
                  <a:pt x="8010378" y="1215599"/>
                </a:cubicBezTo>
                <a:cubicBezTo>
                  <a:pt x="7923657" y="1223557"/>
                  <a:pt x="7866469" y="1264569"/>
                  <a:pt x="7853104" y="1354247"/>
                </a:cubicBezTo>
                <a:cubicBezTo>
                  <a:pt x="7846576" y="1397707"/>
                  <a:pt x="7807414" y="1418212"/>
                  <a:pt x="7763899" y="1447289"/>
                </a:cubicBezTo>
                <a:cubicBezTo>
                  <a:pt x="7817981" y="1475449"/>
                  <a:pt x="7854659" y="1534212"/>
                  <a:pt x="7917755" y="1472079"/>
                </a:cubicBezTo>
                <a:cubicBezTo>
                  <a:pt x="7940754" y="1449432"/>
                  <a:pt x="7938582" y="1478202"/>
                  <a:pt x="7941687" y="1486465"/>
                </a:cubicBezTo>
                <a:cubicBezTo>
                  <a:pt x="7949146" y="1506664"/>
                  <a:pt x="7933607" y="1520133"/>
                  <a:pt x="7923349" y="1535435"/>
                </a:cubicBezTo>
                <a:cubicBezTo>
                  <a:pt x="7913403" y="1550739"/>
                  <a:pt x="7901590" y="1566959"/>
                  <a:pt x="7898794" y="1584102"/>
                </a:cubicBezTo>
                <a:cubicBezTo>
                  <a:pt x="7896930" y="1596037"/>
                  <a:pt x="7905943" y="1613481"/>
                  <a:pt x="7915889" y="1622358"/>
                </a:cubicBezTo>
                <a:cubicBezTo>
                  <a:pt x="7968108" y="1669186"/>
                  <a:pt x="7937026" y="1774472"/>
                  <a:pt x="8035868" y="1787940"/>
                </a:cubicBezTo>
                <a:cubicBezTo>
                  <a:pt x="8080314" y="1794059"/>
                  <a:pt x="8101760" y="1832624"/>
                  <a:pt x="8134396" y="1853742"/>
                </a:cubicBezTo>
                <a:cubicBezTo>
                  <a:pt x="8247845" y="1927503"/>
                  <a:pt x="8323686" y="2022383"/>
                  <a:pt x="8358807" y="2152767"/>
                </a:cubicBezTo>
                <a:cubicBezTo>
                  <a:pt x="8368442" y="2188882"/>
                  <a:pt x="8405431" y="2217960"/>
                  <a:pt x="8429364" y="2249789"/>
                </a:cubicBezTo>
                <a:cubicBezTo>
                  <a:pt x="8417862" y="2273050"/>
                  <a:pt x="8355078" y="2222855"/>
                  <a:pt x="8377145" y="2284067"/>
                </a:cubicBezTo>
                <a:cubicBezTo>
                  <a:pt x="8393929" y="2329978"/>
                  <a:pt x="8436824" y="2358442"/>
                  <a:pt x="8477231" y="2385682"/>
                </a:cubicBezTo>
                <a:cubicBezTo>
                  <a:pt x="8523232" y="2416594"/>
                  <a:pt x="8574206" y="2441385"/>
                  <a:pt x="8595032" y="2498619"/>
                </a:cubicBezTo>
                <a:cubicBezTo>
                  <a:pt x="8599384" y="2510862"/>
                  <a:pt x="8613369" y="2523717"/>
                  <a:pt x="8625802" y="2528615"/>
                </a:cubicBezTo>
                <a:cubicBezTo>
                  <a:pt x="9274173" y="3535872"/>
                  <a:pt x="10870231" y="3542605"/>
                  <a:pt x="11054236" y="3535564"/>
                </a:cubicBezTo>
                <a:cubicBezTo>
                  <a:pt x="11277094" y="3526689"/>
                  <a:pt x="11487831" y="3464557"/>
                  <a:pt x="11694523" y="3387123"/>
                </a:cubicBezTo>
                <a:cubicBezTo>
                  <a:pt x="11781866" y="3354374"/>
                  <a:pt x="11862989" y="3307854"/>
                  <a:pt x="11947845" y="3271738"/>
                </a:cubicBezTo>
                <a:cubicBezTo>
                  <a:pt x="12006434" y="3246793"/>
                  <a:pt x="12058341" y="3210524"/>
                  <a:pt x="12110208" y="3175480"/>
                </a:cubicBezTo>
                <a:lnTo>
                  <a:pt x="12187220" y="3126414"/>
                </a:lnTo>
                <a:lnTo>
                  <a:pt x="12187220" y="0"/>
                </a:lnTo>
                <a:lnTo>
                  <a:pt x="12192000" y="0"/>
                </a:lnTo>
                <a:lnTo>
                  <a:pt x="12192000" y="3741058"/>
                </a:lnTo>
                <a:lnTo>
                  <a:pt x="12068466" y="3716182"/>
                </a:lnTo>
                <a:cubicBezTo>
                  <a:pt x="12014140" y="3707900"/>
                  <a:pt x="11959183" y="3702352"/>
                  <a:pt x="11903469" y="3700133"/>
                </a:cubicBezTo>
                <a:cubicBezTo>
                  <a:pt x="11891969" y="3699693"/>
                  <a:pt x="11874953" y="3699307"/>
                  <a:pt x="11852997" y="3699216"/>
                </a:cubicBezTo>
                <a:cubicBezTo>
                  <a:pt x="11523659" y="3697842"/>
                  <a:pt x="10082883" y="3762779"/>
                  <a:pt x="9475035" y="4707082"/>
                </a:cubicBezTo>
                <a:cubicBezTo>
                  <a:pt x="9462602" y="4711980"/>
                  <a:pt x="9448617" y="4724835"/>
                  <a:pt x="9444265" y="4737078"/>
                </a:cubicBezTo>
                <a:cubicBezTo>
                  <a:pt x="9423439" y="4794312"/>
                  <a:pt x="9372465" y="4819103"/>
                  <a:pt x="9326464" y="4850015"/>
                </a:cubicBezTo>
                <a:cubicBezTo>
                  <a:pt x="9286057" y="4877255"/>
                  <a:pt x="9243162" y="4905719"/>
                  <a:pt x="9226378" y="4951630"/>
                </a:cubicBezTo>
                <a:cubicBezTo>
                  <a:pt x="9204310" y="5012842"/>
                  <a:pt x="9267095" y="4962647"/>
                  <a:pt x="9278597" y="4985908"/>
                </a:cubicBezTo>
                <a:cubicBezTo>
                  <a:pt x="9254664" y="5017737"/>
                  <a:pt x="9217675" y="5046815"/>
                  <a:pt x="9208040" y="5082930"/>
                </a:cubicBezTo>
                <a:cubicBezTo>
                  <a:pt x="9172919" y="5213314"/>
                  <a:pt x="9097078" y="5308194"/>
                  <a:pt x="8983629" y="5381955"/>
                </a:cubicBezTo>
                <a:cubicBezTo>
                  <a:pt x="8950992" y="5403073"/>
                  <a:pt x="8929547" y="5441638"/>
                  <a:pt x="8885101" y="5447757"/>
                </a:cubicBezTo>
                <a:cubicBezTo>
                  <a:pt x="8786259" y="5461225"/>
                  <a:pt x="8817341" y="5566511"/>
                  <a:pt x="8765122" y="5613339"/>
                </a:cubicBezTo>
                <a:cubicBezTo>
                  <a:pt x="8755176" y="5622216"/>
                  <a:pt x="8746163" y="5639660"/>
                  <a:pt x="8748027" y="5651595"/>
                </a:cubicBezTo>
                <a:cubicBezTo>
                  <a:pt x="8750823" y="5668738"/>
                  <a:pt x="8762636" y="5684958"/>
                  <a:pt x="8772582" y="5700262"/>
                </a:cubicBezTo>
                <a:cubicBezTo>
                  <a:pt x="8782839" y="5715564"/>
                  <a:pt x="8798379" y="5729033"/>
                  <a:pt x="8790920" y="5749232"/>
                </a:cubicBezTo>
                <a:cubicBezTo>
                  <a:pt x="8787815" y="5757495"/>
                  <a:pt x="8789987" y="5786265"/>
                  <a:pt x="8766987" y="5763618"/>
                </a:cubicBezTo>
                <a:cubicBezTo>
                  <a:pt x="8703891" y="5701485"/>
                  <a:pt x="8667213" y="5760248"/>
                  <a:pt x="8613132" y="5788408"/>
                </a:cubicBezTo>
                <a:cubicBezTo>
                  <a:pt x="8656646" y="5817485"/>
                  <a:pt x="8695809" y="5837990"/>
                  <a:pt x="8702337" y="5881450"/>
                </a:cubicBezTo>
                <a:cubicBezTo>
                  <a:pt x="8715702" y="5971128"/>
                  <a:pt x="8772890" y="6012140"/>
                  <a:pt x="8859611" y="6020098"/>
                </a:cubicBezTo>
                <a:cubicBezTo>
                  <a:pt x="8827597" y="6106714"/>
                  <a:pt x="8827597" y="6106714"/>
                  <a:pt x="8931100" y="6118652"/>
                </a:cubicBezTo>
                <a:cubicBezTo>
                  <a:pt x="8891315" y="6173742"/>
                  <a:pt x="8891315" y="6187821"/>
                  <a:pt x="8939493" y="6206797"/>
                </a:cubicBezTo>
                <a:cubicBezTo>
                  <a:pt x="8985805" y="6224856"/>
                  <a:pt x="9037089" y="6230977"/>
                  <a:pt x="9079984" y="6258827"/>
                </a:cubicBezTo>
                <a:cubicBezTo>
                  <a:pt x="9040509" y="6329222"/>
                  <a:pt x="9029319" y="6410941"/>
                  <a:pt x="8947885" y="6445222"/>
                </a:cubicBezTo>
                <a:cubicBezTo>
                  <a:pt x="8935142" y="6450425"/>
                  <a:pt x="8926439" y="6471543"/>
                  <a:pt x="8934518" y="6483785"/>
                </a:cubicBezTo>
                <a:cubicBezTo>
                  <a:pt x="8964047" y="6528163"/>
                  <a:pt x="8921776" y="6612332"/>
                  <a:pt x="9013777" y="6621820"/>
                </a:cubicBezTo>
                <a:cubicBezTo>
                  <a:pt x="9025279" y="6622737"/>
                  <a:pt x="9035848" y="6631921"/>
                  <a:pt x="9026833" y="6643857"/>
                </a:cubicBezTo>
                <a:cubicBezTo>
                  <a:pt x="8995750" y="6685481"/>
                  <a:pt x="9033360" y="6682728"/>
                  <a:pt x="9056048" y="6687930"/>
                </a:cubicBezTo>
                <a:cubicBezTo>
                  <a:pt x="9083402" y="6694356"/>
                  <a:pt x="9114484" y="6675993"/>
                  <a:pt x="9139971" y="6698642"/>
                </a:cubicBezTo>
                <a:cubicBezTo>
                  <a:pt x="9134064" y="6722515"/>
                  <a:pt x="9111998" y="6722210"/>
                  <a:pt x="9096457" y="6729860"/>
                </a:cubicBezTo>
                <a:cubicBezTo>
                  <a:pt x="9051077" y="6751898"/>
                  <a:pt x="9014088" y="6778218"/>
                  <a:pt x="9011912" y="6835453"/>
                </a:cubicBezTo>
                <a:lnTo>
                  <a:pt x="90133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"/>
          <p:cNvSpPr txBox="1"/>
          <p:nvPr>
            <p:ph type="title"/>
          </p:nvPr>
        </p:nvSpPr>
        <p:spPr>
          <a:xfrm>
            <a:off x="838201" y="365125"/>
            <a:ext cx="4114799" cy="2103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1. Scope</a:t>
            </a:r>
            <a:endParaRPr/>
          </a:p>
        </p:txBody>
      </p:sp>
      <p:pic>
        <p:nvPicPr>
          <p:cNvPr descr="Hike"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536" y="891840"/>
            <a:ext cx="1246122" cy="1246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838200" y="2647949"/>
            <a:ext cx="4114799" cy="352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Platform to planify outdoor activities in Trentino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Skiing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Hiking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Biking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Accomodation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Lakes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…</a:t>
            </a:r>
            <a:endParaRPr sz="2000"/>
          </a:p>
        </p:txBody>
      </p:sp>
      <p:pic>
        <p:nvPicPr>
          <p:cNvPr descr="Mountain Biking Icons - Download Free Vector Icons | Noun Project"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3903" y="387319"/>
            <a:ext cx="2383177" cy="238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owshoeing Icons - Download Free Vector Icons | Noun Project" id="127" name="Google Shape;1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6123" y="3657601"/>
            <a:ext cx="1467134" cy="1467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hill Skiing Icons - Download Free Vector Icons | Noun Project" id="128" name="Google Shape;12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2042" y="4688007"/>
            <a:ext cx="1668343" cy="166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3"/>
          <p:cNvSpPr txBox="1"/>
          <p:nvPr>
            <p:ph type="title"/>
          </p:nvPr>
        </p:nvSpPr>
        <p:spPr>
          <a:xfrm>
            <a:off x="838201" y="-440400"/>
            <a:ext cx="3816095" cy="1938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1.1 Personas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38200" y="1640751"/>
            <a:ext cx="3816096" cy="205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s-ES" sz="1850"/>
              <a:t>Sergio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s-ES" sz="1480"/>
              <a:t>Professional Skiier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s-ES" sz="1480"/>
              <a:t>He spends most of the winter in Trentino training to become a better skier, which requires a mixture of sports like snowshoe or biking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s-ES" sz="1480"/>
              <a:t>He needs new places</a:t>
            </a:r>
            <a:endParaRPr/>
          </a:p>
          <a:p>
            <a:pPr indent="-1346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</p:txBody>
      </p:sp>
      <p:pic>
        <p:nvPicPr>
          <p:cNvPr descr="persona-icon-25 - TEFL in Spain" id="136" name="Google Shape;136;p3"/>
          <p:cNvPicPr preferRelativeResize="0"/>
          <p:nvPr/>
        </p:nvPicPr>
        <p:blipFill rotWithShape="1">
          <a:blip r:embed="rId3">
            <a:alphaModFix/>
          </a:blip>
          <a:srcRect b="29473" l="0" r="-1" t="19833"/>
          <a:stretch/>
        </p:blipFill>
        <p:spPr>
          <a:xfrm>
            <a:off x="4904316" y="-1"/>
            <a:ext cx="7287684" cy="3694372"/>
          </a:xfrm>
          <a:custGeom>
            <a:rect b="b" l="l" r="r" t="t"/>
            <a:pathLst>
              <a:path extrusionOk="0" h="3694372" w="7287684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Ubud Monkey Forest - Flat Design Flat Icon Person, HD Png Download ,  Transparent Png Image - PNGitem" id="137" name="Google Shape;137;p3"/>
          <p:cNvPicPr preferRelativeResize="0"/>
          <p:nvPr/>
        </p:nvPicPr>
        <p:blipFill rotWithShape="1">
          <a:blip r:embed="rId4">
            <a:alphaModFix/>
          </a:blip>
          <a:srcRect b="34684" l="0" r="-1" t="26269"/>
          <a:stretch/>
        </p:blipFill>
        <p:spPr>
          <a:xfrm>
            <a:off x="4726728" y="3802958"/>
            <a:ext cx="7472381" cy="3055043"/>
          </a:xfrm>
          <a:custGeom>
            <a:rect b="b" l="l" r="r" t="t"/>
            <a:pathLst>
              <a:path extrusionOk="0" h="3055043" w="7472381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1088220" y="4134769"/>
            <a:ext cx="3816096" cy="2561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Selma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Retired Swiss woman that wants to visit lakes in Trentino with her grandchildren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Looking for easy hiking trails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 really wants to spend the night in a hut/B&amp;B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2. Inception - Competency queries </a:t>
            </a:r>
            <a:endParaRPr/>
          </a:p>
        </p:txBody>
      </p:sp>
      <p:graphicFrame>
        <p:nvGraphicFramePr>
          <p:cNvPr id="144" name="Google Shape;144;p4"/>
          <p:cNvGraphicFramePr/>
          <p:nvPr/>
        </p:nvGraphicFramePr>
        <p:xfrm>
          <a:off x="838200" y="1500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{95065A45-398D-4173-80FC-2214CC3AF99F}</a:tableStyleId>
              </a:tblPr>
              <a:tblGrid>
                <a:gridCol w="5257800"/>
                <a:gridCol w="5257800"/>
              </a:tblGrid>
              <a:tr h="98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Persona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Query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8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Sergio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Retrieve </a:t>
                      </a:r>
                      <a:r>
                        <a:rPr b="0" i="0" lang="es-ES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the list options of bike trails in Trentino that are longer than 10 Km,with a high elevation and requires ex-pertise. Open during March.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Sergio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Find all the ski resorts, with more than 30km open of red or black slopes</a:t>
                      </a:r>
                      <a:r>
                        <a:rPr lang="es-ES" sz="1800"/>
                        <a:t>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Selma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Find all the B&amp;Bs </a:t>
                      </a:r>
                      <a:r>
                        <a:rPr lang="es-ES" sz="1800"/>
                        <a:t>in molveno</a:t>
                      </a:r>
                      <a:r>
                        <a:rPr b="0" i="0" lang="es-ES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offering breakfast under 75€/night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Selma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Find  the  hiking  trails  that  start  from Lago  di  Molveno,  having  a  low  difficulty, shorter than 2 hours and no equip</a:t>
                      </a:r>
                      <a:r>
                        <a:rPr lang="es-ES" sz="1800"/>
                        <a:t>ment required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91"/>
            <a:ext cx="42862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73981" y="1132480"/>
            <a:ext cx="12118019" cy="198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>
            <p:ph type="title"/>
          </p:nvPr>
        </p:nvSpPr>
        <p:spPr>
          <a:xfrm>
            <a:off x="875190" y="-86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2.2 Initial Datasets 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2943225" y="1605706"/>
            <a:ext cx="4772025" cy="119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Trails, Snowshoe, Bike Trails and Huts</a:t>
            </a:r>
            <a:endParaRPr/>
          </a:p>
        </p:txBody>
      </p:sp>
      <p:pic>
        <p:nvPicPr>
          <p:cNvPr descr="Outdooractive Redaktion • Partner » outdooractive.com"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620125" y="167339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47962" y="3050508"/>
            <a:ext cx="12118019" cy="198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2847975" y="3471138"/>
            <a:ext cx="4772025" cy="1497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Lakes, Apartments, Hotels and Bed &amp; Breakfast 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Open data Trentino - Provincia autonoma di Trento" id="156" name="Google Shape;1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9877" y="3508104"/>
            <a:ext cx="2043113" cy="8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47962" y="4968536"/>
            <a:ext cx="12118019" cy="198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2847975" y="5496245"/>
            <a:ext cx="4772025" cy="119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 Areas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kiresort.info – ski app by Skiresort Service International GmbH" id="159" name="Google Shape;1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0866" y="5426132"/>
            <a:ext cx="1193159" cy="119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3. Informal Modelling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EER model based on the queries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Core Entities (Blue)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Contextual Entities (Green)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Common Entities (Red)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70" name="Google Shape;17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779" y="202671"/>
            <a:ext cx="10082280" cy="645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171450" y="552450"/>
            <a:ext cx="15049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EER MODEL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3.3 Iteration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838201" y="2013625"/>
            <a:ext cx="4614759" cy="41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Ajustment of CQ to make them compliant with the datasets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Dataset cleaning and filtering to adjust them to the EER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Added additional information into the dataset</a:t>
            </a:r>
            <a:endParaRPr sz="2000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8"/>
          <p:cNvSpPr/>
          <p:nvPr/>
        </p:nvSpPr>
        <p:spPr>
          <a:xfrm>
            <a:off x="6101338" y="2015168"/>
            <a:ext cx="5283866" cy="4210442"/>
          </a:xfrm>
          <a:custGeom>
            <a:rect b="b" l="l" r="r" t="t"/>
            <a:pathLst>
              <a:path extrusionOk="0" h="4210442" w="5283866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rrow, circle, return, recurring, recurring appointment, back, processing  icon - Download on Iconfinder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5346" y="2766817"/>
            <a:ext cx="2751667" cy="275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ES"/>
              <a:t>4. Formal Modeling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Explore and define concepts and relationships present in the EER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KOS UKC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Import missing concepts using the KOS API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Create the ontology in Protégé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Link to the UKC by annotations or globalID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GitHub - protegeproject/protege: Protege Desktop"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048" y="41878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3F2F0"/>
      </a:lt2>
      <a:accent1>
        <a:srgbClr val="176ED5"/>
      </a:accent1>
      <a:accent2>
        <a:srgbClr val="24B3C8"/>
      </a:accent2>
      <a:accent3>
        <a:srgbClr val="2F37E7"/>
      </a:accent3>
      <a:accent4>
        <a:srgbClr val="D53D17"/>
      </a:accent4>
      <a:accent5>
        <a:srgbClr val="E79E29"/>
      </a:accent5>
      <a:accent6>
        <a:srgbClr val="ADB213"/>
      </a:accent6>
      <a:hlink>
        <a:srgbClr val="B8803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ush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3F2F0"/>
      </a:lt2>
      <a:accent1>
        <a:srgbClr val="176ED5"/>
      </a:accent1>
      <a:accent2>
        <a:srgbClr val="24B3C8"/>
      </a:accent2>
      <a:accent3>
        <a:srgbClr val="2F37E7"/>
      </a:accent3>
      <a:accent4>
        <a:srgbClr val="D53D17"/>
      </a:accent4>
      <a:accent5>
        <a:srgbClr val="E79E29"/>
      </a:accent5>
      <a:accent6>
        <a:srgbClr val="ADB213"/>
      </a:accent6>
      <a:hlink>
        <a:srgbClr val="B8803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2020-12-16T21:53:54Z</dcterms:created>
  <dc:creator>javier Peña</dc:creator>
</cp:coreProperties>
</file>