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99BE6-C014-409B-A730-F34DFAC12E12}" v="18" dt="2023-03-21T23:36:13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13428A6-16DC-CF98-FF20-894F91AFB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8" y="-4456"/>
            <a:ext cx="12207460" cy="68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2023-03-21T23:13:26Z</dcterms:created>
  <dcterms:modified xsi:type="dcterms:W3CDTF">2023-03-21T23:36:32Z</dcterms:modified>
</cp:coreProperties>
</file>