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 Kanas" userId="f8abfae3a1ffe8d9" providerId="LiveId" clId="{53C1A6E7-01C6-413E-B64E-8DCDB358788B}"/>
    <pc:docChg chg="modSld">
      <pc:chgData name="Gui Kanas" userId="f8abfae3a1ffe8d9" providerId="LiveId" clId="{53C1A6E7-01C6-413E-B64E-8DCDB358788B}" dt="2025-09-23T03:33:46.696" v="4" actId="20577"/>
      <pc:docMkLst>
        <pc:docMk/>
      </pc:docMkLst>
      <pc:sldChg chg="modSp mod">
        <pc:chgData name="Gui Kanas" userId="f8abfae3a1ffe8d9" providerId="LiveId" clId="{53C1A6E7-01C6-413E-B64E-8DCDB358788B}" dt="2025-09-23T03:33:46.696" v="4" actId="20577"/>
        <pc:sldMkLst>
          <pc:docMk/>
          <pc:sldMk cId="3934121539" sldId="257"/>
        </pc:sldMkLst>
        <pc:spChg chg="mod">
          <ac:chgData name="Gui Kanas" userId="f8abfae3a1ffe8d9" providerId="LiveId" clId="{53C1A6E7-01C6-413E-B64E-8DCDB358788B}" dt="2025-09-23T03:33:46.696" v="4" actId="20577"/>
          <ac:spMkLst>
            <pc:docMk/>
            <pc:sldMk cId="3934121539" sldId="257"/>
            <ac:spMk id="20" creationId="{DE6898C3-EEC0-98C6-A454-19DC0BC7CC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0445A-9D13-9C03-AE93-8E7D171E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AA894E-C2F4-79C4-CF28-65E7FF7E6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9F1344-4138-D45E-DA78-7E3FDF47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17619-B189-5FC8-3C35-0B7C5375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C7213-B69C-B965-E3F3-D3999160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4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1943-8B71-E982-D67E-37712E06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4246C4-DD75-846D-E8CB-4D351D1E3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FFCEA-6C75-9E1B-9350-84CA5B57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2F20B-E208-2197-E2BA-55F5688F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FB46A-64AA-B541-EE72-BE1ABF1F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CEC1F4-568D-4C51-6318-F33BA92B3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20BDAA-1D28-6910-2519-136FC050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3CAE8-1224-A50E-33D3-650861F6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98E62-E298-B8EF-EDB2-20A4445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2640B-E9FF-BCF3-7DB6-C591E6AE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7388-4157-21C8-2C06-AED32554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AB330-3550-8CDD-F2CB-2AB9D64E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71E3-5674-A3A8-A222-B29E514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602777-6A06-C4EF-E156-48827B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1FFBB-D5DD-F6A6-FE32-6A372DC3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9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51D78-0789-4375-B18D-7FEFF86B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579745-D944-64AF-ADEA-96641261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E7DE93-14DC-BF79-C052-7BD5048F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88B42-7E04-DA2F-F431-6D04767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3C37C-3578-D110-41F6-944FCC1F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8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CDB30-5A36-8FF6-F833-3E4CB0E6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54E97-A08B-4FD4-E215-2181D22A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581212-EB5E-2554-88B5-17AEA4A79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B9A201-D48B-5EB8-4F65-B02EB50A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EFEF2E-9BC8-8C56-4C99-F2CDCECC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575E28-86CD-3069-7755-D24B8413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266FA-5A82-3898-17CB-4C1C29A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C0E23B-C2EB-07C0-8430-0BA6A14A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EB9CDC-0BDE-8D2A-98E5-0CDD9C1D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ECE817-22EC-C38A-92F8-076A54717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03E678-5AD5-6167-09A6-6729CD509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62C4-8B2A-33A2-9F56-BDE71BD5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D1C585-CA44-0C21-D88E-00B14171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66C3B0-8E6E-216C-75C1-E9B0FB50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DC19A-80DD-888A-2A3A-0E03611F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28CD7F-E631-8C37-FEEA-471B510B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B4E8F5-A952-897F-3CA7-AD3318BF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215CF8-4FDB-80D7-63A4-2FB36A6E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5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62D2BE-A3AD-BA14-ED98-E29601E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14A7CC-0B60-9885-33C6-A8F98710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83DA1F-5597-A548-D11D-4CF8FFAA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5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BDDB-D501-4089-09AE-83B2C900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38A3F-F8A8-4E9C-19B8-FA6F2192A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B04BE3-B2FF-E1BB-2EBD-BFFC8B45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D98548-95D9-3706-57E2-DCB22007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D9AD2F-B1D2-F792-EACB-6EFE05B7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449770-231F-9685-55DF-5571469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8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EE192-A2D8-AF56-C98F-CB7DEC01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01CFB6-07C0-75B3-8BA2-85EF6AD98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57A114-4931-DDEE-E5C5-4122393C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3A8323-5D4D-A7C2-D703-4598BFE6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1FEDFD-22D4-7158-7F31-C4DAF78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B93C88-CFFB-34A0-E79C-0BE2EDCE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5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04806B-3879-70A7-6B7F-AB405DF0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8FD22-48F2-194E-95E1-96F2E8F8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E34E2-89AE-77D5-EB69-165DA6AFD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4894E-A595-44AC-8C3B-63C24D232F7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8147B-0C1B-A92F-1AD1-BEE82AF1A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77F33-BAA0-33AB-20D8-CD4F4814C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01468-93BC-471E-88FD-56F7DB0BC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926DBED-22BB-A5A2-62B4-4ADADD1462F7}"/>
              </a:ext>
            </a:extLst>
          </p:cNvPr>
          <p:cNvSpPr/>
          <p:nvPr/>
        </p:nvSpPr>
        <p:spPr>
          <a:xfrm>
            <a:off x="4845113" y="2971800"/>
            <a:ext cx="2501774" cy="914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Web-</a:t>
            </a:r>
            <a:r>
              <a:rPr lang="pt-BR" dirty="0" err="1"/>
              <a:t>Crawler</a:t>
            </a:r>
            <a:br>
              <a:rPr lang="pt-BR" dirty="0"/>
            </a:br>
            <a:r>
              <a:rPr lang="pt-BR" dirty="0"/>
              <a:t>AUTOPARTS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39C79F-599E-93C6-651C-E139BF269C44}"/>
              </a:ext>
            </a:extLst>
          </p:cNvPr>
          <p:cNvSpPr/>
          <p:nvPr/>
        </p:nvSpPr>
        <p:spPr>
          <a:xfrm>
            <a:off x="7849354" y="2071923"/>
            <a:ext cx="2046084" cy="10253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Gestão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7C1E6ED-F755-55B6-1EE9-3AABFC1B83D7}"/>
              </a:ext>
            </a:extLst>
          </p:cNvPr>
          <p:cNvSpPr/>
          <p:nvPr/>
        </p:nvSpPr>
        <p:spPr>
          <a:xfrm>
            <a:off x="7242017" y="995879"/>
            <a:ext cx="1214674" cy="50548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MVP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AD92462-6BE0-9C72-F1AC-E4E995AC73A9}"/>
              </a:ext>
            </a:extLst>
          </p:cNvPr>
          <p:cNvSpPr/>
          <p:nvPr/>
        </p:nvSpPr>
        <p:spPr>
          <a:xfrm>
            <a:off x="9279802" y="625439"/>
            <a:ext cx="2046084" cy="62318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Cronograma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AAB5296-D327-377B-61E1-46BD72720162}"/>
              </a:ext>
            </a:extLst>
          </p:cNvPr>
          <p:cNvSpPr/>
          <p:nvPr/>
        </p:nvSpPr>
        <p:spPr>
          <a:xfrm>
            <a:off x="10528803" y="1684699"/>
            <a:ext cx="1594166" cy="77444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Método</a:t>
            </a:r>
          </a:p>
          <a:p>
            <a:pPr algn="ctr"/>
            <a:r>
              <a:rPr lang="pt-BR" dirty="0"/>
              <a:t>Scrum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545EF2-83DA-F6F3-A7FA-CD4077B769FF}"/>
              </a:ext>
            </a:extLst>
          </p:cNvPr>
          <p:cNvSpPr/>
          <p:nvPr/>
        </p:nvSpPr>
        <p:spPr>
          <a:xfrm>
            <a:off x="2862405" y="1670554"/>
            <a:ext cx="2743199" cy="94759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Documentação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34C175-19E0-324C-6164-34B4D125377F}"/>
              </a:ext>
            </a:extLst>
          </p:cNvPr>
          <p:cNvSpPr/>
          <p:nvPr/>
        </p:nvSpPr>
        <p:spPr>
          <a:xfrm>
            <a:off x="301131" y="2071923"/>
            <a:ext cx="1385366" cy="62318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UNIVEM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89C00A8-4F84-DB1E-1299-1F9EF937A54D}"/>
              </a:ext>
            </a:extLst>
          </p:cNvPr>
          <p:cNvSpPr/>
          <p:nvPr/>
        </p:nvSpPr>
        <p:spPr>
          <a:xfrm>
            <a:off x="1354491" y="473419"/>
            <a:ext cx="1792395" cy="102794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Proposta de Projeto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BF012A1-68B3-4011-AC03-E02C1ECE8D6E}"/>
              </a:ext>
            </a:extLst>
          </p:cNvPr>
          <p:cNvSpPr/>
          <p:nvPr/>
        </p:nvSpPr>
        <p:spPr>
          <a:xfrm>
            <a:off x="4089624" y="381944"/>
            <a:ext cx="1675268" cy="77689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Instituição</a:t>
            </a:r>
            <a:br>
              <a:rPr lang="pt-BR" sz="1600" dirty="0"/>
            </a:br>
            <a:r>
              <a:rPr lang="pt-BR" sz="1600" dirty="0"/>
              <a:t>Parceira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FF8826B-1834-C833-3926-190BCE44CE9C}"/>
              </a:ext>
            </a:extLst>
          </p:cNvPr>
          <p:cNvSpPr/>
          <p:nvPr/>
        </p:nvSpPr>
        <p:spPr>
          <a:xfrm>
            <a:off x="6327994" y="4308131"/>
            <a:ext cx="2363710" cy="102530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Programação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239C3D6-287A-84FE-99BB-4EF765ACE055}"/>
              </a:ext>
            </a:extLst>
          </p:cNvPr>
          <p:cNvSpPr/>
          <p:nvPr/>
        </p:nvSpPr>
        <p:spPr>
          <a:xfrm>
            <a:off x="8032121" y="5671242"/>
            <a:ext cx="1680549" cy="87214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CAA9FEE-5436-EBF6-31A8-31DA9F3E4D35}"/>
              </a:ext>
            </a:extLst>
          </p:cNvPr>
          <p:cNvSpPr/>
          <p:nvPr/>
        </p:nvSpPr>
        <p:spPr>
          <a:xfrm>
            <a:off x="10225987" y="6148810"/>
            <a:ext cx="1459871" cy="6231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Requests</a:t>
            </a:r>
            <a:endParaRPr lang="pt-BR" sz="16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7FBB693-1FA3-3135-F265-7DB5DFAF3F7A}"/>
              </a:ext>
            </a:extLst>
          </p:cNvPr>
          <p:cNvSpPr/>
          <p:nvPr/>
        </p:nvSpPr>
        <p:spPr>
          <a:xfrm>
            <a:off x="5109074" y="6270836"/>
            <a:ext cx="2132943" cy="50115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BeautifulSoup</a:t>
            </a:r>
            <a:endParaRPr lang="pt-BR" sz="16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19117B2-55E6-FBED-A68B-20AD0B17D0BE}"/>
              </a:ext>
            </a:extLst>
          </p:cNvPr>
          <p:cNvSpPr/>
          <p:nvPr/>
        </p:nvSpPr>
        <p:spPr>
          <a:xfrm>
            <a:off x="10663098" y="5300999"/>
            <a:ext cx="1459871" cy="6231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Selenium</a:t>
            </a:r>
            <a:endParaRPr lang="pt-BR" sz="16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B65FE2-1062-0968-CCB0-66D3E41CAEB4}"/>
              </a:ext>
            </a:extLst>
          </p:cNvPr>
          <p:cNvSpPr/>
          <p:nvPr/>
        </p:nvSpPr>
        <p:spPr>
          <a:xfrm>
            <a:off x="9058934" y="4938284"/>
            <a:ext cx="1307471" cy="52359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Webbot</a:t>
            </a:r>
            <a:endParaRPr lang="pt-BR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59611C9-EB38-85D1-D1E9-6E2DE7B78FB7}"/>
              </a:ext>
            </a:extLst>
          </p:cNvPr>
          <p:cNvSpPr/>
          <p:nvPr/>
        </p:nvSpPr>
        <p:spPr>
          <a:xfrm>
            <a:off x="10407998" y="4309255"/>
            <a:ext cx="1644615" cy="6231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PyAutoGUI</a:t>
            </a:r>
            <a:endParaRPr lang="pt-BR" sz="16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FD4D71F-8EB0-E9B2-E672-FF91FE0E1786}"/>
              </a:ext>
            </a:extLst>
          </p:cNvPr>
          <p:cNvSpPr/>
          <p:nvPr/>
        </p:nvSpPr>
        <p:spPr>
          <a:xfrm>
            <a:off x="6494775" y="5525628"/>
            <a:ext cx="1173835" cy="6231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Scrapy</a:t>
            </a:r>
            <a:endParaRPr lang="pt-BR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E6898C3-EEC0-98C6-A454-19DC0BC7CCD3}"/>
              </a:ext>
            </a:extLst>
          </p:cNvPr>
          <p:cNvSpPr/>
          <p:nvPr/>
        </p:nvSpPr>
        <p:spPr>
          <a:xfrm>
            <a:off x="2250688" y="3097228"/>
            <a:ext cx="2176809" cy="129144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Buscador</a:t>
            </a:r>
          </a:p>
          <a:p>
            <a:pPr algn="ctr"/>
            <a:r>
              <a:rPr lang="pt-BR" sz="2000" dirty="0"/>
              <a:t>de</a:t>
            </a:r>
          </a:p>
          <a:p>
            <a:pPr algn="ctr"/>
            <a:r>
              <a:rPr lang="pt-BR" sz="2000" dirty="0"/>
              <a:t>preços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FB46330-A156-E723-4F2F-2CBC9E0F532A}"/>
              </a:ext>
            </a:extLst>
          </p:cNvPr>
          <p:cNvSpPr/>
          <p:nvPr/>
        </p:nvSpPr>
        <p:spPr>
          <a:xfrm>
            <a:off x="350191" y="4008429"/>
            <a:ext cx="1792396" cy="107320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Sites</a:t>
            </a:r>
          </a:p>
          <a:p>
            <a:pPr algn="ctr"/>
            <a:r>
              <a:rPr lang="pt-BR" dirty="0"/>
              <a:t>de</a:t>
            </a:r>
          </a:p>
          <a:p>
            <a:pPr algn="ctr"/>
            <a:r>
              <a:rPr lang="pt-BR" dirty="0"/>
              <a:t>peças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E12B272-8AC6-736F-3C62-2C3FD6B87807}"/>
              </a:ext>
            </a:extLst>
          </p:cNvPr>
          <p:cNvSpPr/>
          <p:nvPr/>
        </p:nvSpPr>
        <p:spPr>
          <a:xfrm>
            <a:off x="1589498" y="5361358"/>
            <a:ext cx="1557388" cy="8721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Endereço</a:t>
            </a:r>
          </a:p>
          <a:p>
            <a:pPr algn="ctr"/>
            <a:r>
              <a:rPr lang="pt-BR" sz="1600" dirty="0"/>
              <a:t>XPATH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79B3862-BDC8-B493-ABBE-3AABF210D97F}"/>
              </a:ext>
            </a:extLst>
          </p:cNvPr>
          <p:cNvSpPr/>
          <p:nvPr/>
        </p:nvSpPr>
        <p:spPr>
          <a:xfrm>
            <a:off x="3875586" y="4698190"/>
            <a:ext cx="1959373" cy="91440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Testes e validação</a:t>
            </a:r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3581B6BB-4DD4-97FD-25BE-1C5A3D32295D}"/>
              </a:ext>
            </a:extLst>
          </p:cNvPr>
          <p:cNvCxnSpPr>
            <a:cxnSpLocks/>
            <a:stCxn id="2" idx="0"/>
            <a:endCxn id="7" idx="5"/>
          </p:cNvCxnSpPr>
          <p:nvPr/>
        </p:nvCxnSpPr>
        <p:spPr>
          <a:xfrm rot="16200000" flipV="1">
            <a:off x="5403724" y="2279524"/>
            <a:ext cx="492424" cy="892128"/>
          </a:xfrm>
          <a:prstGeom prst="curvedConnector3">
            <a:avLst>
              <a:gd name="adj1" fmla="val 42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C7709977-E14E-30EF-610A-D58B18C62223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7346887" y="2584576"/>
            <a:ext cx="502467" cy="844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3A3822B7-26B5-AC41-5E2B-3C60925BCEB5}"/>
              </a:ext>
            </a:extLst>
          </p:cNvPr>
          <p:cNvCxnSpPr>
            <a:cxnSpLocks/>
            <a:stCxn id="2" idx="2"/>
            <a:endCxn id="11" idx="1"/>
          </p:cNvCxnSpPr>
          <p:nvPr/>
        </p:nvCxnSpPr>
        <p:spPr>
          <a:xfrm rot="16200000" flipH="1">
            <a:off x="6099034" y="3883165"/>
            <a:ext cx="572083" cy="5781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193A770F-06FD-7613-1BE3-43BD967A42C4}"/>
              </a:ext>
            </a:extLst>
          </p:cNvPr>
          <p:cNvCxnSpPr>
            <a:cxnSpLocks/>
            <a:stCxn id="2" idx="1"/>
            <a:endCxn id="20" idx="7"/>
          </p:cNvCxnSpPr>
          <p:nvPr/>
        </p:nvCxnSpPr>
        <p:spPr>
          <a:xfrm rot="10800000">
            <a:off x="4108711" y="3286356"/>
            <a:ext cx="736402" cy="142644"/>
          </a:xfrm>
          <a:prstGeom prst="curvedConnector4">
            <a:avLst>
              <a:gd name="adj1" fmla="val 28355"/>
              <a:gd name="adj2" fmla="val 2602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77654640-AFB6-1426-9519-BD5E8CFA7631}"/>
              </a:ext>
            </a:extLst>
          </p:cNvPr>
          <p:cNvCxnSpPr>
            <a:cxnSpLocks/>
            <a:endCxn id="23" idx="0"/>
          </p:cNvCxnSpPr>
          <p:nvPr/>
        </p:nvCxnSpPr>
        <p:spPr>
          <a:xfrm rot="5400000">
            <a:off x="4733273" y="4008199"/>
            <a:ext cx="811992" cy="5679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3C29B091-7960-28E1-9F73-E86F5084EA5A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rot="16200000" flipV="1">
            <a:off x="8075596" y="1275123"/>
            <a:ext cx="570559" cy="1023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: Curvo 59">
            <a:extLst>
              <a:ext uri="{FF2B5EF4-FFF2-40B4-BE49-F238E27FC236}">
                <a16:creationId xmlns:a16="http://schemas.microsoft.com/office/drawing/2014/main" id="{20CBE22D-F2DB-24FA-FD72-50AADD8FA676}"/>
              </a:ext>
            </a:extLst>
          </p:cNvPr>
          <p:cNvCxnSpPr>
            <a:cxnSpLocks/>
            <a:stCxn id="3" idx="7"/>
            <a:endCxn id="5" idx="4"/>
          </p:cNvCxnSpPr>
          <p:nvPr/>
        </p:nvCxnSpPr>
        <p:spPr>
          <a:xfrm rot="5400000" flipH="1" flipV="1">
            <a:off x="9462593" y="1381824"/>
            <a:ext cx="973454" cy="7070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8DA045BA-4F3A-06EB-1A24-9CFECC2528BC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 flipV="1">
            <a:off x="9895438" y="2345732"/>
            <a:ext cx="866825" cy="23884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: Curvo 66">
            <a:extLst>
              <a:ext uri="{FF2B5EF4-FFF2-40B4-BE49-F238E27FC236}">
                <a16:creationId xmlns:a16="http://schemas.microsoft.com/office/drawing/2014/main" id="{D915DE66-81C8-4527-AD8B-8B85FCAE803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146886" y="770393"/>
            <a:ext cx="942738" cy="216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: Curvo 69">
            <a:extLst>
              <a:ext uri="{FF2B5EF4-FFF2-40B4-BE49-F238E27FC236}">
                <a16:creationId xmlns:a16="http://schemas.microsoft.com/office/drawing/2014/main" id="{94FE4D67-7952-A81F-3045-7CECB416B841}"/>
              </a:ext>
            </a:extLst>
          </p:cNvPr>
          <p:cNvCxnSpPr>
            <a:cxnSpLocks/>
            <a:stCxn id="7" idx="1"/>
            <a:endCxn id="9" idx="5"/>
          </p:cNvCxnSpPr>
          <p:nvPr/>
        </p:nvCxnSpPr>
        <p:spPr>
          <a:xfrm rot="16200000" flipV="1">
            <a:off x="2845017" y="1390205"/>
            <a:ext cx="458501" cy="3797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: Curvo 75">
            <a:extLst>
              <a:ext uri="{FF2B5EF4-FFF2-40B4-BE49-F238E27FC236}">
                <a16:creationId xmlns:a16="http://schemas.microsoft.com/office/drawing/2014/main" id="{60F7B316-B89D-1D0E-B74C-C73E987F153E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rot="5400000">
            <a:off x="944849" y="1399791"/>
            <a:ext cx="721098" cy="6231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F6B70E93-AA63-6E1A-7B77-A50A2AA3996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0800000" flipV="1">
            <a:off x="1246390" y="3742951"/>
            <a:ext cx="1004299" cy="26547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: Curvo 82">
            <a:extLst>
              <a:ext uri="{FF2B5EF4-FFF2-40B4-BE49-F238E27FC236}">
                <a16:creationId xmlns:a16="http://schemas.microsoft.com/office/drawing/2014/main" id="{C1B296A4-D11A-4A34-4FCD-E7446A79519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891671" y="4932437"/>
            <a:ext cx="476521" cy="4289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ector: Curvo 91">
            <a:extLst>
              <a:ext uri="{FF2B5EF4-FFF2-40B4-BE49-F238E27FC236}">
                <a16:creationId xmlns:a16="http://schemas.microsoft.com/office/drawing/2014/main" id="{DC042F33-3047-7556-496F-C47A8C15ACD6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rot="5400000">
            <a:off x="8004050" y="5457467"/>
            <a:ext cx="615681" cy="67315"/>
          </a:xfrm>
          <a:prstGeom prst="curvedConnector3">
            <a:avLst>
              <a:gd name="adj1" fmla="val 485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: Curvo 94">
            <a:extLst>
              <a:ext uri="{FF2B5EF4-FFF2-40B4-BE49-F238E27FC236}">
                <a16:creationId xmlns:a16="http://schemas.microsoft.com/office/drawing/2014/main" id="{63B9A505-2F0D-B0E8-8A39-D8BCAFC57D3A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 rot="16200000" flipH="1">
            <a:off x="9823907" y="6058320"/>
            <a:ext cx="44733" cy="759428"/>
          </a:xfrm>
          <a:prstGeom prst="curvedConnector4">
            <a:avLst>
              <a:gd name="adj1" fmla="val 612226"/>
              <a:gd name="adj2" fmla="val 447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: Curvo 98">
            <a:extLst>
              <a:ext uri="{FF2B5EF4-FFF2-40B4-BE49-F238E27FC236}">
                <a16:creationId xmlns:a16="http://schemas.microsoft.com/office/drawing/2014/main" id="{EFA02235-760C-FAD3-585A-4225683D248A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9712670" y="5832918"/>
            <a:ext cx="1164221" cy="2743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Conector: Curvo 115">
            <a:extLst>
              <a:ext uri="{FF2B5EF4-FFF2-40B4-BE49-F238E27FC236}">
                <a16:creationId xmlns:a16="http://schemas.microsoft.com/office/drawing/2014/main" id="{CF020D61-EE72-7256-0F19-D81EBBDB942A}"/>
              </a:ext>
            </a:extLst>
          </p:cNvPr>
          <p:cNvCxnSpPr>
            <a:cxnSpLocks/>
            <a:stCxn id="12" idx="7"/>
            <a:endCxn id="18" idx="4"/>
          </p:cNvCxnSpPr>
          <p:nvPr/>
        </p:nvCxnSpPr>
        <p:spPr>
          <a:xfrm rot="5400000" flipH="1" flipV="1">
            <a:off x="9915168" y="4483828"/>
            <a:ext cx="866528" cy="1763747"/>
          </a:xfrm>
          <a:prstGeom prst="curvedConnector3">
            <a:avLst>
              <a:gd name="adj1" fmla="val 395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Conector: Curvo 120">
            <a:extLst>
              <a:ext uri="{FF2B5EF4-FFF2-40B4-BE49-F238E27FC236}">
                <a16:creationId xmlns:a16="http://schemas.microsoft.com/office/drawing/2014/main" id="{D74D498B-46DB-6240-39E9-30F3DE29B9B8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rot="5400000" flipH="1" flipV="1">
            <a:off x="8918380" y="5339214"/>
            <a:ext cx="286044" cy="37801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ector: Curvo 123">
            <a:extLst>
              <a:ext uri="{FF2B5EF4-FFF2-40B4-BE49-F238E27FC236}">
                <a16:creationId xmlns:a16="http://schemas.microsoft.com/office/drawing/2014/main" id="{CEBE981D-F6D4-2CA5-99A3-CB20FC51DC88}"/>
              </a:ext>
            </a:extLst>
          </p:cNvPr>
          <p:cNvCxnSpPr>
            <a:cxnSpLocks/>
            <a:stCxn id="12" idx="2"/>
            <a:endCxn id="19" idx="6"/>
          </p:cNvCxnSpPr>
          <p:nvPr/>
        </p:nvCxnSpPr>
        <p:spPr>
          <a:xfrm rot="10800000">
            <a:off x="7668611" y="5837219"/>
            <a:ext cx="363511" cy="27009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ector: Curvo 126">
            <a:extLst>
              <a:ext uri="{FF2B5EF4-FFF2-40B4-BE49-F238E27FC236}">
                <a16:creationId xmlns:a16="http://schemas.microsoft.com/office/drawing/2014/main" id="{15203D00-CAD5-E91B-A45D-DAB919D0D605}"/>
              </a:ext>
            </a:extLst>
          </p:cNvPr>
          <p:cNvCxnSpPr>
            <a:cxnSpLocks/>
            <a:stCxn id="12" idx="3"/>
            <a:endCxn id="15" idx="6"/>
          </p:cNvCxnSpPr>
          <p:nvPr/>
        </p:nvCxnSpPr>
        <p:spPr>
          <a:xfrm rot="5400000">
            <a:off x="7707252" y="5950434"/>
            <a:ext cx="105746" cy="1036215"/>
          </a:xfrm>
          <a:prstGeom prst="curvedConnector4">
            <a:avLst>
              <a:gd name="adj1" fmla="val 336040"/>
              <a:gd name="adj2" fmla="val 531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21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 Kanas</dc:creator>
  <cp:lastModifiedBy>Gui Kanas</cp:lastModifiedBy>
  <cp:revision>1</cp:revision>
  <dcterms:created xsi:type="dcterms:W3CDTF">2025-09-23T02:57:06Z</dcterms:created>
  <dcterms:modified xsi:type="dcterms:W3CDTF">2025-09-23T03:33:54Z</dcterms:modified>
</cp:coreProperties>
</file>