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6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4651034D-5C53-40D8-8AF6-455169BC1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3210"/>
          <a:stretch>
            <a:fillRect/>
          </a:stretch>
        </p:blipFill>
        <p:spPr>
          <a:xfrm>
            <a:off x="45023" y="65327"/>
            <a:ext cx="9911201" cy="6727346"/>
          </a:xfr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0FAB66D8-C644-4A6D-9439-087EB0D10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4" y="5810250"/>
            <a:ext cx="4558601" cy="591500"/>
          </a:xfrm>
          <a:solidFill>
            <a:srgbClr val="2F0E45"/>
          </a:solidFill>
          <a:ln w="38100">
            <a:solidFill>
              <a:srgbClr val="FBB60A"/>
            </a:solidFill>
          </a:ln>
        </p:spPr>
        <p:txBody>
          <a:bodyPr/>
          <a:lstStyle/>
          <a:p>
            <a:r>
              <a:rPr lang="pt-BR" sz="2400" b="1" i="0" dirty="0">
                <a:solidFill>
                  <a:srgbClr val="FBB60A"/>
                </a:solidFill>
              </a:rPr>
              <a:t>MVP – Produto Mínimo Viável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CA444436-DBFC-4B87-BA67-9555944AA0C2}"/>
              </a:ext>
            </a:extLst>
          </p:cNvPr>
          <p:cNvSpPr txBox="1">
            <a:spLocks/>
          </p:cNvSpPr>
          <p:nvPr/>
        </p:nvSpPr>
        <p:spPr>
          <a:xfrm>
            <a:off x="393123" y="349441"/>
            <a:ext cx="5444116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00000"/>
              </a:lnSpc>
            </a:pPr>
            <a:br>
              <a:rPr lang="pt-BR" sz="5800" cap="none" dirty="0">
                <a:solidFill>
                  <a:srgbClr val="FBB60A"/>
                </a:solidFill>
                <a:latin typeface="Corbel" panose="020B0503020204020204" pitchFamily="34" charset="0"/>
              </a:rPr>
            </a:br>
            <a:endParaRPr lang="pt-BR" sz="3600" spc="-150" dirty="0">
              <a:solidFill>
                <a:srgbClr val="2F0E45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BFDB9A-E3EE-421A-969B-FFDFD735769F}"/>
              </a:ext>
            </a:extLst>
          </p:cNvPr>
          <p:cNvSpPr txBox="1">
            <a:spLocks/>
          </p:cNvSpPr>
          <p:nvPr/>
        </p:nvSpPr>
        <p:spPr>
          <a:xfrm>
            <a:off x="394083" y="277555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Nível de esforço x valor de negócio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0069AFB-3A23-4DE5-982F-65EE6F111A4E}"/>
              </a:ext>
            </a:extLst>
          </p:cNvPr>
          <p:cNvCxnSpPr>
            <a:cxnSpLocks/>
          </p:cNvCxnSpPr>
          <p:nvPr/>
        </p:nvCxnSpPr>
        <p:spPr>
          <a:xfrm>
            <a:off x="1053809" y="1093466"/>
            <a:ext cx="0" cy="50831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66515D-8C20-435A-9A7F-B8CFE8B48F4D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6176629"/>
            <a:ext cx="9433464" cy="5438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9192EB-29ED-4358-BD8A-EFDDF757AC9D}"/>
              </a:ext>
            </a:extLst>
          </p:cNvPr>
          <p:cNvSpPr txBox="1"/>
          <p:nvPr/>
        </p:nvSpPr>
        <p:spPr>
          <a:xfrm>
            <a:off x="421184" y="31956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760B75-42E7-4D20-8A98-1E7755B32469}"/>
              </a:ext>
            </a:extLst>
          </p:cNvPr>
          <p:cNvSpPr txBox="1"/>
          <p:nvPr/>
        </p:nvSpPr>
        <p:spPr>
          <a:xfrm>
            <a:off x="410654" y="50430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F346FD-C768-415A-9A0F-073C942395D4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4444960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2FEA08E-FEA6-412A-9509-0D8DEA0B0E8F}"/>
              </a:ext>
            </a:extLst>
          </p:cNvPr>
          <p:cNvCxnSpPr>
            <a:cxnSpLocks/>
          </p:cNvCxnSpPr>
          <p:nvPr/>
        </p:nvCxnSpPr>
        <p:spPr>
          <a:xfrm flipH="1" flipV="1">
            <a:off x="1014076" y="2547513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6DEDBC6-6B83-4F5E-9BF7-DC65D92A6CA3}"/>
              </a:ext>
            </a:extLst>
          </p:cNvPr>
          <p:cNvCxnSpPr>
            <a:cxnSpLocks/>
          </p:cNvCxnSpPr>
          <p:nvPr/>
        </p:nvCxnSpPr>
        <p:spPr>
          <a:xfrm>
            <a:off x="4305543" y="1092987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3C276F-DB13-4F97-8D3A-505FF8DF80A6}"/>
              </a:ext>
            </a:extLst>
          </p:cNvPr>
          <p:cNvCxnSpPr>
            <a:cxnSpLocks/>
          </p:cNvCxnSpPr>
          <p:nvPr/>
        </p:nvCxnSpPr>
        <p:spPr>
          <a:xfrm>
            <a:off x="8019290" y="1120658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7612D095-7361-4F21-8EB4-D2239C226826}"/>
              </a:ext>
            </a:extLst>
          </p:cNvPr>
          <p:cNvSpPr/>
          <p:nvPr/>
        </p:nvSpPr>
        <p:spPr>
          <a:xfrm>
            <a:off x="3164356" y="4483944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Filtro </a:t>
            </a:r>
            <a:r>
              <a:rPr lang="pt-BR" sz="1050" dirty="0" err="1">
                <a:solidFill>
                  <a:schemeClr val="tx1"/>
                </a:solidFill>
              </a:rPr>
              <a:t>famíliar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F13BDA-E3E1-4932-BFAB-2CF32ADF43FB}"/>
              </a:ext>
            </a:extLst>
          </p:cNvPr>
          <p:cNvSpPr/>
          <p:nvPr/>
        </p:nvSpPr>
        <p:spPr>
          <a:xfrm>
            <a:off x="4926560" y="2631148"/>
            <a:ext cx="1080000" cy="8551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Estética do site.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F1EF3A-A747-4D61-8CE3-772A3243EB0A}"/>
              </a:ext>
            </a:extLst>
          </p:cNvPr>
          <p:cNvSpPr/>
          <p:nvPr/>
        </p:nvSpPr>
        <p:spPr>
          <a:xfrm>
            <a:off x="9374643" y="1739335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Banco de dados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43B4273-B9F5-4FDD-AC9D-069CC81261DA}"/>
              </a:ext>
            </a:extLst>
          </p:cNvPr>
          <p:cNvSpPr/>
          <p:nvPr/>
        </p:nvSpPr>
        <p:spPr>
          <a:xfrm>
            <a:off x="1262692" y="447263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Agilidade nas respostas.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4D79E5-F3D0-485C-9CAB-2F30E4041DD1}"/>
              </a:ext>
            </a:extLst>
          </p:cNvPr>
          <p:cNvSpPr/>
          <p:nvPr/>
        </p:nvSpPr>
        <p:spPr>
          <a:xfrm>
            <a:off x="2669286" y="3313032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Janela de informações extras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BDF22F-3BF9-4BB8-B1DF-3E24ECF9019B}"/>
              </a:ext>
            </a:extLst>
          </p:cNvPr>
          <p:cNvSpPr/>
          <p:nvPr/>
        </p:nvSpPr>
        <p:spPr>
          <a:xfrm>
            <a:off x="2817357" y="10302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/>
                </a:solidFill>
              </a:rPr>
              <a:t>Nucleo</a:t>
            </a:r>
            <a:r>
              <a:rPr lang="pt-BR" sz="1200" dirty="0">
                <a:solidFill>
                  <a:schemeClr val="bg1"/>
                </a:solidFill>
              </a:rPr>
              <a:t> 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25E102-143F-4D2A-8814-732E94516C3C}"/>
              </a:ext>
            </a:extLst>
          </p:cNvPr>
          <p:cNvSpPr/>
          <p:nvPr/>
        </p:nvSpPr>
        <p:spPr>
          <a:xfrm>
            <a:off x="6349061" y="2696721"/>
            <a:ext cx="1080000" cy="86161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Sistema de gerenciamento de privacidade de famílias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966D87B-116B-4C0D-B759-B07A72B4DF1F}"/>
              </a:ext>
            </a:extLst>
          </p:cNvPr>
          <p:cNvSpPr/>
          <p:nvPr/>
        </p:nvSpPr>
        <p:spPr>
          <a:xfrm>
            <a:off x="8179658" y="270922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Avaliação de atividades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A1D67A-5AE0-457B-BDC5-C17A84C43E83}"/>
              </a:ext>
            </a:extLst>
          </p:cNvPr>
          <p:cNvSpPr/>
          <p:nvPr/>
        </p:nvSpPr>
        <p:spPr>
          <a:xfrm>
            <a:off x="1270498" y="2820161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Area </a:t>
            </a:r>
            <a:r>
              <a:rPr lang="pt-BR" sz="1200" dirty="0" err="1">
                <a:solidFill>
                  <a:schemeClr val="tx1"/>
                </a:solidFill>
              </a:rPr>
              <a:t>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00337E3-6AE4-437A-8851-E94EA5FD45D9}"/>
              </a:ext>
            </a:extLst>
          </p:cNvPr>
          <p:cNvSpPr/>
          <p:nvPr/>
        </p:nvSpPr>
        <p:spPr>
          <a:xfrm>
            <a:off x="9418079" y="2721537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Categorizar </a:t>
            </a:r>
            <a:r>
              <a:rPr lang="pt-BR" sz="1200" dirty="0" err="1">
                <a:solidFill>
                  <a:schemeClr val="tx1"/>
                </a:solidFill>
              </a:rPr>
              <a:t>familias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EBA20E-9D2E-4944-B276-766179DAE41F}"/>
              </a:ext>
            </a:extLst>
          </p:cNvPr>
          <p:cNvSpPr/>
          <p:nvPr/>
        </p:nvSpPr>
        <p:spPr>
          <a:xfrm>
            <a:off x="8205934" y="4827072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C56C537-DB09-4F7D-B728-73260807C990}"/>
              </a:ext>
            </a:extLst>
          </p:cNvPr>
          <p:cNvSpPr/>
          <p:nvPr/>
        </p:nvSpPr>
        <p:spPr>
          <a:xfrm>
            <a:off x="1102045" y="5234250"/>
            <a:ext cx="1080000" cy="71278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Informações gerais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72F5FD-E46E-4C1A-A95F-E91BD71FFBF6}"/>
              </a:ext>
            </a:extLst>
          </p:cNvPr>
          <p:cNvSpPr/>
          <p:nvPr/>
        </p:nvSpPr>
        <p:spPr>
          <a:xfrm>
            <a:off x="8237345" y="1121818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41A68DF-3CD2-40FD-9E8B-9BB5E0DAA34A}"/>
              </a:ext>
            </a:extLst>
          </p:cNvPr>
          <p:cNvSpPr/>
          <p:nvPr/>
        </p:nvSpPr>
        <p:spPr>
          <a:xfrm>
            <a:off x="4902841" y="36383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>
                <a:solidFill>
                  <a:schemeClr val="bg1"/>
                </a:solidFill>
              </a:rPr>
              <a:t>Privacidade familiar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8B5B7B-3184-49B5-BD99-B5B66671CB5C}"/>
              </a:ext>
            </a:extLst>
          </p:cNvPr>
          <p:cNvSpPr/>
          <p:nvPr/>
        </p:nvSpPr>
        <p:spPr>
          <a:xfrm>
            <a:off x="2679277" y="5274805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Associação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C44D04-8913-4403-843E-45B125470138}"/>
              </a:ext>
            </a:extLst>
          </p:cNvPr>
          <p:cNvSpPr/>
          <p:nvPr/>
        </p:nvSpPr>
        <p:spPr>
          <a:xfrm>
            <a:off x="9465421" y="3576577"/>
            <a:ext cx="1080000" cy="71029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Logins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32AA17-558C-4145-B994-B981D2DB8E5F}"/>
              </a:ext>
            </a:extLst>
          </p:cNvPr>
          <p:cNvSpPr txBox="1"/>
          <p:nvPr/>
        </p:nvSpPr>
        <p:spPr>
          <a:xfrm>
            <a:off x="221781" y="1630315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EEE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416859-07AB-4FD0-8A7D-631C97D87AB2}"/>
              </a:ext>
            </a:extLst>
          </p:cNvPr>
          <p:cNvSpPr txBox="1"/>
          <p:nvPr/>
        </p:nvSpPr>
        <p:spPr>
          <a:xfrm>
            <a:off x="2601593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03F123-D735-4250-ADCC-82E4D4676D8C}"/>
              </a:ext>
            </a:extLst>
          </p:cNvPr>
          <p:cNvSpPr txBox="1"/>
          <p:nvPr/>
        </p:nvSpPr>
        <p:spPr>
          <a:xfrm>
            <a:off x="5611107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B99DDE2-0AA0-4D83-AD85-21DD2A75D627}"/>
              </a:ext>
            </a:extLst>
          </p:cNvPr>
          <p:cNvSpPr txBox="1"/>
          <p:nvPr/>
        </p:nvSpPr>
        <p:spPr>
          <a:xfrm>
            <a:off x="9171176" y="6308559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283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BE1B4E9-FB8D-46F5-815C-7A63F77207FF}"/>
              </a:ext>
            </a:extLst>
          </p:cNvPr>
          <p:cNvCxnSpPr>
            <a:cxnSpLocks/>
          </p:cNvCxnSpPr>
          <p:nvPr/>
        </p:nvCxnSpPr>
        <p:spPr>
          <a:xfrm>
            <a:off x="4800789" y="103567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7CC67-286A-4E76-9944-C781F0A08398}"/>
              </a:ext>
            </a:extLst>
          </p:cNvPr>
          <p:cNvSpPr txBox="1"/>
          <p:nvPr/>
        </p:nvSpPr>
        <p:spPr>
          <a:xfrm>
            <a:off x="4953865" y="1129011"/>
            <a:ext cx="4574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07:00 = Acorda</a:t>
            </a:r>
          </a:p>
          <a:p>
            <a:r>
              <a:rPr lang="pt-BR" dirty="0"/>
              <a:t>08:00 = Toma café com sua família</a:t>
            </a:r>
          </a:p>
          <a:p>
            <a:r>
              <a:rPr lang="pt-BR" dirty="0"/>
              <a:t>09:30 = Checa seus negócios</a:t>
            </a:r>
          </a:p>
          <a:p>
            <a:r>
              <a:rPr lang="pt-BR" dirty="0">
                <a:solidFill>
                  <a:srgbClr val="FF0000"/>
                </a:solidFill>
              </a:rPr>
              <a:t>10:30 = Checa o sistema da ‘’Nome AQUI”</a:t>
            </a:r>
          </a:p>
          <a:p>
            <a:r>
              <a:rPr lang="pt-BR" dirty="0"/>
              <a:t>11:00 = Brinca com os filhos</a:t>
            </a:r>
          </a:p>
          <a:p>
            <a:r>
              <a:rPr lang="pt-BR" dirty="0"/>
              <a:t>12:30 = Almoça</a:t>
            </a:r>
          </a:p>
          <a:p>
            <a:r>
              <a:rPr lang="pt-BR" dirty="0"/>
              <a:t>13:00 = Vai trabalhar</a:t>
            </a:r>
          </a:p>
          <a:p>
            <a:r>
              <a:rPr lang="pt-BR" dirty="0"/>
              <a:t>14:30 = Atividades relacionadas as empresas</a:t>
            </a:r>
          </a:p>
          <a:p>
            <a:r>
              <a:rPr lang="pt-BR" dirty="0"/>
              <a:t>18:00 = Sai do trabalho</a:t>
            </a:r>
          </a:p>
          <a:p>
            <a:r>
              <a:rPr lang="pt-BR" dirty="0"/>
              <a:t>19:30 = Janta</a:t>
            </a:r>
            <a:endParaRPr lang="pt-BR" b="1" dirty="0"/>
          </a:p>
          <a:p>
            <a:r>
              <a:rPr lang="pt-BR" dirty="0">
                <a:solidFill>
                  <a:srgbClr val="FF0000"/>
                </a:solidFill>
              </a:rPr>
              <a:t>21:00 = Verifica opções de adoção</a:t>
            </a:r>
          </a:p>
          <a:p>
            <a:r>
              <a:rPr lang="pt-BR" dirty="0"/>
              <a:t>22:30 = Lê um livro</a:t>
            </a:r>
          </a:p>
          <a:p>
            <a:r>
              <a:rPr lang="pt-BR" dirty="0"/>
              <a:t>23:30 = Dorme</a:t>
            </a:r>
          </a:p>
        </p:txBody>
      </p: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05B40A06-4FC1-4319-B6FC-AE29749A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25" y="1377018"/>
            <a:ext cx="3033432" cy="30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5C9D83-2F06-46D3-84E4-1A3A77B6CE28}"/>
              </a:ext>
            </a:extLst>
          </p:cNvPr>
          <p:cNvSpPr txBox="1"/>
          <p:nvPr/>
        </p:nvSpPr>
        <p:spPr>
          <a:xfrm>
            <a:off x="1241587" y="4822800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Bruno Henrique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4A882BD-DC79-4EB7-A77C-EF8A8A30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5" y="284661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</p:spTree>
    <p:extLst>
      <p:ext uri="{BB962C8B-B14F-4D97-AF65-F5344CB8AC3E}">
        <p14:creationId xmlns:p14="http://schemas.microsoft.com/office/powerpoint/2010/main" val="77921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5B98040-236B-4C49-8F49-9ACF5CA5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84" y="406833"/>
            <a:ext cx="9198116" cy="432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6329F6F-E163-4179-A602-CB72A6B01453}"/>
              </a:ext>
            </a:extLst>
          </p:cNvPr>
          <p:cNvCxnSpPr>
            <a:cxnSpLocks/>
          </p:cNvCxnSpPr>
          <p:nvPr/>
        </p:nvCxnSpPr>
        <p:spPr>
          <a:xfrm>
            <a:off x="4851123" y="90983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CB1093-4E41-4570-985D-64EE29FD91DD}"/>
              </a:ext>
            </a:extLst>
          </p:cNvPr>
          <p:cNvSpPr txBox="1"/>
          <p:nvPr/>
        </p:nvSpPr>
        <p:spPr>
          <a:xfrm>
            <a:off x="5004199" y="1003176"/>
            <a:ext cx="4574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05:40 = Acorda e toma café</a:t>
            </a:r>
          </a:p>
          <a:p>
            <a:r>
              <a:rPr lang="pt-BR" dirty="0"/>
              <a:t>06:30 = Verifica o jornal de negócios</a:t>
            </a:r>
          </a:p>
          <a:p>
            <a:r>
              <a:rPr lang="pt-BR" dirty="0"/>
              <a:t>08:00 = Abre seu comercio</a:t>
            </a:r>
          </a:p>
          <a:p>
            <a:r>
              <a:rPr lang="pt-BR" dirty="0"/>
              <a:t>09:30 = Atividades relacionadas ao trabalho</a:t>
            </a:r>
          </a:p>
          <a:p>
            <a:r>
              <a:rPr lang="pt-BR" dirty="0"/>
              <a:t>11:00 = Horário de almoço</a:t>
            </a:r>
          </a:p>
          <a:p>
            <a:r>
              <a:rPr lang="pt-BR" dirty="0">
                <a:solidFill>
                  <a:srgbClr val="FF0000"/>
                </a:solidFill>
              </a:rPr>
              <a:t>12:00 = Verifica o APP de adoção</a:t>
            </a:r>
          </a:p>
          <a:p>
            <a:r>
              <a:rPr lang="pt-BR" dirty="0"/>
              <a:t>13:00 = Volta ao trabalho</a:t>
            </a:r>
          </a:p>
          <a:p>
            <a:r>
              <a:rPr lang="pt-BR" dirty="0"/>
              <a:t>17:00 = Sai do comercio</a:t>
            </a:r>
          </a:p>
          <a:p>
            <a:r>
              <a:rPr lang="pt-BR" dirty="0"/>
              <a:t>17:30 = Volta para casa</a:t>
            </a:r>
          </a:p>
          <a:p>
            <a:r>
              <a:rPr lang="pt-BR" dirty="0"/>
              <a:t>18:00 = Janta</a:t>
            </a:r>
          </a:p>
          <a:p>
            <a:r>
              <a:rPr lang="pt-BR" dirty="0"/>
              <a:t>18:30 = Vai para a faculdade</a:t>
            </a:r>
          </a:p>
          <a:p>
            <a:r>
              <a:rPr lang="pt-BR" dirty="0"/>
              <a:t>19:00 = Inicio das aulas</a:t>
            </a:r>
          </a:p>
          <a:p>
            <a:r>
              <a:rPr lang="pt-BR" dirty="0">
                <a:solidFill>
                  <a:srgbClr val="FF0000"/>
                </a:solidFill>
              </a:rPr>
              <a:t>21:00 = Acessa o APP no intervalo</a:t>
            </a:r>
          </a:p>
          <a:p>
            <a:r>
              <a:rPr lang="pt-BR" dirty="0"/>
              <a:t>21:20 = Retorna a aula </a:t>
            </a:r>
          </a:p>
          <a:p>
            <a:r>
              <a:rPr lang="pt-BR" dirty="0"/>
              <a:t>23:00 = Retorna para casa</a:t>
            </a:r>
          </a:p>
          <a:p>
            <a:r>
              <a:rPr lang="pt-BR" dirty="0"/>
              <a:t>23:30 = Dorme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92E6E0-ECEC-4ADC-84DB-ABBC143EC49B}"/>
              </a:ext>
            </a:extLst>
          </p:cNvPr>
          <p:cNvSpPr txBox="1"/>
          <p:nvPr/>
        </p:nvSpPr>
        <p:spPr>
          <a:xfrm>
            <a:off x="1417751" y="4661133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Vitória Santiago</a:t>
            </a:r>
          </a:p>
        </p:txBody>
      </p:sp>
      <p:pic>
        <p:nvPicPr>
          <p:cNvPr id="8" name="Picture 2" descr="Resultado de imagem para desenho empresaria">
            <a:extLst>
              <a:ext uri="{FF2B5EF4-FFF2-40B4-BE49-F238E27FC236}">
                <a16:creationId xmlns:a16="http://schemas.microsoft.com/office/drawing/2014/main" id="{C4A152CB-C6BE-4331-A3DD-2E7601813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1943304" y="1163087"/>
            <a:ext cx="1570603" cy="31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3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F8E526-7AE6-4BE3-B01C-FAFA5FC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86" y="448778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3C65167-90A6-4ECD-BA89-7FADC88DF5C0}"/>
              </a:ext>
            </a:extLst>
          </p:cNvPr>
          <p:cNvCxnSpPr>
            <a:cxnSpLocks/>
          </p:cNvCxnSpPr>
          <p:nvPr/>
        </p:nvCxnSpPr>
        <p:spPr>
          <a:xfrm>
            <a:off x="4926625" y="95178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D4AA04-F24A-498F-B015-5EBDB6427F3C}"/>
              </a:ext>
            </a:extLst>
          </p:cNvPr>
          <p:cNvSpPr txBox="1"/>
          <p:nvPr/>
        </p:nvSpPr>
        <p:spPr>
          <a:xfrm>
            <a:off x="5153429" y="1737618"/>
            <a:ext cx="4574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6:00 = Acorda</a:t>
            </a:r>
          </a:p>
          <a:p>
            <a:r>
              <a:rPr lang="pt-BR" sz="2000" dirty="0"/>
              <a:t>7:00 = Vai para a Faculdade</a:t>
            </a:r>
          </a:p>
          <a:p>
            <a:r>
              <a:rPr lang="pt-BR" sz="2000" dirty="0"/>
              <a:t>12:00 = Volta para a casa</a:t>
            </a:r>
          </a:p>
          <a:p>
            <a:r>
              <a:rPr lang="pt-BR" sz="2000" dirty="0"/>
              <a:t>12:30 = Almoça assistindo </a:t>
            </a:r>
            <a:r>
              <a:rPr lang="pt-BR" sz="2000" dirty="0" err="1"/>
              <a:t>youtube</a:t>
            </a:r>
            <a:endParaRPr lang="pt-BR" sz="2000" dirty="0"/>
          </a:p>
          <a:p>
            <a:r>
              <a:rPr lang="pt-BR" sz="2000" dirty="0"/>
              <a:t>13:00 = Chega ao abrigo animal</a:t>
            </a:r>
          </a:p>
          <a:p>
            <a:r>
              <a:rPr lang="pt-BR" sz="2000" dirty="0">
                <a:solidFill>
                  <a:srgbClr val="FF0000"/>
                </a:solidFill>
              </a:rPr>
              <a:t>13:30 = Acessa o APP</a:t>
            </a:r>
          </a:p>
          <a:p>
            <a:r>
              <a:rPr lang="pt-BR" sz="2000" dirty="0"/>
              <a:t>17:00 = Encerrando as atividades beneficentes no abrigo.</a:t>
            </a:r>
          </a:p>
          <a:p>
            <a:r>
              <a:rPr lang="pt-BR" sz="2000" dirty="0"/>
              <a:t>18:00 = Chega em casa.</a:t>
            </a:r>
          </a:p>
          <a:p>
            <a:r>
              <a:rPr lang="pt-BR" sz="2000" dirty="0"/>
              <a:t>19:30 = Janta</a:t>
            </a:r>
          </a:p>
          <a:p>
            <a:r>
              <a:rPr lang="pt-BR" sz="2000" dirty="0">
                <a:solidFill>
                  <a:srgbClr val="FF0000"/>
                </a:solidFill>
              </a:rPr>
              <a:t>21:00 = Acessa o APP </a:t>
            </a:r>
          </a:p>
          <a:p>
            <a:r>
              <a:rPr lang="pt-BR" sz="2000" dirty="0"/>
              <a:t>21:30 =  Joga</a:t>
            </a:r>
          </a:p>
          <a:p>
            <a:r>
              <a:rPr lang="pt-BR" sz="2000" dirty="0"/>
              <a:t>00:00 =  Vai dormir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AC0B4-8DB6-4214-9124-4F85749F860B}"/>
              </a:ext>
            </a:extLst>
          </p:cNvPr>
          <p:cNvSpPr txBox="1"/>
          <p:nvPr/>
        </p:nvSpPr>
        <p:spPr>
          <a:xfrm>
            <a:off x="1434898" y="4664977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Kauã</a:t>
            </a:r>
            <a:r>
              <a:rPr lang="pt-BR" dirty="0"/>
              <a:t> da Silva</a:t>
            </a: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D7C22528-A1E5-4054-9050-A4CA2F12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2" y="1433387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4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8C57425-B0C5-4001-94F4-EF709E66EBCB}"/>
              </a:ext>
            </a:extLst>
          </p:cNvPr>
          <p:cNvSpPr/>
          <p:nvPr/>
        </p:nvSpPr>
        <p:spPr>
          <a:xfrm>
            <a:off x="3267215" y="5924806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Estética do site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2BDCB-183E-4198-8965-EE0D5749C47D}"/>
              </a:ext>
            </a:extLst>
          </p:cNvPr>
          <p:cNvSpPr/>
          <p:nvPr/>
        </p:nvSpPr>
        <p:spPr>
          <a:xfrm>
            <a:off x="4742298" y="1492152"/>
            <a:ext cx="1306970" cy="72168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Sistema de gerenciamento da privacidade das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1E26E1-4107-416F-ACE2-6C268DCFF7CB}"/>
              </a:ext>
            </a:extLst>
          </p:cNvPr>
          <p:cNvSpPr/>
          <p:nvPr/>
        </p:nvSpPr>
        <p:spPr>
          <a:xfrm>
            <a:off x="3275963" y="5083564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Janela de informações extras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19D4AE-26F3-48A6-994B-54ABC45F2402}"/>
              </a:ext>
            </a:extLst>
          </p:cNvPr>
          <p:cNvSpPr/>
          <p:nvPr/>
        </p:nvSpPr>
        <p:spPr>
          <a:xfrm>
            <a:off x="6249458" y="660236"/>
            <a:ext cx="1380840" cy="63880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Banco de dados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E24749-31F2-45E1-A126-E262A95EAAE4}"/>
              </a:ext>
            </a:extLst>
          </p:cNvPr>
          <p:cNvSpPr/>
          <p:nvPr/>
        </p:nvSpPr>
        <p:spPr>
          <a:xfrm>
            <a:off x="6222760" y="1531799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Informações gerais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E897B51-9559-426D-89E7-9B8CF274F769}"/>
              </a:ext>
            </a:extLst>
          </p:cNvPr>
          <p:cNvSpPr/>
          <p:nvPr/>
        </p:nvSpPr>
        <p:spPr>
          <a:xfrm>
            <a:off x="6390544" y="2316334"/>
            <a:ext cx="1139186" cy="747095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Categorizar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5EF897-16AC-419E-AD55-0F64996D6568}"/>
              </a:ext>
            </a:extLst>
          </p:cNvPr>
          <p:cNvSpPr/>
          <p:nvPr/>
        </p:nvSpPr>
        <p:spPr>
          <a:xfrm>
            <a:off x="4778017" y="5097870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Área 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FBF3D0-9B04-4D11-9B58-935B0FA753D0}"/>
              </a:ext>
            </a:extLst>
          </p:cNvPr>
          <p:cNvSpPr/>
          <p:nvPr/>
        </p:nvSpPr>
        <p:spPr>
          <a:xfrm>
            <a:off x="3332665" y="672355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733E39-191E-4824-AA96-D5391F82E410}"/>
              </a:ext>
            </a:extLst>
          </p:cNvPr>
          <p:cNvSpPr/>
          <p:nvPr/>
        </p:nvSpPr>
        <p:spPr>
          <a:xfrm>
            <a:off x="4842439" y="3357496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Avaliação de atividades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1C7F4FD-BE67-44D1-9D41-3B4966DE2357}"/>
              </a:ext>
            </a:extLst>
          </p:cNvPr>
          <p:cNvSpPr/>
          <p:nvPr/>
        </p:nvSpPr>
        <p:spPr>
          <a:xfrm>
            <a:off x="4778017" y="4170855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Logins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C725CBB-7620-43CF-8971-8C231B574D98}"/>
              </a:ext>
            </a:extLst>
          </p:cNvPr>
          <p:cNvSpPr/>
          <p:nvPr/>
        </p:nvSpPr>
        <p:spPr>
          <a:xfrm>
            <a:off x="4778017" y="660842"/>
            <a:ext cx="1306970" cy="614566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Filtro familiar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BB5717-BA5C-4C92-850F-95353CA753A3}"/>
              </a:ext>
            </a:extLst>
          </p:cNvPr>
          <p:cNvSpPr/>
          <p:nvPr/>
        </p:nvSpPr>
        <p:spPr>
          <a:xfrm>
            <a:off x="3275963" y="1574171"/>
            <a:ext cx="1306970" cy="589062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3F2C2B-127B-4260-849D-5D5801993DB0}"/>
              </a:ext>
            </a:extLst>
          </p:cNvPr>
          <p:cNvSpPr txBox="1"/>
          <p:nvPr/>
        </p:nvSpPr>
        <p:spPr>
          <a:xfrm>
            <a:off x="1742631" y="758261"/>
            <a:ext cx="17157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1ª Onda</a:t>
            </a:r>
          </a:p>
          <a:p>
            <a:endParaRPr lang="pt-BR" sz="2800" dirty="0"/>
          </a:p>
          <a:p>
            <a:r>
              <a:rPr lang="pt-BR" sz="2800" dirty="0"/>
              <a:t>2ª Onda</a:t>
            </a:r>
          </a:p>
          <a:p>
            <a:endParaRPr lang="pt-BR" sz="2800" dirty="0"/>
          </a:p>
          <a:p>
            <a:r>
              <a:rPr lang="pt-BR" sz="2800" dirty="0"/>
              <a:t>3ª Onda</a:t>
            </a:r>
          </a:p>
          <a:p>
            <a:endParaRPr lang="pt-BR" sz="2800" dirty="0"/>
          </a:p>
          <a:p>
            <a:r>
              <a:rPr lang="pt-BR" sz="2800" dirty="0"/>
              <a:t>4ª Onda</a:t>
            </a:r>
          </a:p>
          <a:p>
            <a:endParaRPr lang="pt-BR" sz="2800" dirty="0"/>
          </a:p>
          <a:p>
            <a:r>
              <a:rPr lang="pt-BR" sz="2800" dirty="0"/>
              <a:t>5ª Onda</a:t>
            </a:r>
          </a:p>
          <a:p>
            <a:endParaRPr lang="pt-BR" sz="2800" dirty="0"/>
          </a:p>
          <a:p>
            <a:r>
              <a:rPr lang="pt-BR" sz="2800" dirty="0"/>
              <a:t>6ª Onda</a:t>
            </a:r>
          </a:p>
          <a:p>
            <a:endParaRPr lang="pt-BR" sz="2800" dirty="0"/>
          </a:p>
          <a:p>
            <a:r>
              <a:rPr lang="pt-BR" sz="2800" dirty="0"/>
              <a:t>7ª Onda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FCBFCF65-EB30-4A4D-BCBC-EC46F0B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34" y="228842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ONDAS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4B0ACC8-A4A8-8224-51BF-2ACF5AD3985A}"/>
              </a:ext>
            </a:extLst>
          </p:cNvPr>
          <p:cNvSpPr/>
          <p:nvPr/>
        </p:nvSpPr>
        <p:spPr>
          <a:xfrm>
            <a:off x="3267215" y="2310318"/>
            <a:ext cx="1197629" cy="747095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Privacidade familiar 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D9BC0D-66B8-07CF-1C51-56F3D2FA4806}"/>
              </a:ext>
            </a:extLst>
          </p:cNvPr>
          <p:cNvSpPr/>
          <p:nvPr/>
        </p:nvSpPr>
        <p:spPr>
          <a:xfrm>
            <a:off x="4693341" y="2341749"/>
            <a:ext cx="1605167" cy="721681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Agilidade nas respostas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02AD15-8743-C5D7-8A47-61CFAF1ECB38}"/>
              </a:ext>
            </a:extLst>
          </p:cNvPr>
          <p:cNvSpPr/>
          <p:nvPr/>
        </p:nvSpPr>
        <p:spPr>
          <a:xfrm>
            <a:off x="3275963" y="419873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Núcleo familiar 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74634-1A40-BC86-0A3A-174DCF47B9AE}"/>
              </a:ext>
            </a:extLst>
          </p:cNvPr>
          <p:cNvSpPr/>
          <p:nvPr/>
        </p:nvSpPr>
        <p:spPr>
          <a:xfrm>
            <a:off x="3267215" y="322055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Associação de dados 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9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CEA9-AD89-466C-B926-2BE9826B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60B75-23AD-4C37-B715-DB939CCA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8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07CE-7EC6-49B9-9C11-24BBCCB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494DC-DF44-48EB-8457-511D694F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8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FA6D-D691-466A-89A2-9AC27E5E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517" y="2447486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dirty="0"/>
              <a:t>Para orfanatos,  cujo objetivo é auxiliar a catalogar e organizar o registro e possíveis adoções, o “Nome aqui” é um banco de dados que auxiliar a listagem e categoriza as </a:t>
            </a:r>
            <a:r>
              <a:rPr lang="pt-BR" sz="2200" dirty="0" err="1"/>
              <a:t>familias</a:t>
            </a:r>
            <a:r>
              <a:rPr lang="pt-BR" sz="2200" dirty="0"/>
              <a:t> interessadas em adotar e as crianças </a:t>
            </a:r>
            <a:r>
              <a:rPr lang="pt-BR" sz="2200" dirty="0" err="1"/>
              <a:t>orfãs</a:t>
            </a:r>
            <a:r>
              <a:rPr lang="pt-BR" sz="2200" dirty="0"/>
              <a:t>, que  beneficia no auxilio e planejamento da forma focada </a:t>
            </a:r>
            <a:r>
              <a:rPr lang="pt-BR" sz="2200" dirty="0" err="1"/>
              <a:t>possivel</a:t>
            </a:r>
            <a:r>
              <a:rPr lang="pt-BR" sz="2200" dirty="0"/>
              <a:t>. Diferentemente da “concorrência” o nosso produto visa facilitar a organização e adoção das garotas necessitadas da instituição . </a:t>
            </a:r>
            <a:br>
              <a:rPr lang="pt-BR" sz="2200" dirty="0"/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7AA23-8745-45F7-B189-7350E2F1A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517" y="305762"/>
            <a:ext cx="5357600" cy="1160213"/>
          </a:xfrm>
        </p:spPr>
        <p:txBody>
          <a:bodyPr/>
          <a:lstStyle/>
          <a:p>
            <a:pPr algn="l"/>
            <a:r>
              <a:rPr lang="pt-BR" sz="3200" dirty="0"/>
              <a:t>Visão do produto</a:t>
            </a:r>
          </a:p>
          <a:p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58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9DEE4A-3A71-4D4A-A825-651EDBFB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030" y="0"/>
            <a:ext cx="5357600" cy="765930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latin typeface="+mj-lt"/>
              </a:rPr>
              <a:t>É / Não é – Faz / Não faz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5A8107-9C1E-4769-AC05-B8D32F1DF904}"/>
              </a:ext>
            </a:extLst>
          </p:cNvPr>
          <p:cNvGrpSpPr/>
          <p:nvPr/>
        </p:nvGrpSpPr>
        <p:grpSpPr>
          <a:xfrm>
            <a:off x="1040234" y="765930"/>
            <a:ext cx="7948281" cy="6092070"/>
            <a:chOff x="285471" y="1413959"/>
            <a:chExt cx="9327824" cy="503841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6117394-E702-4A5C-9090-76F8AC2D4DE2}"/>
                </a:ext>
              </a:extLst>
            </p:cNvPr>
            <p:cNvCxnSpPr>
              <a:cxnSpLocks/>
            </p:cNvCxnSpPr>
            <p:nvPr/>
          </p:nvCxnSpPr>
          <p:spPr>
            <a:xfrm>
              <a:off x="5038274" y="1468696"/>
              <a:ext cx="0" cy="49836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6EB8BCD-489B-4156-AB17-2A6BD7A9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71" y="3624196"/>
              <a:ext cx="91555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CBCBEB3-39FB-480F-AA6B-69F7EB0FBEDC}"/>
                </a:ext>
              </a:extLst>
            </p:cNvPr>
            <p:cNvSpPr txBox="1"/>
            <p:nvPr/>
          </p:nvSpPr>
          <p:spPr>
            <a:xfrm>
              <a:off x="486473" y="1413959"/>
              <a:ext cx="448704" cy="113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2DE3AC4-D236-4D05-8012-F84BA7BD86B2}"/>
                </a:ext>
              </a:extLst>
            </p:cNvPr>
            <p:cNvSpPr/>
            <p:nvPr/>
          </p:nvSpPr>
          <p:spPr>
            <a:xfrm>
              <a:off x="5390744" y="1420807"/>
              <a:ext cx="2538085" cy="432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É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477EE81-0679-4663-94CB-7E7BEDD9ED72}"/>
                </a:ext>
              </a:extLst>
            </p:cNvPr>
            <p:cNvSpPr/>
            <p:nvPr/>
          </p:nvSpPr>
          <p:spPr>
            <a:xfrm>
              <a:off x="5390744" y="3631044"/>
              <a:ext cx="1740473" cy="5503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FAZ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94F8502-96F1-4808-BFDD-B88FB6283B98}"/>
                </a:ext>
              </a:extLst>
            </p:cNvPr>
            <p:cNvSpPr/>
            <p:nvPr/>
          </p:nvSpPr>
          <p:spPr>
            <a:xfrm>
              <a:off x="486471" y="3624196"/>
              <a:ext cx="1391826" cy="432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FAZ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8FDE1A-763E-43E0-A366-1A28B2EE6CB0}"/>
                </a:ext>
              </a:extLst>
            </p:cNvPr>
            <p:cNvSpPr txBox="1"/>
            <p:nvPr/>
          </p:nvSpPr>
          <p:spPr>
            <a:xfrm>
              <a:off x="486473" y="1903304"/>
              <a:ext cx="4147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software avançado;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projeto beneficente;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Focado na interação familiar;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Responsivo.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7FE07A-B9D1-4DF6-A21D-59449B554E06}"/>
                </a:ext>
              </a:extLst>
            </p:cNvPr>
            <p:cNvSpPr/>
            <p:nvPr/>
          </p:nvSpPr>
          <p:spPr>
            <a:xfrm>
              <a:off x="5297110" y="2161826"/>
              <a:ext cx="366821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APP;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Comercializável;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Offline;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PWA;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Produto físico.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0203A5-8B6F-47EF-90DB-D43A3350DF07}"/>
                </a:ext>
              </a:extLst>
            </p:cNvPr>
            <p:cNvSpPr/>
            <p:nvPr/>
          </p:nvSpPr>
          <p:spPr>
            <a:xfrm>
              <a:off x="486473" y="4131202"/>
              <a:ext cx="43638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Cadastro e login de usuários;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Check-in;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Upload de imagens;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Avaliação de famílias;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Gerenciamento de membros por família;</a:t>
              </a:r>
            </a:p>
            <a:p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E065CCB-F1C2-4655-BF07-89E82966EF06}"/>
                </a:ext>
              </a:extLst>
            </p:cNvPr>
            <p:cNvSpPr/>
            <p:nvPr/>
          </p:nvSpPr>
          <p:spPr>
            <a:xfrm>
              <a:off x="5390744" y="4141009"/>
              <a:ext cx="422255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Postagens;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Chamadas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atividades;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marcação de pessoas;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Detecção automática de eventos</a:t>
              </a:r>
              <a:r>
                <a:rPr lang="pt-B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1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060C-8EFE-4218-A4DE-0790B902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78" y="136937"/>
            <a:ext cx="7958331" cy="5509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C2562-C77A-4A3B-9012-997071A8C65D}"/>
              </a:ext>
            </a:extLst>
          </p:cNvPr>
          <p:cNvSpPr txBox="1"/>
          <p:nvPr/>
        </p:nvSpPr>
        <p:spPr>
          <a:xfrm>
            <a:off x="3047301" y="2415435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Ajudar no desenvolvimento dos relacionamentos familiares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as famílias a entenderem em qual o real objetivo por trás de uma adoção.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 instituição com a carência tecnológica.</a:t>
            </a:r>
          </a:p>
        </p:txBody>
      </p:sp>
    </p:spTree>
    <p:extLst>
      <p:ext uri="{BB962C8B-B14F-4D97-AF65-F5344CB8AC3E}">
        <p14:creationId xmlns:p14="http://schemas.microsoft.com/office/powerpoint/2010/main" val="38871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178B-353A-47C8-A6CB-5DD0C493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01" y="162105"/>
            <a:ext cx="7958331" cy="509016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3B55BA6-4885-4A6E-B6E2-30A3ABFAA30F}"/>
              </a:ext>
            </a:extLst>
          </p:cNvPr>
          <p:cNvCxnSpPr>
            <a:cxnSpLocks/>
          </p:cNvCxnSpPr>
          <p:nvPr/>
        </p:nvCxnSpPr>
        <p:spPr>
          <a:xfrm>
            <a:off x="5736628" y="1097334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AFBFC3-CC2E-495C-84D7-1FD5C7919950}"/>
              </a:ext>
            </a:extLst>
          </p:cNvPr>
          <p:cNvCxnSpPr>
            <a:cxnSpLocks/>
          </p:cNvCxnSpPr>
          <p:nvPr/>
        </p:nvCxnSpPr>
        <p:spPr>
          <a:xfrm>
            <a:off x="1262588" y="3621063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3363B82E-4E21-4B68-BC2B-76B989F2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06" y="1699972"/>
            <a:ext cx="1974476" cy="19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AEA5CE-7BCF-4DD7-9DE3-77748EF2D662}"/>
              </a:ext>
            </a:extLst>
          </p:cNvPr>
          <p:cNvSpPr txBox="1"/>
          <p:nvPr/>
        </p:nvSpPr>
        <p:spPr>
          <a:xfrm>
            <a:off x="1259606" y="10793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18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1800" dirty="0">
                <a:cs typeface="Arial" panose="020B0604020202020204" pitchFamily="34" charset="0"/>
              </a:rPr>
              <a:t>Bruno Henrique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18AA51-012A-4C93-9EC0-3678BF24968C}"/>
              </a:ext>
            </a:extLst>
          </p:cNvPr>
          <p:cNvSpPr txBox="1"/>
          <p:nvPr/>
        </p:nvSpPr>
        <p:spPr>
          <a:xfrm>
            <a:off x="5952039" y="1079343"/>
            <a:ext cx="4574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36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03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Empreendedor;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Gentil e empático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Goiás.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945EE3-3F9D-4EEF-A2C8-4F5B2CE8CE5A}"/>
              </a:ext>
            </a:extLst>
          </p:cNvPr>
          <p:cNvSpPr txBox="1"/>
          <p:nvPr/>
        </p:nvSpPr>
        <p:spPr>
          <a:xfrm>
            <a:off x="1318942" y="3587577"/>
            <a:ext cx="4417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fazer caridade;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passar seu tempo com a família e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crianças e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jogos e de cozinhar.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59B3C5-B939-4E81-8320-FF7026CD2A96}"/>
              </a:ext>
            </a:extLst>
          </p:cNvPr>
          <p:cNvSpPr txBox="1"/>
          <p:nvPr/>
        </p:nvSpPr>
        <p:spPr>
          <a:xfrm>
            <a:off x="5881628" y="3795995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o bem por quem não consegue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o próximo;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sociedade;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Aumentar a visibilidade de instituições carentes.</a:t>
            </a:r>
          </a:p>
        </p:txBody>
      </p:sp>
    </p:spTree>
    <p:extLst>
      <p:ext uri="{BB962C8B-B14F-4D97-AF65-F5344CB8AC3E}">
        <p14:creationId xmlns:p14="http://schemas.microsoft.com/office/powerpoint/2010/main" val="359865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EAEEA7-ADD1-4EFC-A8E8-36294DD3751C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1B7CA-5D07-4D40-AE15-228AB927203F}"/>
              </a:ext>
            </a:extLst>
          </p:cNvPr>
          <p:cNvSpPr txBox="1"/>
          <p:nvPr/>
        </p:nvSpPr>
        <p:spPr>
          <a:xfrm>
            <a:off x="1176556" y="92171"/>
            <a:ext cx="2623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ECCD496-2EE2-4521-8D24-2F4CD5162AC9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39B982-0282-4110-9A15-5AC5B7600C68}"/>
              </a:ext>
            </a:extLst>
          </p:cNvPr>
          <p:cNvSpPr txBox="1"/>
          <p:nvPr/>
        </p:nvSpPr>
        <p:spPr>
          <a:xfrm>
            <a:off x="1176556" y="911314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>
                <a:cs typeface="Arial" panose="020B0604020202020204" pitchFamily="34" charset="0"/>
              </a:rPr>
              <a:t>Vitória Santiago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11" name="Picture 2" descr="Resultado de imagem para desenho empresaria">
            <a:extLst>
              <a:ext uri="{FF2B5EF4-FFF2-40B4-BE49-F238E27FC236}">
                <a16:creationId xmlns:a16="http://schemas.microsoft.com/office/drawing/2014/main" id="{F81FC40C-A9CC-4638-8B2A-F12C46479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2942812" y="1410899"/>
            <a:ext cx="1041759" cy="21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25AA4-1086-46A9-A770-6861A1CFE148}"/>
              </a:ext>
            </a:extLst>
          </p:cNvPr>
          <p:cNvSpPr txBox="1"/>
          <p:nvPr/>
        </p:nvSpPr>
        <p:spPr>
          <a:xfrm>
            <a:off x="5873431" y="911314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27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Casada à 3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Trabalha em comercio próprio;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 ADM.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BF508F-8F31-4DD7-AA01-1A0C8E030DF7}"/>
              </a:ext>
            </a:extLst>
          </p:cNvPr>
          <p:cNvSpPr txBox="1"/>
          <p:nvPr/>
        </p:nvSpPr>
        <p:spPr>
          <a:xfrm>
            <a:off x="1176556" y="3516031"/>
            <a:ext cx="44176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É muito ligada a família;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sair em seus momentos de folga para curtir a natureza;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Esta sempre a procura de novidades para sua família.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ir ao cinema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336124-C8CF-4D6A-83BB-EFD56364E60E}"/>
              </a:ext>
            </a:extLst>
          </p:cNvPr>
          <p:cNvSpPr txBox="1"/>
          <p:nvPr/>
        </p:nvSpPr>
        <p:spPr>
          <a:xfrm>
            <a:off x="5873431" y="3807008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Prover uma vida confortável para seus entes queridos;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Facilidade para encontrar uma criança a ser adotada. </a:t>
            </a:r>
          </a:p>
        </p:txBody>
      </p:sp>
    </p:spTree>
    <p:extLst>
      <p:ext uri="{BB962C8B-B14F-4D97-AF65-F5344CB8AC3E}">
        <p14:creationId xmlns:p14="http://schemas.microsoft.com/office/powerpoint/2010/main" val="17972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35AFA8-F5E9-4756-94DA-68B6A3D3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41" y="201336"/>
            <a:ext cx="2596426" cy="436161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EF1E72-FE7C-495E-A91F-9E9EF4795765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CE2C2A-16B3-4A75-96F8-B9DCF32B63CC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109F04-9078-4861-BD57-1AF3EFA45751}"/>
              </a:ext>
            </a:extLst>
          </p:cNvPr>
          <p:cNvSpPr txBox="1"/>
          <p:nvPr/>
        </p:nvSpPr>
        <p:spPr>
          <a:xfrm>
            <a:off x="1086341" y="944870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 err="1">
                <a:cs typeface="Arial" panose="020B0604020202020204" pitchFamily="34" charset="0"/>
              </a:rPr>
              <a:t>Kauã</a:t>
            </a:r>
            <a:r>
              <a:rPr lang="pt-BR" sz="2400" dirty="0">
                <a:cs typeface="Arial" panose="020B0604020202020204" pitchFamily="34" charset="0"/>
              </a:rPr>
              <a:t> da Silva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6CD2C8E7-5DEC-4428-836C-DB4E511F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86" y="1241510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82F298-AD45-455A-A7C9-460E1A2A4C0A}"/>
              </a:ext>
            </a:extLst>
          </p:cNvPr>
          <p:cNvSpPr txBox="1"/>
          <p:nvPr/>
        </p:nvSpPr>
        <p:spPr>
          <a:xfrm>
            <a:off x="5963646" y="944870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25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 de veterinária;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Voluntario em um canil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Campinas.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6120CC-8825-4241-AD1A-BA043920AE51}"/>
              </a:ext>
            </a:extLst>
          </p:cNvPr>
          <p:cNvSpPr txBox="1"/>
          <p:nvPr/>
        </p:nvSpPr>
        <p:spPr>
          <a:xfrm>
            <a:off x="1086341" y="3553951"/>
            <a:ext cx="441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estudar;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muitos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vídeo game e computador;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livros;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caminhar;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animais.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CE408-B393-4792-AB61-FCF569D418D9}"/>
              </a:ext>
            </a:extLst>
          </p:cNvPr>
          <p:cNvSpPr txBox="1"/>
          <p:nvPr/>
        </p:nvSpPr>
        <p:spPr>
          <a:xfrm>
            <a:off x="5812129" y="3807008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atividades ao ar livre;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proteger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mais amigos.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Quer ter uma companhia animal.</a:t>
            </a:r>
          </a:p>
        </p:txBody>
      </p:sp>
    </p:spTree>
    <p:extLst>
      <p:ext uri="{BB962C8B-B14F-4D97-AF65-F5344CB8AC3E}">
        <p14:creationId xmlns:p14="http://schemas.microsoft.com/office/powerpoint/2010/main" val="286379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A0E9A1-63AD-415B-B2B5-894D048BC9FD}"/>
              </a:ext>
            </a:extLst>
          </p:cNvPr>
          <p:cNvSpPr txBox="1"/>
          <p:nvPr/>
        </p:nvSpPr>
        <p:spPr>
          <a:xfrm>
            <a:off x="1067499" y="0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 X OBJETIVOS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7E6BF26-2A7A-40C2-ADFD-9B3EA2A527D2}"/>
              </a:ext>
            </a:extLst>
          </p:cNvPr>
          <p:cNvCxnSpPr>
            <a:cxnSpLocks/>
          </p:cNvCxnSpPr>
          <p:nvPr/>
        </p:nvCxnSpPr>
        <p:spPr>
          <a:xfrm>
            <a:off x="2278884" y="6577227"/>
            <a:ext cx="79783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24A58F-EFFD-4745-96C3-E1891AD14A00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151CC4F-E046-45C0-B830-1E3C02084E82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94CBC1-3B4E-4776-8730-211FD1805807}"/>
              </a:ext>
            </a:extLst>
          </p:cNvPr>
          <p:cNvSpPr txBox="1"/>
          <p:nvPr/>
        </p:nvSpPr>
        <p:spPr>
          <a:xfrm>
            <a:off x="938936" y="2123216"/>
            <a:ext cx="181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Bruno Henrique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16BCB2-7076-44EF-B088-F02F448A9EA0}"/>
              </a:ext>
            </a:extLst>
          </p:cNvPr>
          <p:cNvSpPr txBox="1"/>
          <p:nvPr/>
        </p:nvSpPr>
        <p:spPr>
          <a:xfrm>
            <a:off x="924523" y="3751674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Vitória Santiago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CE6F0B-7DEE-41D2-A4E3-1D1839FA971D}"/>
              </a:ext>
            </a:extLst>
          </p:cNvPr>
          <p:cNvSpPr txBox="1"/>
          <p:nvPr/>
        </p:nvSpPr>
        <p:spPr>
          <a:xfrm>
            <a:off x="7763222" y="3181278"/>
            <a:ext cx="2461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Aumentar seu núcleo familiar;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3D87CF-FED1-4964-8FB0-A2AA538FDF5F}"/>
              </a:ext>
            </a:extLst>
          </p:cNvPr>
          <p:cNvSpPr txBox="1"/>
          <p:nvPr/>
        </p:nvSpPr>
        <p:spPr>
          <a:xfrm>
            <a:off x="2310459" y="1655290"/>
            <a:ext cx="26313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Encontrar a criança que se encaixaria bem em sua </a:t>
            </a:r>
            <a:r>
              <a:rPr lang="pt-BR" sz="1400" dirty="0" err="1"/>
              <a:t>familia</a:t>
            </a:r>
            <a:r>
              <a:rPr lang="pt-BR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Agilidade na adoção.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17E149-E278-4276-9BE7-FAFD647446AB}"/>
              </a:ext>
            </a:extLst>
          </p:cNvPr>
          <p:cNvSpPr txBox="1"/>
          <p:nvPr/>
        </p:nvSpPr>
        <p:spPr>
          <a:xfrm>
            <a:off x="7930726" y="1591410"/>
            <a:ext cx="2277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Descrição dos costumes da criança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Recomendação de atividades.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7C351C9-EB58-4B10-B584-23523E299CE4}"/>
              </a:ext>
            </a:extLst>
          </p:cNvPr>
          <p:cNvCxnSpPr>
            <a:cxnSpLocks/>
          </p:cNvCxnSpPr>
          <p:nvPr/>
        </p:nvCxnSpPr>
        <p:spPr>
          <a:xfrm>
            <a:off x="4997369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1D3A99-3CBE-493B-B8B5-9F9C53249059}"/>
              </a:ext>
            </a:extLst>
          </p:cNvPr>
          <p:cNvCxnSpPr>
            <a:cxnSpLocks/>
          </p:cNvCxnSpPr>
          <p:nvPr/>
        </p:nvCxnSpPr>
        <p:spPr>
          <a:xfrm flipH="1">
            <a:off x="7763222" y="1551698"/>
            <a:ext cx="55607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DB59D4A-6570-469D-8A5E-03626F10F61E}"/>
              </a:ext>
            </a:extLst>
          </p:cNvPr>
          <p:cNvCxnSpPr>
            <a:cxnSpLocks/>
          </p:cNvCxnSpPr>
          <p:nvPr/>
        </p:nvCxnSpPr>
        <p:spPr>
          <a:xfrm>
            <a:off x="10248994" y="1551698"/>
            <a:ext cx="8238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E618070-994E-4BCD-95AB-09D3CA1E1E31}"/>
              </a:ext>
            </a:extLst>
          </p:cNvPr>
          <p:cNvCxnSpPr>
            <a:cxnSpLocks/>
          </p:cNvCxnSpPr>
          <p:nvPr/>
        </p:nvCxnSpPr>
        <p:spPr>
          <a:xfrm>
            <a:off x="2295361" y="3181279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6735C93-EE7C-40B3-8BF3-DAE83B302436}"/>
              </a:ext>
            </a:extLst>
          </p:cNvPr>
          <p:cNvCxnSpPr>
            <a:cxnSpLocks/>
          </p:cNvCxnSpPr>
          <p:nvPr/>
        </p:nvCxnSpPr>
        <p:spPr>
          <a:xfrm>
            <a:off x="2278884" y="4670866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E15A08-40DA-407A-9A97-475393F48102}"/>
              </a:ext>
            </a:extLst>
          </p:cNvPr>
          <p:cNvSpPr txBox="1"/>
          <p:nvPr/>
        </p:nvSpPr>
        <p:spPr>
          <a:xfrm>
            <a:off x="981313" y="5318778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Kauã</a:t>
            </a:r>
            <a:r>
              <a:rPr lang="pt-BR" sz="1600" dirty="0"/>
              <a:t> da Silva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DD11A-9CB3-42E4-8BEA-A72E1889AB7B}"/>
              </a:ext>
            </a:extLst>
          </p:cNvPr>
          <p:cNvSpPr txBox="1"/>
          <p:nvPr/>
        </p:nvSpPr>
        <p:spPr>
          <a:xfrm>
            <a:off x="2278884" y="4774458"/>
            <a:ext cx="2625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Login de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Segurança no processo de adoção;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Segurança de seus dados familiares.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27E0FC-2E41-49A7-B025-A8AEF17E7EB0}"/>
              </a:ext>
            </a:extLst>
          </p:cNvPr>
          <p:cNvSpPr txBox="1"/>
          <p:nvPr/>
        </p:nvSpPr>
        <p:spPr>
          <a:xfrm>
            <a:off x="2334492" y="3227248"/>
            <a:ext cx="2633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Acesso a informação familiar da criança.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87D36D-6DEC-4256-81E4-391AF5E81BC3}"/>
              </a:ext>
            </a:extLst>
          </p:cNvPr>
          <p:cNvSpPr txBox="1"/>
          <p:nvPr/>
        </p:nvSpPr>
        <p:spPr>
          <a:xfrm>
            <a:off x="4967506" y="3119526"/>
            <a:ext cx="2875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Informações e fotos de um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Filtros de uma família;</a:t>
            </a:r>
          </a:p>
          <a:p>
            <a:endParaRPr lang="pt-BR" sz="1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6BF299-64A3-4051-BD86-94C43795CEB0}"/>
              </a:ext>
            </a:extLst>
          </p:cNvPr>
          <p:cNvSpPr txBox="1"/>
          <p:nvPr/>
        </p:nvSpPr>
        <p:spPr>
          <a:xfrm>
            <a:off x="5022084" y="4810412"/>
            <a:ext cx="262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Buscar formas mais rápidas de organizar uma adoção.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2DBBB-8E9D-4832-AE6A-AD60ED04A437}"/>
              </a:ext>
            </a:extLst>
          </p:cNvPr>
          <p:cNvSpPr txBox="1"/>
          <p:nvPr/>
        </p:nvSpPr>
        <p:spPr>
          <a:xfrm>
            <a:off x="7843196" y="4781717"/>
            <a:ext cx="2625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Crianças que gostem de animais.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Crianças que se adequem ao estilo de vida de sua família.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B43DBC-A3E2-4E94-8928-99027FE873B4}"/>
              </a:ext>
            </a:extLst>
          </p:cNvPr>
          <p:cNvSpPr txBox="1"/>
          <p:nvPr/>
        </p:nvSpPr>
        <p:spPr>
          <a:xfrm>
            <a:off x="5052975" y="1655290"/>
            <a:ext cx="2654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Gosta de diálogos  claros e diretos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940346-C094-4F4D-806C-AA78AE4D606F}"/>
              </a:ext>
            </a:extLst>
          </p:cNvPr>
          <p:cNvSpPr txBox="1"/>
          <p:nvPr/>
        </p:nvSpPr>
        <p:spPr>
          <a:xfrm>
            <a:off x="2251936" y="896035"/>
            <a:ext cx="2748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Eficacia</a:t>
            </a:r>
            <a:r>
              <a:rPr lang="pt-BR" sz="1600" dirty="0"/>
              <a:t> e agilidade no serviço.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9A1810-5433-4564-A618-FEACFABD6EE8}"/>
              </a:ext>
            </a:extLst>
          </p:cNvPr>
          <p:cNvSpPr txBox="1"/>
          <p:nvPr/>
        </p:nvSpPr>
        <p:spPr>
          <a:xfrm>
            <a:off x="4998674" y="775849"/>
            <a:ext cx="276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Comunicação clara sobre todos os processos adotivos.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129BC4-3689-43B7-A672-1ECC9D17A105}"/>
              </a:ext>
            </a:extLst>
          </p:cNvPr>
          <p:cNvSpPr txBox="1"/>
          <p:nvPr/>
        </p:nvSpPr>
        <p:spPr>
          <a:xfrm>
            <a:off x="7747878" y="680990"/>
            <a:ext cx="2428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Facilitar a união de um núcleo familiar através da adoção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81A825-B77E-4623-B63E-60B8DBB7EC72}"/>
              </a:ext>
            </a:extLst>
          </p:cNvPr>
          <p:cNvSpPr txBox="1"/>
          <p:nvPr/>
        </p:nvSpPr>
        <p:spPr>
          <a:xfrm>
            <a:off x="10008204" y="1059156"/>
            <a:ext cx="1929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</a:rPr>
              <a:t>OBJETIVOS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F0DCDC-F591-40BD-9A81-E18AA492B094}"/>
              </a:ext>
            </a:extLst>
          </p:cNvPr>
          <p:cNvSpPr txBox="1"/>
          <p:nvPr/>
        </p:nvSpPr>
        <p:spPr>
          <a:xfrm>
            <a:off x="509410" y="6103734"/>
            <a:ext cx="192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</a:rPr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0789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C37DAF-CE97-4C44-85B9-DC18D2B7CE8E}"/>
              </a:ext>
            </a:extLst>
          </p:cNvPr>
          <p:cNvCxnSpPr>
            <a:cxnSpLocks/>
          </p:cNvCxnSpPr>
          <p:nvPr/>
        </p:nvCxnSpPr>
        <p:spPr>
          <a:xfrm flipH="1">
            <a:off x="1190883" y="6371998"/>
            <a:ext cx="9083034" cy="149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93D1B-657E-4042-ADB0-E983572BB76F}"/>
              </a:ext>
            </a:extLst>
          </p:cNvPr>
          <p:cNvSpPr txBox="1"/>
          <p:nvPr/>
        </p:nvSpPr>
        <p:spPr>
          <a:xfrm>
            <a:off x="0" y="1111203"/>
            <a:ext cx="124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5D6DA3-ACA1-466A-817A-0845BD072D56}"/>
              </a:ext>
            </a:extLst>
          </p:cNvPr>
          <p:cNvSpPr/>
          <p:nvPr/>
        </p:nvSpPr>
        <p:spPr>
          <a:xfrm>
            <a:off x="1365185" y="1471451"/>
            <a:ext cx="2774954" cy="136227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10F4A0-127F-4BF2-81D9-C57DAF410D18}"/>
              </a:ext>
            </a:extLst>
          </p:cNvPr>
          <p:cNvSpPr/>
          <p:nvPr/>
        </p:nvSpPr>
        <p:spPr>
          <a:xfrm>
            <a:off x="1397107" y="3089150"/>
            <a:ext cx="2750537" cy="142280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B3C6F0-231D-4E29-86BD-47280A579C9D}"/>
              </a:ext>
            </a:extLst>
          </p:cNvPr>
          <p:cNvSpPr/>
          <p:nvPr/>
        </p:nvSpPr>
        <p:spPr>
          <a:xfrm>
            <a:off x="7168667" y="1471451"/>
            <a:ext cx="2774955" cy="138249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Login de </a:t>
            </a:r>
            <a:r>
              <a:rPr lang="pt-BR" sz="1350" dirty="0" err="1">
                <a:solidFill>
                  <a:schemeClr val="tx1"/>
                </a:solidFill>
              </a:rPr>
              <a:t>usuario</a:t>
            </a:r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Categorizar </a:t>
            </a:r>
            <a:r>
              <a:rPr lang="pt-BR" sz="1350" dirty="0" err="1">
                <a:solidFill>
                  <a:schemeClr val="tx1"/>
                </a:solidFill>
              </a:rPr>
              <a:t>familias</a:t>
            </a:r>
            <a:r>
              <a:rPr lang="pt-BR" sz="1350" dirty="0">
                <a:solidFill>
                  <a:schemeClr val="tx1"/>
                </a:solidFill>
              </a:rPr>
              <a:t>;</a:t>
            </a:r>
          </a:p>
          <a:p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0D5A5C-DEA3-48FA-9E3C-4A2BB56B37FD}"/>
              </a:ext>
            </a:extLst>
          </p:cNvPr>
          <p:cNvSpPr/>
          <p:nvPr/>
        </p:nvSpPr>
        <p:spPr>
          <a:xfrm>
            <a:off x="4266926" y="1471453"/>
            <a:ext cx="2774954" cy="138249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  <a:cs typeface="Arial" panose="020B0604020202020204" pitchFamily="34" charset="0"/>
              </a:rPr>
              <a:t>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  <a:cs typeface="Arial" panose="020B0604020202020204" pitchFamily="34" charset="0"/>
              </a:rPr>
              <a:t>Agilidade nas respostas.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D4A3E7-C909-4D01-9C34-0678F759B4BD}"/>
              </a:ext>
            </a:extLst>
          </p:cNvPr>
          <p:cNvSpPr/>
          <p:nvPr/>
        </p:nvSpPr>
        <p:spPr>
          <a:xfrm>
            <a:off x="7168666" y="3085045"/>
            <a:ext cx="2774955" cy="142280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Informações e fotos das meninas;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Login de ADM.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Area administrativa.</a:t>
            </a: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CB28B-3E83-40C0-9805-65CB7E774A04}"/>
              </a:ext>
            </a:extLst>
          </p:cNvPr>
          <p:cNvSpPr/>
          <p:nvPr/>
        </p:nvSpPr>
        <p:spPr>
          <a:xfrm>
            <a:off x="7168666" y="4674632"/>
            <a:ext cx="2774955" cy="138249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ABDC0D-6A6D-43F0-AB44-6A20848D05F3}"/>
              </a:ext>
            </a:extLst>
          </p:cNvPr>
          <p:cNvSpPr txBox="1"/>
          <p:nvPr/>
        </p:nvSpPr>
        <p:spPr>
          <a:xfrm>
            <a:off x="81066" y="1791087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muito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B2B1D4-BD58-4D2A-869E-7FEE156BFFAE}"/>
              </a:ext>
            </a:extLst>
          </p:cNvPr>
          <p:cNvSpPr txBox="1"/>
          <p:nvPr/>
        </p:nvSpPr>
        <p:spPr>
          <a:xfrm>
            <a:off x="115070" y="5096381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pouco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7ECF45-9896-4EA2-9F12-D8E93FC7A58D}"/>
              </a:ext>
            </a:extLst>
          </p:cNvPr>
          <p:cNvSpPr txBox="1"/>
          <p:nvPr/>
        </p:nvSpPr>
        <p:spPr>
          <a:xfrm>
            <a:off x="88570" y="3521170"/>
            <a:ext cx="1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Entendo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20603A-0F0F-4D33-950A-C87A6BFDE864}"/>
              </a:ext>
            </a:extLst>
          </p:cNvPr>
          <p:cNvSpPr/>
          <p:nvPr/>
        </p:nvSpPr>
        <p:spPr>
          <a:xfrm>
            <a:off x="4274430" y="3085045"/>
            <a:ext cx="2767450" cy="1426913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Filtro de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Segurança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Pagina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D7F729E-F976-44C6-AC6F-D36B2C5654DE}"/>
              </a:ext>
            </a:extLst>
          </p:cNvPr>
          <p:cNvSpPr/>
          <p:nvPr/>
        </p:nvSpPr>
        <p:spPr>
          <a:xfrm>
            <a:off x="4274429" y="4734592"/>
            <a:ext cx="2767451" cy="138249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 err="1">
                <a:solidFill>
                  <a:schemeClr val="bg1"/>
                </a:solidFill>
              </a:rPr>
              <a:t>Nucleo</a:t>
            </a:r>
            <a:r>
              <a:rPr lang="pt-BR" sz="1350" dirty="0">
                <a:solidFill>
                  <a:schemeClr val="bg1"/>
                </a:solidFill>
              </a:rPr>
              <a:t> familiar.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85B750D-A8F2-4BC9-9DCD-8AD2F33ECBE7}"/>
              </a:ext>
            </a:extLst>
          </p:cNvPr>
          <p:cNvSpPr/>
          <p:nvPr/>
        </p:nvSpPr>
        <p:spPr>
          <a:xfrm>
            <a:off x="1397107" y="4734592"/>
            <a:ext cx="2750537" cy="1401843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2"/>
                </a:solidFill>
              </a:rPr>
              <a:t>Sistema de gerenciamento de privacidade de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2"/>
                </a:solidFill>
              </a:rPr>
              <a:t>Associação de informações</a:t>
            </a:r>
          </a:p>
          <a:p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E38C591-259F-45F2-8E41-9348AD0FB4A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189840" y="1311258"/>
            <a:ext cx="58194" cy="50910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A93638-65A4-47A1-B725-DE3E9E511101}"/>
              </a:ext>
            </a:extLst>
          </p:cNvPr>
          <p:cNvSpPr txBox="1"/>
          <p:nvPr/>
        </p:nvSpPr>
        <p:spPr>
          <a:xfrm>
            <a:off x="1397107" y="3085045"/>
            <a:ext cx="2750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Janela de informações extras.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Estética do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8705EA-2D00-46D5-AFFC-87AFB10009EE}"/>
              </a:ext>
            </a:extLst>
          </p:cNvPr>
          <p:cNvSpPr txBox="1"/>
          <p:nvPr/>
        </p:nvSpPr>
        <p:spPr>
          <a:xfrm>
            <a:off x="10273917" y="6002220"/>
            <a:ext cx="122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Técnico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1215CBC-A2AB-4412-96FD-B0D86CB441C2}"/>
              </a:ext>
            </a:extLst>
          </p:cNvPr>
          <p:cNvSpPr txBox="1">
            <a:spLocks/>
          </p:cNvSpPr>
          <p:nvPr/>
        </p:nvSpPr>
        <p:spPr>
          <a:xfrm>
            <a:off x="394083" y="272459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entendimento de negócio x Certeza técnica</a:t>
            </a:r>
          </a:p>
        </p:txBody>
      </p:sp>
    </p:spTree>
    <p:extLst>
      <p:ext uri="{BB962C8B-B14F-4D97-AF65-F5344CB8AC3E}">
        <p14:creationId xmlns:p14="http://schemas.microsoft.com/office/powerpoint/2010/main" val="412818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</TotalTime>
  <Words>1003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Madison</vt:lpstr>
      <vt:lpstr>Apresentação do PowerPoint</vt:lpstr>
      <vt:lpstr>Para orfanatos,  cujo objetivo é auxiliar a catalogar e organizar o registro e possíveis adoções, o “Nome aqui” é um banco de dados que auxiliar a listagem e categoriza as familias interessadas em adotar e as crianças orfãs, que  beneficia no auxilio e planejamento da forma focada possivel. Diferentemente da “concorrência” o nosso produto visa facilitar a organização e adoção das garotas necessitadas da instituição .  </vt:lpstr>
      <vt:lpstr>Apresentação do PowerPoint</vt:lpstr>
      <vt:lpstr>OBJETIVOS</vt:lpstr>
      <vt:lpstr>PERSONAS</vt:lpstr>
      <vt:lpstr>Apresentação do PowerPoint</vt:lpstr>
      <vt:lpstr>PERSONAS</vt:lpstr>
      <vt:lpstr>Apresentação do PowerPoint</vt:lpstr>
      <vt:lpstr>Apresentação do PowerPoint</vt:lpstr>
      <vt:lpstr>Apresentação do PowerPoint</vt:lpstr>
      <vt:lpstr>JORNADAS</vt:lpstr>
      <vt:lpstr>JORNADAS</vt:lpstr>
      <vt:lpstr>JORNADAS</vt:lpstr>
      <vt:lpstr>ONDAS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Henrique</dc:creator>
  <cp:lastModifiedBy>Usuário desconhecido</cp:lastModifiedBy>
  <cp:revision>6</cp:revision>
  <dcterms:created xsi:type="dcterms:W3CDTF">2023-03-17T11:35:42Z</dcterms:created>
  <dcterms:modified xsi:type="dcterms:W3CDTF">2023-03-17T14:57:16Z</dcterms:modified>
</cp:coreProperties>
</file>