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E66D0-589C-45A6-8DBB-365FE3630B75}" v="46" dt="2025-04-02T00:51:03.756"/>
    <p1510:client id="{AB628977-3EEB-4BFA-8E2E-D0E319001A8F}" v="577" dt="2025-04-02T00:45:52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226BEA8-D7B7-2875-892F-31BFA856C656}"/>
              </a:ext>
            </a:extLst>
          </p:cNvPr>
          <p:cNvSpPr/>
          <p:nvPr/>
        </p:nvSpPr>
        <p:spPr>
          <a:xfrm>
            <a:off x="4696322" y="3126653"/>
            <a:ext cx="2903661" cy="60300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Projeto: A Torre dos Números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0422BD1-E72A-88A2-F937-E37C7A4A7534}"/>
              </a:ext>
            </a:extLst>
          </p:cNvPr>
          <p:cNvSpPr/>
          <p:nvPr/>
        </p:nvSpPr>
        <p:spPr>
          <a:xfrm>
            <a:off x="7375584" y="4270074"/>
            <a:ext cx="2156601" cy="6613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Programação</a:t>
            </a:r>
            <a:endParaRPr lang="pt-BR" dirty="0" err="1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2DB9C24-ABC2-59F7-6783-9DB4847BAD60}"/>
              </a:ext>
            </a:extLst>
          </p:cNvPr>
          <p:cNvCxnSpPr/>
          <p:nvPr/>
        </p:nvCxnSpPr>
        <p:spPr>
          <a:xfrm>
            <a:off x="7568785" y="3641808"/>
            <a:ext cx="833886" cy="675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F0A263A3-063D-725D-A312-B48902F4E03B}"/>
              </a:ext>
            </a:extLst>
          </p:cNvPr>
          <p:cNvSpPr/>
          <p:nvPr/>
        </p:nvSpPr>
        <p:spPr>
          <a:xfrm>
            <a:off x="9143999" y="4931432"/>
            <a:ext cx="1452111" cy="6613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/>
              <a:t>Python</a:t>
            </a:r>
            <a:endParaRPr lang="pt-BR" dirty="0" err="1"/>
          </a:p>
        </p:txBody>
      </p: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8479AF8D-E139-AEAB-A3A3-77DAAAD1E009}"/>
              </a:ext>
            </a:extLst>
          </p:cNvPr>
          <p:cNvCxnSpPr/>
          <p:nvPr/>
        </p:nvCxnSpPr>
        <p:spPr>
          <a:xfrm>
            <a:off x="8798942" y="4931433"/>
            <a:ext cx="540589" cy="32492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1B51EB49-F163-AE83-CAA5-39AA20796DEC}"/>
              </a:ext>
            </a:extLst>
          </p:cNvPr>
          <p:cNvSpPr/>
          <p:nvPr/>
        </p:nvSpPr>
        <p:spPr>
          <a:xfrm>
            <a:off x="2674188" y="3982527"/>
            <a:ext cx="1897811" cy="6613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Ambientes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A78E301-3639-7222-2E85-60D410D98838}"/>
              </a:ext>
            </a:extLst>
          </p:cNvPr>
          <p:cNvSpPr/>
          <p:nvPr/>
        </p:nvSpPr>
        <p:spPr>
          <a:xfrm>
            <a:off x="2099093" y="4931432"/>
            <a:ext cx="1897811" cy="66135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Photoshop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459CC79-04B8-3B6F-8730-855E56CCE070}"/>
              </a:ext>
            </a:extLst>
          </p:cNvPr>
          <p:cNvCxnSpPr/>
          <p:nvPr/>
        </p:nvCxnSpPr>
        <p:spPr>
          <a:xfrm>
            <a:off x="3349924" y="4643886"/>
            <a:ext cx="71886" cy="31630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298B5BA9-2D03-1BD6-4497-66E088E4B806}"/>
              </a:ext>
            </a:extLst>
          </p:cNvPr>
          <p:cNvCxnSpPr>
            <a:cxnSpLocks/>
          </p:cNvCxnSpPr>
          <p:nvPr/>
        </p:nvCxnSpPr>
        <p:spPr>
          <a:xfrm flipH="1">
            <a:off x="4140677" y="3479320"/>
            <a:ext cx="575095" cy="58947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D2413737-DD2A-EF51-04AF-A0543EE15FD2}"/>
              </a:ext>
            </a:extLst>
          </p:cNvPr>
          <p:cNvSpPr/>
          <p:nvPr/>
        </p:nvSpPr>
        <p:spPr>
          <a:xfrm>
            <a:off x="244413" y="5693432"/>
            <a:ext cx="2372263" cy="89139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Conhecimento</a:t>
            </a:r>
          </a:p>
        </p:txBody>
      </p:sp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F2F1FF08-D32A-8B37-AC95-E2317295FDEA}"/>
              </a:ext>
            </a:extLst>
          </p:cNvPr>
          <p:cNvCxnSpPr/>
          <p:nvPr/>
        </p:nvCxnSpPr>
        <p:spPr>
          <a:xfrm flipH="1">
            <a:off x="2099095" y="5564037"/>
            <a:ext cx="517584" cy="230037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52FCEF33-08A5-EE33-AE02-768E8D67623E}"/>
              </a:ext>
            </a:extLst>
          </p:cNvPr>
          <p:cNvSpPr/>
          <p:nvPr/>
        </p:nvSpPr>
        <p:spPr>
          <a:xfrm>
            <a:off x="2343510" y="2185356"/>
            <a:ext cx="2674187" cy="69011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Documentação</a:t>
            </a:r>
          </a:p>
        </p:txBody>
      </p:sp>
      <p:cxnSp>
        <p:nvCxnSpPr>
          <p:cNvPr id="27" name="Conector: Curvo 26">
            <a:extLst>
              <a:ext uri="{FF2B5EF4-FFF2-40B4-BE49-F238E27FC236}">
                <a16:creationId xmlns:a16="http://schemas.microsoft.com/office/drawing/2014/main" id="{EE1CBEE8-88AC-04C3-0F27-95F60A65F98C}"/>
              </a:ext>
            </a:extLst>
          </p:cNvPr>
          <p:cNvCxnSpPr/>
          <p:nvPr/>
        </p:nvCxnSpPr>
        <p:spPr>
          <a:xfrm>
            <a:off x="4327585" y="2846716"/>
            <a:ext cx="373810" cy="431320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18888A65-9AF4-0A30-F0AE-C6D0D1164AA7}"/>
              </a:ext>
            </a:extLst>
          </p:cNvPr>
          <p:cNvSpPr/>
          <p:nvPr/>
        </p:nvSpPr>
        <p:spPr>
          <a:xfrm>
            <a:off x="1825925" y="1063921"/>
            <a:ext cx="1969697" cy="9057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Proposta de </a:t>
            </a:r>
            <a:r>
              <a:rPr lang="pt-BR">
                <a:solidFill>
                  <a:schemeClr val="tx1"/>
                </a:solidFill>
              </a:rPr>
              <a:t>Atividade 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9" name="Conector: Curvo 28">
            <a:extLst>
              <a:ext uri="{FF2B5EF4-FFF2-40B4-BE49-F238E27FC236}">
                <a16:creationId xmlns:a16="http://schemas.microsoft.com/office/drawing/2014/main" id="{BED85D2B-6C6B-1471-137D-5FB3DA04A0E8}"/>
              </a:ext>
            </a:extLst>
          </p:cNvPr>
          <p:cNvCxnSpPr/>
          <p:nvPr/>
        </p:nvCxnSpPr>
        <p:spPr>
          <a:xfrm>
            <a:off x="3033622" y="1955320"/>
            <a:ext cx="172528" cy="244415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CC0CC64E-E344-0F72-5365-14F6E2AF08FF}"/>
              </a:ext>
            </a:extLst>
          </p:cNvPr>
          <p:cNvSpPr/>
          <p:nvPr/>
        </p:nvSpPr>
        <p:spPr>
          <a:xfrm>
            <a:off x="2817962" y="-4"/>
            <a:ext cx="1969697" cy="9057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Instituição Parceira</a:t>
            </a: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59845DD1-2486-40C3-7481-F5351EA1AD6A}"/>
              </a:ext>
            </a:extLst>
          </p:cNvPr>
          <p:cNvCxnSpPr/>
          <p:nvPr/>
        </p:nvCxnSpPr>
        <p:spPr>
          <a:xfrm flipH="1">
            <a:off x="3076754" y="905773"/>
            <a:ext cx="503207" cy="1581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5230512F-0B01-C1E5-6A3D-428188C324F8}"/>
              </a:ext>
            </a:extLst>
          </p:cNvPr>
          <p:cNvSpPr/>
          <p:nvPr/>
        </p:nvSpPr>
        <p:spPr>
          <a:xfrm>
            <a:off x="0" y="-4"/>
            <a:ext cx="1969697" cy="90577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Instituição Faculdade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7056798E-E243-8E95-F088-E93F0D9BAAE4}"/>
              </a:ext>
            </a:extLst>
          </p:cNvPr>
          <p:cNvCxnSpPr/>
          <p:nvPr/>
        </p:nvCxnSpPr>
        <p:spPr>
          <a:xfrm>
            <a:off x="1825924" y="704490"/>
            <a:ext cx="402566" cy="47445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19AB5429-DF05-7733-5C54-54210DBFE03D}"/>
              </a:ext>
            </a:extLst>
          </p:cNvPr>
          <p:cNvSpPr/>
          <p:nvPr/>
        </p:nvSpPr>
        <p:spPr>
          <a:xfrm>
            <a:off x="7519359" y="2185355"/>
            <a:ext cx="1351471" cy="646982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Gestão</a:t>
            </a:r>
          </a:p>
        </p:txBody>
      </p:sp>
      <p:cxnSp>
        <p:nvCxnSpPr>
          <p:cNvPr id="40" name="Conector: Curvo 39">
            <a:extLst>
              <a:ext uri="{FF2B5EF4-FFF2-40B4-BE49-F238E27FC236}">
                <a16:creationId xmlns:a16="http://schemas.microsoft.com/office/drawing/2014/main" id="{E8035D21-AC31-4B90-32A4-659594B17144}"/>
              </a:ext>
            </a:extLst>
          </p:cNvPr>
          <p:cNvCxnSpPr/>
          <p:nvPr/>
        </p:nvCxnSpPr>
        <p:spPr>
          <a:xfrm flipH="1">
            <a:off x="7389960" y="2688566"/>
            <a:ext cx="258794" cy="431320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D9857610-18FE-02F8-0DBB-3C59EACB5A4B}"/>
              </a:ext>
            </a:extLst>
          </p:cNvPr>
          <p:cNvSpPr/>
          <p:nvPr/>
        </p:nvSpPr>
        <p:spPr>
          <a:xfrm>
            <a:off x="7102415" y="1193317"/>
            <a:ext cx="1351471" cy="646982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MVP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FB06EE5B-342A-00A9-77ED-1BA3BEFD57B7}"/>
              </a:ext>
            </a:extLst>
          </p:cNvPr>
          <p:cNvSpPr/>
          <p:nvPr/>
        </p:nvSpPr>
        <p:spPr>
          <a:xfrm>
            <a:off x="9072113" y="992035"/>
            <a:ext cx="2156601" cy="963283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Cronograma</a:t>
            </a:r>
          </a:p>
        </p:txBody>
      </p:sp>
      <p:cxnSp>
        <p:nvCxnSpPr>
          <p:cNvPr id="43" name="Conector: Curvo 42">
            <a:extLst>
              <a:ext uri="{FF2B5EF4-FFF2-40B4-BE49-F238E27FC236}">
                <a16:creationId xmlns:a16="http://schemas.microsoft.com/office/drawing/2014/main" id="{D9AB48D8-7F8C-77FE-8A33-CDD55D448D48}"/>
              </a:ext>
            </a:extLst>
          </p:cNvPr>
          <p:cNvCxnSpPr/>
          <p:nvPr/>
        </p:nvCxnSpPr>
        <p:spPr>
          <a:xfrm>
            <a:off x="7648755" y="1840301"/>
            <a:ext cx="345056" cy="359433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ector: Curvo 43">
            <a:extLst>
              <a:ext uri="{FF2B5EF4-FFF2-40B4-BE49-F238E27FC236}">
                <a16:creationId xmlns:a16="http://schemas.microsoft.com/office/drawing/2014/main" id="{EACD61C3-3F9D-BCC3-D95C-BAB5EE730F00}"/>
              </a:ext>
            </a:extLst>
          </p:cNvPr>
          <p:cNvCxnSpPr>
            <a:cxnSpLocks/>
          </p:cNvCxnSpPr>
          <p:nvPr/>
        </p:nvCxnSpPr>
        <p:spPr>
          <a:xfrm flipH="1">
            <a:off x="8712679" y="1840301"/>
            <a:ext cx="790755" cy="488829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Elipse 47">
            <a:extLst>
              <a:ext uri="{FF2B5EF4-FFF2-40B4-BE49-F238E27FC236}">
                <a16:creationId xmlns:a16="http://schemas.microsoft.com/office/drawing/2014/main" id="{B9FB80B5-4C10-4CFD-D5EE-E06E9114AC77}"/>
              </a:ext>
            </a:extLst>
          </p:cNvPr>
          <p:cNvSpPr/>
          <p:nvPr/>
        </p:nvSpPr>
        <p:spPr>
          <a:xfrm>
            <a:off x="5147093" y="4471359"/>
            <a:ext cx="1897811" cy="790754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Testes e Validação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817643C5-CA8C-EB63-7BD8-2FFCD3CF3F60}"/>
              </a:ext>
            </a:extLst>
          </p:cNvPr>
          <p:cNvCxnSpPr/>
          <p:nvPr/>
        </p:nvCxnSpPr>
        <p:spPr>
          <a:xfrm>
            <a:off x="6067245" y="3738112"/>
            <a:ext cx="14378" cy="7332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229DFD16-3F38-0347-9AF1-F0E881E64F4E}"/>
              </a:ext>
            </a:extLst>
          </p:cNvPr>
          <p:cNvSpPr/>
          <p:nvPr/>
        </p:nvSpPr>
        <p:spPr>
          <a:xfrm>
            <a:off x="7389961" y="5204601"/>
            <a:ext cx="1452111" cy="661359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 err="1"/>
              <a:t>PyGame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5A57DD7E-A49C-95A2-7FF8-FB2BB9EFBE18}"/>
              </a:ext>
            </a:extLst>
          </p:cNvPr>
          <p:cNvCxnSpPr/>
          <p:nvPr/>
        </p:nvCxnSpPr>
        <p:spPr>
          <a:xfrm flipV="1">
            <a:off x="8830235" y="5325824"/>
            <a:ext cx="376629" cy="138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F9262D3C-A8EE-6F65-DB41-A7D980EF7448}"/>
              </a:ext>
            </a:extLst>
          </p:cNvPr>
          <p:cNvSpPr/>
          <p:nvPr/>
        </p:nvSpPr>
        <p:spPr>
          <a:xfrm>
            <a:off x="9344154" y="2221160"/>
            <a:ext cx="1250548" cy="93932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Scrum</a:t>
            </a:r>
          </a:p>
        </p:txBody>
      </p:sp>
      <p:cxnSp>
        <p:nvCxnSpPr>
          <p:cNvPr id="6" name="Conector: Curvo 5">
            <a:extLst>
              <a:ext uri="{FF2B5EF4-FFF2-40B4-BE49-F238E27FC236}">
                <a16:creationId xmlns:a16="http://schemas.microsoft.com/office/drawing/2014/main" id="{5F76D298-9185-6C6E-301E-0529097A5A1C}"/>
              </a:ext>
            </a:extLst>
          </p:cNvPr>
          <p:cNvCxnSpPr/>
          <p:nvPr/>
        </p:nvCxnSpPr>
        <p:spPr>
          <a:xfrm>
            <a:off x="8846868" y="2526186"/>
            <a:ext cx="493058" cy="161533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270</cp:revision>
  <dcterms:created xsi:type="dcterms:W3CDTF">2025-04-01T23:49:29Z</dcterms:created>
  <dcterms:modified xsi:type="dcterms:W3CDTF">2025-04-02T00:51:10Z</dcterms:modified>
</cp:coreProperties>
</file>