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2" r:id="rId3"/>
    <p:sldId id="260" r:id="rId4"/>
    <p:sldId id="263" r:id="rId5"/>
    <p:sldId id="264" r:id="rId6"/>
    <p:sldId id="265" r:id="rId7"/>
    <p:sldId id="261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9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1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8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0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5/28/2018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0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8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 userDrawn="1">
          <p15:clr>
            <a:srgbClr val="F26B43"/>
          </p15:clr>
        </p15:guide>
        <p15:guide id="2" orient="horz" pos="1440" userDrawn="1">
          <p15:clr>
            <a:srgbClr val="F26B43"/>
          </p15:clr>
        </p15:guide>
        <p15:guide id="3" orient="horz" pos="3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1512" userDrawn="1">
          <p15:clr>
            <a:srgbClr val="F26B43"/>
          </p15:clr>
        </p15:guide>
        <p15:guide id="6" pos="5184" userDrawn="1">
          <p15:clr>
            <a:srgbClr val="F26B43"/>
          </p15:clr>
        </p15:guide>
        <p15:guide id="7" pos="702" userDrawn="1">
          <p15:clr>
            <a:srgbClr val="F26B43"/>
          </p15:clr>
        </p15:guide>
        <p15:guide id="8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4EC8E-5B03-46F6-80AB-C0598600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45" y="2633186"/>
            <a:ext cx="6270922" cy="209822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Proyecto MEWAT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4348F-04DE-4D26-B3FC-430ECCD50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29" y="4583298"/>
            <a:ext cx="5123755" cy="1086237"/>
          </a:xfrm>
        </p:spPr>
        <p:txBody>
          <a:bodyPr/>
          <a:lstStyle/>
          <a:p>
            <a:r>
              <a:rPr lang="es-ES" dirty="0"/>
              <a:t>Equipo Grace Hopper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9B53-0F14-407E-86D3-5859E1D6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06" y="600504"/>
            <a:ext cx="3752355" cy="37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4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3" y="208227"/>
            <a:ext cx="7543800" cy="1450757"/>
          </a:xfrm>
        </p:spPr>
        <p:txBody>
          <a:bodyPr/>
          <a:lstStyle/>
          <a:p>
            <a:pPr algn="ctr"/>
            <a:r>
              <a:rPr lang="es-ES" dirty="0"/>
              <a:t>¿De que trata el proyecto?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89E5D4-C22C-47B8-AE91-37CAB5085056}"/>
              </a:ext>
            </a:extLst>
          </p:cNvPr>
          <p:cNvSpPr txBox="1"/>
          <p:nvPr/>
        </p:nvSpPr>
        <p:spPr>
          <a:xfrm>
            <a:off x="820784" y="2037806"/>
            <a:ext cx="7543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Creación de una aplicación que permite la reproducción vía </a:t>
            </a:r>
            <a:r>
              <a:rPr lang="es-ES" sz="3600" dirty="0" err="1">
                <a:latin typeface="+mj-lt"/>
              </a:rPr>
              <a:t>streaming</a:t>
            </a:r>
            <a:r>
              <a:rPr lang="es-ES" sz="3600" dirty="0">
                <a:latin typeface="+mj-lt"/>
              </a:rPr>
              <a:t> de música.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Disponibilidad para web y para Android.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159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83" y="0"/>
            <a:ext cx="7543800" cy="1450757"/>
          </a:xfrm>
        </p:spPr>
        <p:txBody>
          <a:bodyPr/>
          <a:lstStyle/>
          <a:p>
            <a:pPr algn="ctr"/>
            <a:r>
              <a:rPr lang="es-ES" dirty="0"/>
              <a:t>¿Qué ofrecemos?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AFADAE6-0BC6-4854-B2A0-790B81C631DF}"/>
              </a:ext>
            </a:extLst>
          </p:cNvPr>
          <p:cNvSpPr txBox="1"/>
          <p:nvPr/>
        </p:nvSpPr>
        <p:spPr>
          <a:xfrm>
            <a:off x="1066799" y="1846730"/>
            <a:ext cx="72977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Crear cuentas.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Subir música personal.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Crear listas de música.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Añadir música a favoritos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Realizar búsquedas.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s-ES" sz="3200" dirty="0">
                <a:latin typeface="+mj-lt"/>
              </a:rPr>
              <a:t>Amigos</a:t>
            </a:r>
          </a:p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s-ES" sz="3200" dirty="0">
                <a:latin typeface="+mj-lt"/>
              </a:rPr>
              <a:t>Música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22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9DA4802-8119-4448-8F30-A222F81A515C}"/>
              </a:ext>
            </a:extLst>
          </p:cNvPr>
          <p:cNvSpPr/>
          <p:nvPr/>
        </p:nvSpPr>
        <p:spPr>
          <a:xfrm>
            <a:off x="5255828" y="869648"/>
            <a:ext cx="1193075" cy="4772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Marcador de contenido 4">
            <a:extLst>
              <a:ext uri="{FF2B5EF4-FFF2-40B4-BE49-F238E27FC236}">
                <a16:creationId xmlns:a16="http://schemas.microsoft.com/office/drawing/2014/main" id="{FC01B074-73B0-473D-8438-1F0D44D48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3342270-94E0-4DD7-8AF8-531F64FA1946}"/>
              </a:ext>
            </a:extLst>
          </p:cNvPr>
          <p:cNvSpPr txBox="1"/>
          <p:nvPr/>
        </p:nvSpPr>
        <p:spPr>
          <a:xfrm>
            <a:off x="905743" y="650081"/>
            <a:ext cx="74066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Compartir canciones</a:t>
            </a:r>
            <a:r>
              <a:rPr lang="es-ES" dirty="0">
                <a:latin typeface="+mj-lt"/>
              </a:rPr>
              <a:t>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Redes sociales (Facebook, </a:t>
            </a:r>
            <a:r>
              <a:rPr lang="es-ES" sz="2400" dirty="0" err="1">
                <a:latin typeface="+mj-lt"/>
              </a:rPr>
              <a:t>twitter</a:t>
            </a:r>
            <a:r>
              <a:rPr lang="es-ES" sz="2400" dirty="0">
                <a:latin typeface="+mj-lt"/>
              </a:rPr>
              <a:t>)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Amigos.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Seguir y dejar de seguir a otros usuarios.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Ver listas de música de los usuarios a los que sigue.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Reproducción de una lista de música.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  <a:p>
            <a:pPr lvl="1" algn="just"/>
            <a:endParaRPr lang="es-ES" sz="36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36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sz="32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sz="3200" dirty="0">
              <a:latin typeface="+mj-lt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s-ES" sz="32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520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86604"/>
            <a:ext cx="7548154" cy="1450757"/>
          </a:xfrm>
        </p:spPr>
        <p:txBody>
          <a:bodyPr/>
          <a:lstStyle/>
          <a:p>
            <a:pPr algn="ctr"/>
            <a:r>
              <a:rPr lang="es-ES" dirty="0"/>
              <a:t>Otros datos mas técnicos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4B86D7-30AE-4CD6-9295-18C68B5FAB04}"/>
              </a:ext>
            </a:extLst>
          </p:cNvPr>
          <p:cNvSpPr txBox="1"/>
          <p:nvPr/>
        </p:nvSpPr>
        <p:spPr>
          <a:xfrm>
            <a:off x="818606" y="1737361"/>
            <a:ext cx="8035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Proyecto dividido en 3 subgrupos.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Servidor y base de datos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Web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Android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Cada subgrupo cuenta con un repositorio de GitHub.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Servidor alojado en una Raspberry pi 3</a:t>
            </a:r>
          </a:p>
        </p:txBody>
      </p:sp>
    </p:spTree>
    <p:extLst>
      <p:ext uri="{BB962C8B-B14F-4D97-AF65-F5344CB8AC3E}">
        <p14:creationId xmlns:p14="http://schemas.microsoft.com/office/powerpoint/2010/main" val="4326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4B86D7-30AE-4CD6-9295-18C68B5FAB04}"/>
              </a:ext>
            </a:extLst>
          </p:cNvPr>
          <p:cNvSpPr txBox="1"/>
          <p:nvPr/>
        </p:nvSpPr>
        <p:spPr>
          <a:xfrm>
            <a:off x="818606" y="1737361"/>
            <a:ext cx="8035561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El proyecto también cuenta con distintos roles.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Jefa de proyecto.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Encargados de la generación de documentos.</a:t>
            </a:r>
          </a:p>
          <a:p>
            <a:pPr marL="1485900" lvl="2" indent="-571500" algn="just">
              <a:buFont typeface="Courier New" panose="02070309020205020404" pitchFamily="49" charset="0"/>
              <a:buChar char="o"/>
            </a:pPr>
            <a:r>
              <a:rPr lang="es-ES" sz="2400" dirty="0">
                <a:latin typeface="+mj-lt"/>
              </a:rPr>
              <a:t>Administrador del servidor.</a:t>
            </a:r>
          </a:p>
        </p:txBody>
      </p:sp>
    </p:spTree>
    <p:extLst>
      <p:ext uri="{BB962C8B-B14F-4D97-AF65-F5344CB8AC3E}">
        <p14:creationId xmlns:p14="http://schemas.microsoft.com/office/powerpoint/2010/main" val="24332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86604"/>
            <a:ext cx="7548154" cy="1450757"/>
          </a:xfrm>
        </p:spPr>
        <p:txBody>
          <a:bodyPr/>
          <a:lstStyle/>
          <a:p>
            <a:pPr algn="ctr"/>
            <a:r>
              <a:rPr lang="es-ES" dirty="0"/>
              <a:t>Implementación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4B86D7-30AE-4CD6-9295-18C68B5FAB04}"/>
              </a:ext>
            </a:extLst>
          </p:cNvPr>
          <p:cNvSpPr txBox="1"/>
          <p:nvPr/>
        </p:nvSpPr>
        <p:spPr>
          <a:xfrm>
            <a:off x="818606" y="1752611"/>
            <a:ext cx="8035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Base de datos</a:t>
            </a: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r>
              <a:rPr lang="es-ES" sz="3600" dirty="0" err="1">
                <a:latin typeface="+mj-lt"/>
              </a:rPr>
              <a:t>Sql</a:t>
            </a:r>
            <a:endParaRPr lang="es-ES" sz="3600" dirty="0">
              <a:latin typeface="+mj-lt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Web</a:t>
            </a: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r>
              <a:rPr lang="es-ES" sz="3600" dirty="0" err="1">
                <a:latin typeface="+mj-lt"/>
              </a:rPr>
              <a:t>Html</a:t>
            </a:r>
            <a:r>
              <a:rPr lang="es-ES" sz="3600" dirty="0">
                <a:latin typeface="+mj-lt"/>
              </a:rPr>
              <a:t>, </a:t>
            </a:r>
            <a:r>
              <a:rPr lang="es-ES" sz="3600" dirty="0" err="1">
                <a:latin typeface="+mj-lt"/>
              </a:rPr>
              <a:t>Css</a:t>
            </a:r>
            <a:r>
              <a:rPr lang="es-ES" sz="3600" dirty="0">
                <a:latin typeface="+mj-lt"/>
              </a:rPr>
              <a:t>, JavaScript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Android</a:t>
            </a:r>
          </a:p>
          <a:p>
            <a:pPr marL="1028700" lvl="1" indent="-571500" algn="just">
              <a:buFont typeface="Courier New" panose="02070309020205020404" pitchFamily="49" charset="0"/>
              <a:buChar char="o"/>
            </a:pPr>
            <a:r>
              <a:rPr lang="es-ES" sz="3600" dirty="0">
                <a:latin typeface="+mj-lt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0594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1A65-5A4B-4D87-9DAA-2987071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6" y="286604"/>
            <a:ext cx="7548154" cy="1450757"/>
          </a:xfrm>
        </p:spPr>
        <p:txBody>
          <a:bodyPr/>
          <a:lstStyle/>
          <a:p>
            <a:pPr algn="ctr"/>
            <a:r>
              <a:rPr lang="es-ES" dirty="0"/>
              <a:t>¿Cómo aseguramos la calidad del producto?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09FD41-9CAC-4742-9F21-2607B8B3C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5166" y="4789832"/>
            <a:ext cx="1558834" cy="15588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4B86D7-30AE-4CD6-9295-18C68B5FAB04}"/>
              </a:ext>
            </a:extLst>
          </p:cNvPr>
          <p:cNvSpPr txBox="1"/>
          <p:nvPr/>
        </p:nvSpPr>
        <p:spPr>
          <a:xfrm>
            <a:off x="818606" y="1752611"/>
            <a:ext cx="8035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Creación de guiones de pruebas, que aseguran el funcionamiento del proyecto tanto en Android como en web.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dirty="0">
                <a:latin typeface="+mj-lt"/>
              </a:rPr>
              <a:t>Pruebas realizadas por los miembros del proyecto y por usuarios ajenos al proyectos.</a:t>
            </a:r>
          </a:p>
        </p:txBody>
      </p:sp>
    </p:spTree>
    <p:extLst>
      <p:ext uri="{BB962C8B-B14F-4D97-AF65-F5344CB8AC3E}">
        <p14:creationId xmlns:p14="http://schemas.microsoft.com/office/powerpoint/2010/main" val="236390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4EC8E-5B03-46F6-80AB-C0598600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368" y="2274702"/>
            <a:ext cx="6270922" cy="2098226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Gracias por vuestra atención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C4348F-04DE-4D26-B3FC-430ECCD50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9929" y="4583298"/>
            <a:ext cx="5123755" cy="1086237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179B53-0F14-407E-86D3-5859E1D6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2" y="2586058"/>
            <a:ext cx="3752355" cy="375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8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</TotalTime>
  <Words>213</Words>
  <Application>Microsoft Office PowerPoint</Application>
  <PresentationFormat>Presentación en pantalla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Retrospección</vt:lpstr>
      <vt:lpstr>Proyecto MEWAT </vt:lpstr>
      <vt:lpstr>¿De que trata el proyecto?</vt:lpstr>
      <vt:lpstr>¿Qué ofrecemos?</vt:lpstr>
      <vt:lpstr>Presentación de PowerPoint</vt:lpstr>
      <vt:lpstr>Otros datos mas técnicos del proyecto</vt:lpstr>
      <vt:lpstr>Presentación de PowerPoint</vt:lpstr>
      <vt:lpstr>Implementación</vt:lpstr>
      <vt:lpstr>¿Cómo aseguramos la calidad del producto?</vt:lpstr>
      <vt:lpstr>Gracias por vuestra atención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MEWAT</dc:title>
  <dc:creator>Irene Sanchez Montejo</dc:creator>
  <cp:lastModifiedBy>Irene Sanchez Montejo</cp:lastModifiedBy>
  <cp:revision>10</cp:revision>
  <dcterms:created xsi:type="dcterms:W3CDTF">2018-05-22T13:14:02Z</dcterms:created>
  <dcterms:modified xsi:type="dcterms:W3CDTF">2018-05-28T12:13:25Z</dcterms:modified>
</cp:coreProperties>
</file>