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96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3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80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81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07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9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7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8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B61E-04FD-4C1C-995D-261E93695A72}" type="datetimeFigureOut">
              <a:rPr lang="es-ES" smtClean="0"/>
              <a:t>13/01/2016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BA35-C14B-4EA5-B6CD-55B4128248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28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Fooding</a:t>
            </a:r>
            <a:endParaRPr lang="es-E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endParaRPr lang="es-ES" sz="1800" dirty="0" smtClean="0"/>
          </a:p>
          <a:p>
            <a:pPr marL="0" indent="0" algn="r">
              <a:buNone/>
            </a:pPr>
            <a:endParaRPr lang="es-ES" sz="1800" dirty="0"/>
          </a:p>
          <a:p>
            <a:pPr marL="0" indent="0" algn="r">
              <a:buNone/>
            </a:pPr>
            <a:r>
              <a:rPr lang="es-ES" sz="1800" dirty="0" smtClean="0"/>
              <a:t>Cristina Lahoz</a:t>
            </a:r>
          </a:p>
          <a:p>
            <a:pPr marL="0" indent="0" algn="r">
              <a:buNone/>
            </a:pPr>
            <a:r>
              <a:rPr lang="es-ES" sz="1800" dirty="0" smtClean="0"/>
              <a:t>Patricia Lázaro</a:t>
            </a:r>
          </a:p>
          <a:p>
            <a:pPr marL="0" indent="0" algn="r">
              <a:buNone/>
            </a:pPr>
            <a:r>
              <a:rPr lang="es-ES" sz="1800" dirty="0" smtClean="0"/>
              <a:t>Jorge Martínez</a:t>
            </a:r>
          </a:p>
          <a:p>
            <a:pPr marL="0" indent="0" algn="r">
              <a:buNone/>
            </a:pPr>
            <a:r>
              <a:rPr lang="es-ES" sz="1800" dirty="0" smtClean="0"/>
              <a:t>Alejandro Royo</a:t>
            </a:r>
          </a:p>
          <a:p>
            <a:pPr marL="0" indent="0" algn="r">
              <a:buNone/>
            </a:pPr>
            <a:r>
              <a:rPr lang="es-ES" sz="1800" dirty="0" smtClean="0"/>
              <a:t>Jaime Ruiz-</a:t>
            </a:r>
            <a:r>
              <a:rPr lang="es-ES" sz="1800" dirty="0" err="1" smtClean="0"/>
              <a:t>Borau</a:t>
            </a:r>
            <a:endParaRPr lang="es-ES" sz="1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4" y="142848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de recetas de cocina</a:t>
            </a:r>
          </a:p>
          <a:p>
            <a:r>
              <a:rPr lang="es-ES" dirty="0" smtClean="0"/>
              <a:t>Sistema operativo Android</a:t>
            </a:r>
          </a:p>
          <a:p>
            <a:r>
              <a:rPr lang="es-ES" dirty="0" smtClean="0"/>
              <a:t>Orientada a estudiantes y gente que vive sola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316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Sprint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por nombre</a:t>
            </a:r>
          </a:p>
          <a:p>
            <a:r>
              <a:rPr lang="es-ES" dirty="0" smtClean="0"/>
              <a:t>Búsqueda por ingredientes</a:t>
            </a:r>
          </a:p>
          <a:p>
            <a:r>
              <a:rPr lang="es-ES" dirty="0" smtClean="0"/>
              <a:t>Búsqueda por tipo</a:t>
            </a:r>
          </a:p>
          <a:p>
            <a:r>
              <a:rPr lang="es-ES" dirty="0" smtClean="0"/>
              <a:t>Registro de usuarios</a:t>
            </a:r>
          </a:p>
          <a:p>
            <a:r>
              <a:rPr lang="es-ES" dirty="0" err="1" smtClean="0"/>
              <a:t>Login</a:t>
            </a:r>
            <a:r>
              <a:rPr lang="es-ES" dirty="0" smtClean="0"/>
              <a:t> de usuarios</a:t>
            </a:r>
          </a:p>
          <a:p>
            <a:r>
              <a:rPr lang="es-ES" dirty="0" err="1" smtClean="0"/>
              <a:t>Logout</a:t>
            </a:r>
            <a:r>
              <a:rPr lang="es-ES" dirty="0" smtClean="0"/>
              <a:t> de usuarios	</a:t>
            </a:r>
          </a:p>
        </p:txBody>
      </p:sp>
    </p:spTree>
    <p:extLst>
      <p:ext uri="{BB962C8B-B14F-4D97-AF65-F5344CB8AC3E}">
        <p14:creationId xmlns:p14="http://schemas.microsoft.com/office/powerpoint/2010/main" val="23196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Sprint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Modificar comensales de una receta</a:t>
            </a:r>
          </a:p>
          <a:p>
            <a:r>
              <a:rPr lang="es-ES" dirty="0" smtClean="0"/>
              <a:t>Crear y publicar recetas</a:t>
            </a:r>
          </a:p>
          <a:p>
            <a:r>
              <a:rPr lang="es-ES" dirty="0" smtClean="0"/>
              <a:t>Listado de usuarios</a:t>
            </a:r>
          </a:p>
          <a:p>
            <a:r>
              <a:rPr lang="es-ES" dirty="0" smtClean="0"/>
              <a:t>Pantalla de usuario registrado</a:t>
            </a:r>
          </a:p>
          <a:p>
            <a:r>
              <a:rPr lang="es-ES" dirty="0" smtClean="0"/>
              <a:t>Valoración de las recetas</a:t>
            </a:r>
          </a:p>
          <a:p>
            <a:r>
              <a:rPr lang="es-ES" dirty="0" smtClean="0"/>
              <a:t>Sistema de puntuación de usuarios</a:t>
            </a:r>
          </a:p>
          <a:p>
            <a:r>
              <a:rPr lang="es-ES" dirty="0" smtClean="0"/>
              <a:t>Sistema de favoritos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52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750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Tema de Office</vt:lpstr>
      <vt:lpstr>Fooding</vt:lpstr>
      <vt:lpstr>Resumen</vt:lpstr>
      <vt:lpstr>Primer Sprint </vt:lpstr>
      <vt:lpstr>Segundo Sprint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Fooding</dc:title>
  <dc:creator>Cristina</dc:creator>
  <cp:lastModifiedBy>Cristina</cp:lastModifiedBy>
  <cp:revision>3</cp:revision>
  <dcterms:created xsi:type="dcterms:W3CDTF">2016-01-13T15:27:49Z</dcterms:created>
  <dcterms:modified xsi:type="dcterms:W3CDTF">2016-01-13T15:36:02Z</dcterms:modified>
</cp:coreProperties>
</file>