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4B2E143-17E6-428B-A68A-58081E157247}">
          <p14:sldIdLst>
            <p14:sldId id="256"/>
            <p14:sldId id="258"/>
            <p14:sldId id="262"/>
            <p14:sldId id="263"/>
            <p14:sldId id="261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</a:rPr>
              <a:t>Smart Campus</a:t>
            </a:r>
            <a:endParaRPr lang="es-ES" dirty="0"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Iteración 1</a:t>
            </a:r>
            <a:endParaRPr lang="es-E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2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</a:rPr>
              <a:t>Funcionalidades</a:t>
            </a:r>
            <a:endParaRPr lang="es-ES" dirty="0">
              <a:latin typeface="Cambria" panose="02040503050406030204" pitchFamily="18" charset="0"/>
            </a:endParaRPr>
          </a:p>
        </p:txBody>
      </p:sp>
      <p:pic>
        <p:nvPicPr>
          <p:cNvPr id="4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46167" y="2219498"/>
            <a:ext cx="9526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Cambria" panose="02040503050406030204" pitchFamily="18" charset="0"/>
              </a:rPr>
              <a:t>Objetivos previstos:</a:t>
            </a:r>
          </a:p>
          <a:p>
            <a:pPr lvl="1"/>
            <a:endParaRPr lang="es-ES" dirty="0" smtClean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mbria" panose="02040503050406030204" pitchFamily="18" charset="0"/>
              </a:rPr>
              <a:t>Acceso a parking e información sobre plazas y ruta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mbria" panose="02040503050406030204" pitchFamily="18" charset="0"/>
              </a:rPr>
              <a:t>Información sobre disponibilidad y localización de profesores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mbria" panose="02040503050406030204" pitchFamily="18" charset="0"/>
              </a:rPr>
              <a:t>Planos de exteriores e interiores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mbria" panose="02040503050406030204" pitchFamily="18" charset="0"/>
              </a:rPr>
              <a:t>Ocupación de las cafeterías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1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</a:rPr>
              <a:t>Dominio</a:t>
            </a:r>
            <a:endParaRPr lang="es-ES" dirty="0">
              <a:latin typeface="Cambria" panose="02040503050406030204" pitchFamily="18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578" r="74379" b="54217"/>
          <a:stretch/>
        </p:blipFill>
        <p:spPr>
          <a:xfrm>
            <a:off x="3978333" y="1886835"/>
            <a:ext cx="4296294" cy="3968718"/>
          </a:xfrm>
        </p:spPr>
      </p:pic>
      <p:pic>
        <p:nvPicPr>
          <p:cNvPr id="4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6" t="7625" b="7858"/>
          <a:stretch/>
        </p:blipFill>
        <p:spPr>
          <a:xfrm>
            <a:off x="590401" y="0"/>
            <a:ext cx="9152116" cy="6247870"/>
          </a:xfrm>
        </p:spPr>
      </p:pic>
      <p:pic>
        <p:nvPicPr>
          <p:cNvPr id="4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9667702" y="1504604"/>
            <a:ext cx="1795549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6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</a:rPr>
              <a:t>Infraestructura</a:t>
            </a:r>
            <a:endParaRPr lang="es-ES" dirty="0">
              <a:latin typeface="Cambria" panose="02040503050406030204" pitchFamily="18" charset="0"/>
            </a:endParaRPr>
          </a:p>
        </p:txBody>
      </p:sp>
      <p:pic>
        <p:nvPicPr>
          <p:cNvPr id="4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javatechig.com/wp-content/uploads/2015/09/java-spring-tutorial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49" y="2169103"/>
            <a:ext cx="2105053" cy="131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ivix.com/uploads/blog_pics/postgresql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70" y="2169103"/>
            <a:ext cx="1442965" cy="12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1.bp.blogspot.com/-RgPoyFHF7ec/TxoFJjKWaKI/AAAAAAAAAOM/9les9h9MY6g/s1600/logo-apache-tom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89" y="3653990"/>
            <a:ext cx="1192726" cy="11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367550" y="2169103"/>
            <a:ext cx="4596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mbria" panose="02040503050406030204" pitchFamily="18" charset="0"/>
              </a:rPr>
              <a:t>Servidor </a:t>
            </a:r>
            <a:r>
              <a:rPr lang="es-ES" dirty="0" err="1" smtClean="0">
                <a:latin typeface="Cambria" panose="02040503050406030204" pitchFamily="18" charset="0"/>
              </a:rPr>
              <a:t>Rest</a:t>
            </a:r>
            <a:r>
              <a:rPr lang="es-ES" dirty="0" smtClean="0">
                <a:latin typeface="Cambria" panose="02040503050406030204" pitchFamily="18" charset="0"/>
              </a:rPr>
              <a:t> Java Spring – </a:t>
            </a:r>
            <a:r>
              <a:rPr lang="es-ES" dirty="0" err="1" smtClean="0">
                <a:latin typeface="Cambria" panose="02040503050406030204" pitchFamily="18" charset="0"/>
              </a:rPr>
              <a:t>Heroku</a:t>
            </a:r>
            <a:endParaRPr lang="es-ES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Cambria" panose="02040503050406030204" pitchFamily="18" charset="0"/>
              </a:rPr>
              <a:t>Tomcat</a:t>
            </a:r>
            <a:r>
              <a:rPr lang="es-ES" dirty="0" smtClean="0">
                <a:latin typeface="Cambria" panose="02040503050406030204" pitchFamily="18" charset="0"/>
              </a:rPr>
              <a:t> 7 </a:t>
            </a:r>
            <a:r>
              <a:rPr lang="es-ES" dirty="0" err="1" smtClean="0">
                <a:latin typeface="Cambria" panose="02040503050406030204" pitchFamily="18" charset="0"/>
              </a:rPr>
              <a:t>GeoServer</a:t>
            </a:r>
            <a:r>
              <a:rPr lang="es-ES" dirty="0" smtClean="0">
                <a:latin typeface="Cambria" panose="02040503050406030204" pitchFamily="18" charset="0"/>
              </a:rPr>
              <a:t> + </a:t>
            </a:r>
            <a:r>
              <a:rPr lang="es-ES" dirty="0" err="1" smtClean="0">
                <a:latin typeface="Cambria" panose="02040503050406030204" pitchFamily="18" charset="0"/>
              </a:rPr>
              <a:t>PostGis</a:t>
            </a:r>
            <a:r>
              <a:rPr lang="es-ES" dirty="0" smtClean="0">
                <a:latin typeface="Cambria" panose="02040503050406030204" pitchFamily="18" charset="0"/>
              </a:rPr>
              <a:t> – </a:t>
            </a:r>
            <a:r>
              <a:rPr lang="es-ES" dirty="0" err="1" smtClean="0">
                <a:latin typeface="Cambria" panose="02040503050406030204" pitchFamily="18" charset="0"/>
              </a:rPr>
              <a:t>OpenShift</a:t>
            </a:r>
            <a:endParaRPr lang="es-ES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mbria" panose="02040503050406030204" pitchFamily="18" charset="0"/>
              </a:rPr>
              <a:t>Cliente Android </a:t>
            </a:r>
          </a:p>
          <a:p>
            <a:endParaRPr lang="es-ES" dirty="0">
              <a:latin typeface="Cambria" panose="02040503050406030204" pitchFamily="18" charset="0"/>
            </a:endParaRPr>
          </a:p>
        </p:txBody>
      </p:sp>
      <p:pic>
        <p:nvPicPr>
          <p:cNvPr id="2058" name="Picture 10" descr="http://www.bravento.com/wp-content/uploads/2014/10/android-smartpho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14" y="3767221"/>
            <a:ext cx="2012322" cy="12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9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</a:rPr>
              <a:t>Mapas</a:t>
            </a:r>
            <a:endParaRPr lang="es-ES" dirty="0">
              <a:latin typeface="Cambria" panose="02040503050406030204" pitchFamily="18" charset="0"/>
            </a:endParaRPr>
          </a:p>
        </p:txBody>
      </p:sp>
      <p:pic>
        <p:nvPicPr>
          <p:cNvPr id="4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ww.openshift.com/images/logo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0484"/>
            <a:ext cx="4023677" cy="7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earimprov.com/assets/geo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629606"/>
            <a:ext cx="3490167" cy="82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resentations-thesteve0.rhcloud.com/comparespatial/img/postgi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901795"/>
            <a:ext cx="25050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2"/>
          <a:stretch/>
        </p:blipFill>
        <p:spPr>
          <a:xfrm>
            <a:off x="5936916" y="1950484"/>
            <a:ext cx="2982641" cy="37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7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anose="02040503050406030204" pitchFamily="18" charset="0"/>
              </a:rPr>
              <a:t>Interfaz</a:t>
            </a:r>
            <a:endParaRPr lang="es-ES" dirty="0">
              <a:latin typeface="Cambria" panose="02040503050406030204" pitchFamily="18" charset="0"/>
            </a:endParaRPr>
          </a:p>
        </p:txBody>
      </p:sp>
      <p:pic>
        <p:nvPicPr>
          <p:cNvPr id="4" name="Picture 4" descr="https://miriadax.net/documents/34042/0/log_universidad_0012_logoU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3" b="16852"/>
          <a:stretch/>
        </p:blipFill>
        <p:spPr bwMode="auto">
          <a:xfrm>
            <a:off x="9599123" y="5540432"/>
            <a:ext cx="2476500" cy="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19" y="1841163"/>
            <a:ext cx="1949262" cy="3465355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4652" y="1841163"/>
            <a:ext cx="1952128" cy="34704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851" y="1841163"/>
            <a:ext cx="1949262" cy="3465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184" y="1841163"/>
            <a:ext cx="1949262" cy="34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7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53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Retrospección</vt:lpstr>
      <vt:lpstr>Smart Campus</vt:lpstr>
      <vt:lpstr>Funcionalidades</vt:lpstr>
      <vt:lpstr>Dominio</vt:lpstr>
      <vt:lpstr>Presentación de PowerPoint</vt:lpstr>
      <vt:lpstr>Infraestructura</vt:lpstr>
      <vt:lpstr>Mapas</vt:lpstr>
      <vt:lpstr>Interfaz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Naxsel</dc:creator>
  <cp:lastModifiedBy>Naxsel</cp:lastModifiedBy>
  <cp:revision>11</cp:revision>
  <dcterms:created xsi:type="dcterms:W3CDTF">2016-04-13T23:22:25Z</dcterms:created>
  <dcterms:modified xsi:type="dcterms:W3CDTF">2016-04-14T02:20:50Z</dcterms:modified>
</cp:coreProperties>
</file>