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448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1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65A0E-D9C4-40D8-A95C-B8EC1EED606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150"/>
        </a:p>
      </dgm:t>
    </dgm:pt>
    <dgm:pt modelId="{5375BE6B-1E98-4C22-83C0-FF7442C1EBD3}">
      <dgm:prSet/>
      <dgm:spPr/>
      <dgm:t>
        <a:bodyPr/>
        <a:lstStyle/>
        <a:p>
          <a:r>
            <a:rPr lang="en-IE" dirty="0"/>
            <a:t>1. Find images </a:t>
          </a:r>
          <a:endParaRPr lang="en-150" dirty="0"/>
        </a:p>
      </dgm:t>
    </dgm:pt>
    <dgm:pt modelId="{80573AFD-1F8A-4F90-B668-D17CD4C9698C}" type="parTrans" cxnId="{A7AA3D9C-AD8E-45E8-AF16-01605A3BBBA8}">
      <dgm:prSet/>
      <dgm:spPr/>
      <dgm:t>
        <a:bodyPr/>
        <a:lstStyle/>
        <a:p>
          <a:endParaRPr lang="en-150"/>
        </a:p>
      </dgm:t>
    </dgm:pt>
    <dgm:pt modelId="{E06752D6-F6D0-4EE1-AC55-1309814C22A2}" type="sibTrans" cxnId="{A7AA3D9C-AD8E-45E8-AF16-01605A3BBBA8}">
      <dgm:prSet/>
      <dgm:spPr/>
      <dgm:t>
        <a:bodyPr/>
        <a:lstStyle/>
        <a:p>
          <a:endParaRPr lang="en-150"/>
        </a:p>
      </dgm:t>
    </dgm:pt>
    <dgm:pt modelId="{00D982D4-ECCF-4C29-A47B-0CE83E01B19C}">
      <dgm:prSet/>
      <dgm:spPr/>
      <dgm:t>
        <a:bodyPr/>
        <a:lstStyle/>
        <a:p>
          <a:r>
            <a:rPr lang="en-IE" dirty="0"/>
            <a:t>2. convert to colour space </a:t>
          </a:r>
          <a:endParaRPr lang="en-150" dirty="0"/>
        </a:p>
      </dgm:t>
    </dgm:pt>
    <dgm:pt modelId="{A31089DE-41B3-4B74-834C-624898B08570}" type="parTrans" cxnId="{71650058-43E7-4027-B63E-5FADE93A1596}">
      <dgm:prSet/>
      <dgm:spPr/>
      <dgm:t>
        <a:bodyPr/>
        <a:lstStyle/>
        <a:p>
          <a:endParaRPr lang="en-150"/>
        </a:p>
      </dgm:t>
    </dgm:pt>
    <dgm:pt modelId="{3E35CF8B-2840-478E-9233-468074DD2946}" type="sibTrans" cxnId="{71650058-43E7-4027-B63E-5FADE93A1596}">
      <dgm:prSet/>
      <dgm:spPr/>
      <dgm:t>
        <a:bodyPr/>
        <a:lstStyle/>
        <a:p>
          <a:endParaRPr lang="en-150"/>
        </a:p>
      </dgm:t>
    </dgm:pt>
    <dgm:pt modelId="{928FC21F-528E-4044-B689-C22F4AC843F4}">
      <dgm:prSet/>
      <dgm:spPr/>
      <dgm:t>
        <a:bodyPr/>
        <a:lstStyle/>
        <a:p>
          <a:r>
            <a:rPr lang="en-IE" dirty="0"/>
            <a:t>3. Blur, sharpen, etc</a:t>
          </a:r>
          <a:endParaRPr lang="en-150" dirty="0"/>
        </a:p>
      </dgm:t>
    </dgm:pt>
    <dgm:pt modelId="{3A47D9F7-9A5B-4E47-A496-AE6915F88458}" type="parTrans" cxnId="{498D1304-0760-4818-A3EF-20769324ABB0}">
      <dgm:prSet/>
      <dgm:spPr/>
      <dgm:t>
        <a:bodyPr/>
        <a:lstStyle/>
        <a:p>
          <a:endParaRPr lang="en-150"/>
        </a:p>
      </dgm:t>
    </dgm:pt>
    <dgm:pt modelId="{E9BE9D6B-D5CD-4D6A-BC0C-6B472DB98103}" type="sibTrans" cxnId="{498D1304-0760-4818-A3EF-20769324ABB0}">
      <dgm:prSet/>
      <dgm:spPr/>
      <dgm:t>
        <a:bodyPr/>
        <a:lstStyle/>
        <a:p>
          <a:endParaRPr lang="en-150"/>
        </a:p>
      </dgm:t>
    </dgm:pt>
    <dgm:pt modelId="{535875EB-EAE8-4F91-8A13-104EF49CBF60}">
      <dgm:prSet/>
      <dgm:spPr/>
      <dgm:t>
        <a:bodyPr/>
        <a:lstStyle/>
        <a:p>
          <a:r>
            <a:rPr lang="en-IE" dirty="0"/>
            <a:t>4. Bitwise images</a:t>
          </a:r>
          <a:endParaRPr lang="en-150" dirty="0"/>
        </a:p>
      </dgm:t>
    </dgm:pt>
    <dgm:pt modelId="{FB5E9666-9D0C-4E63-A4ED-6C3807A37580}" type="parTrans" cxnId="{0B6727D4-5D2E-499C-B42E-28DBD5D1CE4A}">
      <dgm:prSet/>
      <dgm:spPr/>
      <dgm:t>
        <a:bodyPr/>
        <a:lstStyle/>
        <a:p>
          <a:endParaRPr lang="en-150"/>
        </a:p>
      </dgm:t>
    </dgm:pt>
    <dgm:pt modelId="{AAA6A768-7CB2-40F0-8B4B-08AD31A34235}" type="sibTrans" cxnId="{0B6727D4-5D2E-499C-B42E-28DBD5D1CE4A}">
      <dgm:prSet/>
      <dgm:spPr/>
      <dgm:t>
        <a:bodyPr/>
        <a:lstStyle/>
        <a:p>
          <a:endParaRPr lang="en-150"/>
        </a:p>
      </dgm:t>
    </dgm:pt>
    <dgm:pt modelId="{EFDB42FB-1D3D-4731-B92C-D6D4E3FD130E}">
      <dgm:prSet/>
      <dgm:spPr/>
      <dgm:t>
        <a:bodyPr/>
        <a:lstStyle/>
        <a:p>
          <a:r>
            <a:rPr lang="en-IE" dirty="0"/>
            <a:t>5. Quantify the difference.</a:t>
          </a:r>
          <a:endParaRPr lang="en-150" dirty="0"/>
        </a:p>
      </dgm:t>
    </dgm:pt>
    <dgm:pt modelId="{EFC2871E-1586-4AF5-B80F-FDD99FF7A578}" type="parTrans" cxnId="{D4CEDEFE-0CBC-44EC-8CDE-7F4A567DFE93}">
      <dgm:prSet/>
      <dgm:spPr/>
      <dgm:t>
        <a:bodyPr/>
        <a:lstStyle/>
        <a:p>
          <a:endParaRPr lang="en-150"/>
        </a:p>
      </dgm:t>
    </dgm:pt>
    <dgm:pt modelId="{074A292F-D857-4DF1-82C7-7497151A3860}" type="sibTrans" cxnId="{D4CEDEFE-0CBC-44EC-8CDE-7F4A567DFE93}">
      <dgm:prSet/>
      <dgm:spPr/>
      <dgm:t>
        <a:bodyPr/>
        <a:lstStyle/>
        <a:p>
          <a:endParaRPr lang="en-150"/>
        </a:p>
      </dgm:t>
    </dgm:pt>
    <dgm:pt modelId="{FA526422-0A7B-4DE6-BD2A-9B760607C800}" type="pres">
      <dgm:prSet presAssocID="{96B65A0E-D9C4-40D8-A95C-B8EC1EED6063}" presName="linearFlow" presStyleCnt="0">
        <dgm:presLayoutVars>
          <dgm:dir/>
          <dgm:resizeHandles val="exact"/>
        </dgm:presLayoutVars>
      </dgm:prSet>
      <dgm:spPr/>
    </dgm:pt>
    <dgm:pt modelId="{DC2D18BC-BE99-4F18-B54E-9422891B8267}" type="pres">
      <dgm:prSet presAssocID="{5375BE6B-1E98-4C22-83C0-FF7442C1EBD3}" presName="composite" presStyleCnt="0"/>
      <dgm:spPr/>
    </dgm:pt>
    <dgm:pt modelId="{4B7D6C58-7A8C-47D3-A88C-E0E1AB6C8662}" type="pres">
      <dgm:prSet presAssocID="{5375BE6B-1E98-4C22-83C0-FF7442C1EBD3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55000" r="-55000"/>
          </a:stretch>
        </a:blipFill>
      </dgm:spPr>
    </dgm:pt>
    <dgm:pt modelId="{891E7B0D-4184-4CF7-85CE-5ADA132FEF79}" type="pres">
      <dgm:prSet presAssocID="{5375BE6B-1E98-4C22-83C0-FF7442C1EBD3}" presName="txShp" presStyleLbl="node1" presStyleIdx="0" presStyleCnt="5">
        <dgm:presLayoutVars>
          <dgm:bulletEnabled val="1"/>
        </dgm:presLayoutVars>
      </dgm:prSet>
      <dgm:spPr/>
    </dgm:pt>
    <dgm:pt modelId="{CD07C072-FF27-45F1-9882-0523F9D1336F}" type="pres">
      <dgm:prSet presAssocID="{E06752D6-F6D0-4EE1-AC55-1309814C22A2}" presName="spacing" presStyleCnt="0"/>
      <dgm:spPr/>
    </dgm:pt>
    <dgm:pt modelId="{CF663FCE-C4E6-41D9-9240-2E68A4913158}" type="pres">
      <dgm:prSet presAssocID="{00D982D4-ECCF-4C29-A47B-0CE83E01B19C}" presName="composite" presStyleCnt="0"/>
      <dgm:spPr/>
    </dgm:pt>
    <dgm:pt modelId="{DC3330C6-9D5C-4533-AE71-AD7B80038AC6}" type="pres">
      <dgm:prSet presAssocID="{00D982D4-ECCF-4C29-A47B-0CE83E01B19C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E1AF8D10-0D7C-4A94-9984-C36ED4808C5B}" type="pres">
      <dgm:prSet presAssocID="{00D982D4-ECCF-4C29-A47B-0CE83E01B19C}" presName="txShp" presStyleLbl="node1" presStyleIdx="1" presStyleCnt="5">
        <dgm:presLayoutVars>
          <dgm:bulletEnabled val="1"/>
        </dgm:presLayoutVars>
      </dgm:prSet>
      <dgm:spPr/>
    </dgm:pt>
    <dgm:pt modelId="{4DEC2F42-0AD1-419B-8C6C-925457DAB5D7}" type="pres">
      <dgm:prSet presAssocID="{3E35CF8B-2840-478E-9233-468074DD2946}" presName="spacing" presStyleCnt="0"/>
      <dgm:spPr/>
    </dgm:pt>
    <dgm:pt modelId="{F128C63E-51E7-4871-B0F1-B924C1CC2EA3}" type="pres">
      <dgm:prSet presAssocID="{928FC21F-528E-4044-B689-C22F4AC843F4}" presName="composite" presStyleCnt="0"/>
      <dgm:spPr/>
    </dgm:pt>
    <dgm:pt modelId="{B74A71CA-F186-415F-BD2A-1F67D936392E}" type="pres">
      <dgm:prSet presAssocID="{928FC21F-528E-4044-B689-C22F4AC843F4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4B10AD4B-07E7-4C5C-8AE7-AAA9CA3765F4}" type="pres">
      <dgm:prSet presAssocID="{928FC21F-528E-4044-B689-C22F4AC843F4}" presName="txShp" presStyleLbl="node1" presStyleIdx="2" presStyleCnt="5">
        <dgm:presLayoutVars>
          <dgm:bulletEnabled val="1"/>
        </dgm:presLayoutVars>
      </dgm:prSet>
      <dgm:spPr/>
    </dgm:pt>
    <dgm:pt modelId="{113C7422-2C38-4C91-B282-B01230AE0EC4}" type="pres">
      <dgm:prSet presAssocID="{E9BE9D6B-D5CD-4D6A-BC0C-6B472DB98103}" presName="spacing" presStyleCnt="0"/>
      <dgm:spPr/>
    </dgm:pt>
    <dgm:pt modelId="{229C74E5-9BAB-4381-98C6-5BB4DE9A15CF}" type="pres">
      <dgm:prSet presAssocID="{535875EB-EAE8-4F91-8A13-104EF49CBF60}" presName="composite" presStyleCnt="0"/>
      <dgm:spPr/>
    </dgm:pt>
    <dgm:pt modelId="{0095999A-1779-4F27-B3FA-C8CC07A10633}" type="pres">
      <dgm:prSet presAssocID="{535875EB-EAE8-4F91-8A13-104EF49CBF60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36A86008-B3FE-4D00-8F84-BF7CA18D0BB0}" type="pres">
      <dgm:prSet presAssocID="{535875EB-EAE8-4F91-8A13-104EF49CBF60}" presName="txShp" presStyleLbl="node1" presStyleIdx="3" presStyleCnt="5">
        <dgm:presLayoutVars>
          <dgm:bulletEnabled val="1"/>
        </dgm:presLayoutVars>
      </dgm:prSet>
      <dgm:spPr/>
    </dgm:pt>
    <dgm:pt modelId="{6BBF13E4-5FE5-4478-B9A4-244DD0BDA90E}" type="pres">
      <dgm:prSet presAssocID="{AAA6A768-7CB2-40F0-8B4B-08AD31A34235}" presName="spacing" presStyleCnt="0"/>
      <dgm:spPr/>
    </dgm:pt>
    <dgm:pt modelId="{AFE1104A-ABDB-4C90-A5F6-7F16DFA58DA6}" type="pres">
      <dgm:prSet presAssocID="{EFDB42FB-1D3D-4731-B92C-D6D4E3FD130E}" presName="composite" presStyleCnt="0"/>
      <dgm:spPr/>
    </dgm:pt>
    <dgm:pt modelId="{E6F5FA29-9A8A-47A1-BEE4-74AB08B1C7F8}" type="pres">
      <dgm:prSet presAssocID="{EFDB42FB-1D3D-4731-B92C-D6D4E3FD130E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8B01504B-6D23-425F-BEAC-64D0B847ACC9}" type="pres">
      <dgm:prSet presAssocID="{EFDB42FB-1D3D-4731-B92C-D6D4E3FD130E}" presName="txShp" presStyleLbl="node1" presStyleIdx="4" presStyleCnt="5">
        <dgm:presLayoutVars>
          <dgm:bulletEnabled val="1"/>
        </dgm:presLayoutVars>
      </dgm:prSet>
      <dgm:spPr/>
    </dgm:pt>
  </dgm:ptLst>
  <dgm:cxnLst>
    <dgm:cxn modelId="{498D1304-0760-4818-A3EF-20769324ABB0}" srcId="{96B65A0E-D9C4-40D8-A95C-B8EC1EED6063}" destId="{928FC21F-528E-4044-B689-C22F4AC843F4}" srcOrd="2" destOrd="0" parTransId="{3A47D9F7-9A5B-4E47-A496-AE6915F88458}" sibTransId="{E9BE9D6B-D5CD-4D6A-BC0C-6B472DB98103}"/>
    <dgm:cxn modelId="{CDF5CA06-ACC4-4370-8CD1-19CCC261EA4F}" type="presOf" srcId="{96B65A0E-D9C4-40D8-A95C-B8EC1EED6063}" destId="{FA526422-0A7B-4DE6-BD2A-9B760607C800}" srcOrd="0" destOrd="0" presId="urn:microsoft.com/office/officeart/2005/8/layout/vList3"/>
    <dgm:cxn modelId="{6D7E0B60-B8BD-477E-A1D1-2D204B2D0CB5}" type="presOf" srcId="{535875EB-EAE8-4F91-8A13-104EF49CBF60}" destId="{36A86008-B3FE-4D00-8F84-BF7CA18D0BB0}" srcOrd="0" destOrd="0" presId="urn:microsoft.com/office/officeart/2005/8/layout/vList3"/>
    <dgm:cxn modelId="{71650058-43E7-4027-B63E-5FADE93A1596}" srcId="{96B65A0E-D9C4-40D8-A95C-B8EC1EED6063}" destId="{00D982D4-ECCF-4C29-A47B-0CE83E01B19C}" srcOrd="1" destOrd="0" parTransId="{A31089DE-41B3-4B74-834C-624898B08570}" sibTransId="{3E35CF8B-2840-478E-9233-468074DD2946}"/>
    <dgm:cxn modelId="{D190FD83-7066-4F27-A4DD-B64BDDAD3F7F}" type="presOf" srcId="{5375BE6B-1E98-4C22-83C0-FF7442C1EBD3}" destId="{891E7B0D-4184-4CF7-85CE-5ADA132FEF79}" srcOrd="0" destOrd="0" presId="urn:microsoft.com/office/officeart/2005/8/layout/vList3"/>
    <dgm:cxn modelId="{A7AA3D9C-AD8E-45E8-AF16-01605A3BBBA8}" srcId="{96B65A0E-D9C4-40D8-A95C-B8EC1EED6063}" destId="{5375BE6B-1E98-4C22-83C0-FF7442C1EBD3}" srcOrd="0" destOrd="0" parTransId="{80573AFD-1F8A-4F90-B668-D17CD4C9698C}" sibTransId="{E06752D6-F6D0-4EE1-AC55-1309814C22A2}"/>
    <dgm:cxn modelId="{0B6727D4-5D2E-499C-B42E-28DBD5D1CE4A}" srcId="{96B65A0E-D9C4-40D8-A95C-B8EC1EED6063}" destId="{535875EB-EAE8-4F91-8A13-104EF49CBF60}" srcOrd="3" destOrd="0" parTransId="{FB5E9666-9D0C-4E63-A4ED-6C3807A37580}" sibTransId="{AAA6A768-7CB2-40F0-8B4B-08AD31A34235}"/>
    <dgm:cxn modelId="{521D6CD4-6F88-4CC3-9BC0-BAFF45111046}" type="presOf" srcId="{00D982D4-ECCF-4C29-A47B-0CE83E01B19C}" destId="{E1AF8D10-0D7C-4A94-9984-C36ED4808C5B}" srcOrd="0" destOrd="0" presId="urn:microsoft.com/office/officeart/2005/8/layout/vList3"/>
    <dgm:cxn modelId="{809B1FDA-BCF7-486F-83C8-D21E1B08CC63}" type="presOf" srcId="{928FC21F-528E-4044-B689-C22F4AC843F4}" destId="{4B10AD4B-07E7-4C5C-8AE7-AAA9CA3765F4}" srcOrd="0" destOrd="0" presId="urn:microsoft.com/office/officeart/2005/8/layout/vList3"/>
    <dgm:cxn modelId="{6F89DEE8-D744-4C54-A10F-F675AB95952D}" type="presOf" srcId="{EFDB42FB-1D3D-4731-B92C-D6D4E3FD130E}" destId="{8B01504B-6D23-425F-BEAC-64D0B847ACC9}" srcOrd="0" destOrd="0" presId="urn:microsoft.com/office/officeart/2005/8/layout/vList3"/>
    <dgm:cxn modelId="{D4CEDEFE-0CBC-44EC-8CDE-7F4A567DFE93}" srcId="{96B65A0E-D9C4-40D8-A95C-B8EC1EED6063}" destId="{EFDB42FB-1D3D-4731-B92C-D6D4E3FD130E}" srcOrd="4" destOrd="0" parTransId="{EFC2871E-1586-4AF5-B80F-FDD99FF7A578}" sibTransId="{074A292F-D857-4DF1-82C7-7497151A3860}"/>
    <dgm:cxn modelId="{26951C7D-2951-4E3F-8571-F794B4982AB6}" type="presParOf" srcId="{FA526422-0A7B-4DE6-BD2A-9B760607C800}" destId="{DC2D18BC-BE99-4F18-B54E-9422891B8267}" srcOrd="0" destOrd="0" presId="urn:microsoft.com/office/officeart/2005/8/layout/vList3"/>
    <dgm:cxn modelId="{65AF4159-C959-4107-804A-9963D290E533}" type="presParOf" srcId="{DC2D18BC-BE99-4F18-B54E-9422891B8267}" destId="{4B7D6C58-7A8C-47D3-A88C-E0E1AB6C8662}" srcOrd="0" destOrd="0" presId="urn:microsoft.com/office/officeart/2005/8/layout/vList3"/>
    <dgm:cxn modelId="{F0F8C8EB-914A-40C1-BFEE-C2DBC67D6389}" type="presParOf" srcId="{DC2D18BC-BE99-4F18-B54E-9422891B8267}" destId="{891E7B0D-4184-4CF7-85CE-5ADA132FEF79}" srcOrd="1" destOrd="0" presId="urn:microsoft.com/office/officeart/2005/8/layout/vList3"/>
    <dgm:cxn modelId="{8DD3ADA4-89BD-4B1C-B7FB-272052CD8E8F}" type="presParOf" srcId="{FA526422-0A7B-4DE6-BD2A-9B760607C800}" destId="{CD07C072-FF27-45F1-9882-0523F9D1336F}" srcOrd="1" destOrd="0" presId="urn:microsoft.com/office/officeart/2005/8/layout/vList3"/>
    <dgm:cxn modelId="{144F5423-BBE5-4052-806F-3ECDA96B6FCF}" type="presParOf" srcId="{FA526422-0A7B-4DE6-BD2A-9B760607C800}" destId="{CF663FCE-C4E6-41D9-9240-2E68A4913158}" srcOrd="2" destOrd="0" presId="urn:microsoft.com/office/officeart/2005/8/layout/vList3"/>
    <dgm:cxn modelId="{76B09ED1-ECB8-417D-8EA8-00630B05FCC0}" type="presParOf" srcId="{CF663FCE-C4E6-41D9-9240-2E68A4913158}" destId="{DC3330C6-9D5C-4533-AE71-AD7B80038AC6}" srcOrd="0" destOrd="0" presId="urn:microsoft.com/office/officeart/2005/8/layout/vList3"/>
    <dgm:cxn modelId="{0D1A39D6-C6A4-4654-8559-5F40740BF19C}" type="presParOf" srcId="{CF663FCE-C4E6-41D9-9240-2E68A4913158}" destId="{E1AF8D10-0D7C-4A94-9984-C36ED4808C5B}" srcOrd="1" destOrd="0" presId="urn:microsoft.com/office/officeart/2005/8/layout/vList3"/>
    <dgm:cxn modelId="{3FA4E619-0259-4B84-BC3D-43CDA21F01EA}" type="presParOf" srcId="{FA526422-0A7B-4DE6-BD2A-9B760607C800}" destId="{4DEC2F42-0AD1-419B-8C6C-925457DAB5D7}" srcOrd="3" destOrd="0" presId="urn:microsoft.com/office/officeart/2005/8/layout/vList3"/>
    <dgm:cxn modelId="{3BF35B45-4366-4974-8F7B-BE952BE17CBF}" type="presParOf" srcId="{FA526422-0A7B-4DE6-BD2A-9B760607C800}" destId="{F128C63E-51E7-4871-B0F1-B924C1CC2EA3}" srcOrd="4" destOrd="0" presId="urn:microsoft.com/office/officeart/2005/8/layout/vList3"/>
    <dgm:cxn modelId="{E4801488-D465-42E1-A017-84A417BBDB8E}" type="presParOf" srcId="{F128C63E-51E7-4871-B0F1-B924C1CC2EA3}" destId="{B74A71CA-F186-415F-BD2A-1F67D936392E}" srcOrd="0" destOrd="0" presId="urn:microsoft.com/office/officeart/2005/8/layout/vList3"/>
    <dgm:cxn modelId="{22D8F825-80AF-4A5D-8329-D890879F07AE}" type="presParOf" srcId="{F128C63E-51E7-4871-B0F1-B924C1CC2EA3}" destId="{4B10AD4B-07E7-4C5C-8AE7-AAA9CA3765F4}" srcOrd="1" destOrd="0" presId="urn:microsoft.com/office/officeart/2005/8/layout/vList3"/>
    <dgm:cxn modelId="{2B978C15-3C8D-41F9-BE15-C645659476BF}" type="presParOf" srcId="{FA526422-0A7B-4DE6-BD2A-9B760607C800}" destId="{113C7422-2C38-4C91-B282-B01230AE0EC4}" srcOrd="5" destOrd="0" presId="urn:microsoft.com/office/officeart/2005/8/layout/vList3"/>
    <dgm:cxn modelId="{8CBB1BA6-6904-4780-A4B5-23B8A0C581E3}" type="presParOf" srcId="{FA526422-0A7B-4DE6-BD2A-9B760607C800}" destId="{229C74E5-9BAB-4381-98C6-5BB4DE9A15CF}" srcOrd="6" destOrd="0" presId="urn:microsoft.com/office/officeart/2005/8/layout/vList3"/>
    <dgm:cxn modelId="{42C3CA2B-E850-4DBD-BABF-65681C16BCFC}" type="presParOf" srcId="{229C74E5-9BAB-4381-98C6-5BB4DE9A15CF}" destId="{0095999A-1779-4F27-B3FA-C8CC07A10633}" srcOrd="0" destOrd="0" presId="urn:microsoft.com/office/officeart/2005/8/layout/vList3"/>
    <dgm:cxn modelId="{D5BEFA0E-00FA-4A0C-8008-BD842285726C}" type="presParOf" srcId="{229C74E5-9BAB-4381-98C6-5BB4DE9A15CF}" destId="{36A86008-B3FE-4D00-8F84-BF7CA18D0BB0}" srcOrd="1" destOrd="0" presId="urn:microsoft.com/office/officeart/2005/8/layout/vList3"/>
    <dgm:cxn modelId="{DB7202BE-F29E-4B80-AE75-8F0AD059C70E}" type="presParOf" srcId="{FA526422-0A7B-4DE6-BD2A-9B760607C800}" destId="{6BBF13E4-5FE5-4478-B9A4-244DD0BDA90E}" srcOrd="7" destOrd="0" presId="urn:microsoft.com/office/officeart/2005/8/layout/vList3"/>
    <dgm:cxn modelId="{4262CDD8-FA03-4763-92E7-62D033B03EB7}" type="presParOf" srcId="{FA526422-0A7B-4DE6-BD2A-9B760607C800}" destId="{AFE1104A-ABDB-4C90-A5F6-7F16DFA58DA6}" srcOrd="8" destOrd="0" presId="urn:microsoft.com/office/officeart/2005/8/layout/vList3"/>
    <dgm:cxn modelId="{72B4FF66-6021-4F55-8664-3AC43ABCA71F}" type="presParOf" srcId="{AFE1104A-ABDB-4C90-A5F6-7F16DFA58DA6}" destId="{E6F5FA29-9A8A-47A1-BEE4-74AB08B1C7F8}" srcOrd="0" destOrd="0" presId="urn:microsoft.com/office/officeart/2005/8/layout/vList3"/>
    <dgm:cxn modelId="{2E5800E7-B60E-44A5-9B6F-1AD799850255}" type="presParOf" srcId="{AFE1104A-ABDB-4C90-A5F6-7F16DFA58DA6}" destId="{8B01504B-6D23-425F-BEAC-64D0B847ACC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8031C9-792B-46E8-9F18-A2FEB728B5E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150"/>
        </a:p>
      </dgm:t>
    </dgm:pt>
    <dgm:pt modelId="{5BC84D73-B9ED-4544-95D5-A818E0D14314}">
      <dgm:prSet/>
      <dgm:spPr/>
      <dgm:t>
        <a:bodyPr/>
        <a:lstStyle/>
        <a:p>
          <a:r>
            <a:rPr lang="en-IE"/>
            <a:t>Mask below 140 </a:t>
          </a:r>
          <a:endParaRPr lang="en-150"/>
        </a:p>
      </dgm:t>
    </dgm:pt>
    <dgm:pt modelId="{D8FEC652-0582-4237-890E-4FDC91DF00B9}" type="parTrans" cxnId="{95642911-F596-4176-B8D5-7A82E21ECA52}">
      <dgm:prSet/>
      <dgm:spPr/>
      <dgm:t>
        <a:bodyPr/>
        <a:lstStyle/>
        <a:p>
          <a:endParaRPr lang="en-150"/>
        </a:p>
      </dgm:t>
    </dgm:pt>
    <dgm:pt modelId="{21599581-84BC-425E-8CB3-46460B45B00B}" type="sibTrans" cxnId="{95642911-F596-4176-B8D5-7A82E21ECA52}">
      <dgm:prSet/>
      <dgm:spPr/>
      <dgm:t>
        <a:bodyPr/>
        <a:lstStyle/>
        <a:p>
          <a:endParaRPr lang="en-150"/>
        </a:p>
      </dgm:t>
    </dgm:pt>
    <dgm:pt modelId="{B21B4972-2B25-4783-9348-479FAAFCDC03}">
      <dgm:prSet/>
      <dgm:spPr/>
      <dgm:t>
        <a:bodyPr/>
        <a:lstStyle/>
        <a:p>
          <a:r>
            <a:rPr lang="en-IE"/>
            <a:t>Open and close </a:t>
          </a:r>
          <a:endParaRPr lang="en-150"/>
        </a:p>
      </dgm:t>
    </dgm:pt>
    <dgm:pt modelId="{CB5D8881-EC87-49E5-ADF5-005BBD035512}" type="parTrans" cxnId="{ACCA280D-7E9D-46E0-A909-9637D6477B31}">
      <dgm:prSet/>
      <dgm:spPr/>
      <dgm:t>
        <a:bodyPr/>
        <a:lstStyle/>
        <a:p>
          <a:endParaRPr lang="en-150"/>
        </a:p>
      </dgm:t>
    </dgm:pt>
    <dgm:pt modelId="{1554C3C1-1C48-4512-9EDE-DA53F47AFDD8}" type="sibTrans" cxnId="{ACCA280D-7E9D-46E0-A909-9637D6477B31}">
      <dgm:prSet/>
      <dgm:spPr/>
      <dgm:t>
        <a:bodyPr/>
        <a:lstStyle/>
        <a:p>
          <a:endParaRPr lang="en-150"/>
        </a:p>
      </dgm:t>
    </dgm:pt>
    <dgm:pt modelId="{8268D060-0500-43C1-B3C3-0FF5C279EC82}">
      <dgm:prSet/>
      <dgm:spPr/>
      <dgm:t>
        <a:bodyPr/>
        <a:lstStyle/>
        <a:p>
          <a:r>
            <a:rPr lang="en-IE"/>
            <a:t>Find contours</a:t>
          </a:r>
          <a:endParaRPr lang="en-150"/>
        </a:p>
      </dgm:t>
    </dgm:pt>
    <dgm:pt modelId="{D59B5E77-E303-4829-BA8C-6D60D8EB3FAE}" type="parTrans" cxnId="{881B126A-F638-46D6-BD5F-7B9D3B6CCC86}">
      <dgm:prSet/>
      <dgm:spPr/>
      <dgm:t>
        <a:bodyPr/>
        <a:lstStyle/>
        <a:p>
          <a:endParaRPr lang="en-150"/>
        </a:p>
      </dgm:t>
    </dgm:pt>
    <dgm:pt modelId="{786CE350-E07D-416A-B4BD-8007799C0E03}" type="sibTrans" cxnId="{881B126A-F638-46D6-BD5F-7B9D3B6CCC86}">
      <dgm:prSet/>
      <dgm:spPr/>
      <dgm:t>
        <a:bodyPr/>
        <a:lstStyle/>
        <a:p>
          <a:endParaRPr lang="en-150"/>
        </a:p>
      </dgm:t>
    </dgm:pt>
    <dgm:pt modelId="{892A6EED-5D2C-4BDC-A9A0-315C8E257F12}">
      <dgm:prSet/>
      <dgm:spPr/>
      <dgm:t>
        <a:bodyPr/>
        <a:lstStyle/>
        <a:p>
          <a:r>
            <a:rPr lang="en-IE"/>
            <a:t>Mask contours </a:t>
          </a:r>
          <a:endParaRPr lang="en-150"/>
        </a:p>
      </dgm:t>
    </dgm:pt>
    <dgm:pt modelId="{19D57781-3010-496F-A74F-CAC181369FEE}" type="parTrans" cxnId="{B4AEF823-F90D-4A6F-9AE1-A034D742420D}">
      <dgm:prSet/>
      <dgm:spPr/>
      <dgm:t>
        <a:bodyPr/>
        <a:lstStyle/>
        <a:p>
          <a:endParaRPr lang="en-150"/>
        </a:p>
      </dgm:t>
    </dgm:pt>
    <dgm:pt modelId="{C1E1522D-F9FE-4A16-A870-B88CAC1D9E11}" type="sibTrans" cxnId="{B4AEF823-F90D-4A6F-9AE1-A034D742420D}">
      <dgm:prSet/>
      <dgm:spPr/>
      <dgm:t>
        <a:bodyPr/>
        <a:lstStyle/>
        <a:p>
          <a:endParaRPr lang="en-150"/>
        </a:p>
      </dgm:t>
    </dgm:pt>
    <dgm:pt modelId="{95673E11-77A5-470F-84F2-A2092F904CF4}" type="pres">
      <dgm:prSet presAssocID="{748031C9-792B-46E8-9F18-A2FEB728B5EB}" presName="CompostProcess" presStyleCnt="0">
        <dgm:presLayoutVars>
          <dgm:dir/>
          <dgm:resizeHandles val="exact"/>
        </dgm:presLayoutVars>
      </dgm:prSet>
      <dgm:spPr/>
    </dgm:pt>
    <dgm:pt modelId="{941D56AF-4C7A-4B8A-9DE8-BCA26F4EE1BE}" type="pres">
      <dgm:prSet presAssocID="{748031C9-792B-46E8-9F18-A2FEB728B5EB}" presName="arrow" presStyleLbl="bgShp" presStyleIdx="0" presStyleCnt="1"/>
      <dgm:spPr/>
    </dgm:pt>
    <dgm:pt modelId="{6E445331-D204-4C39-B50F-9409B3374F8C}" type="pres">
      <dgm:prSet presAssocID="{748031C9-792B-46E8-9F18-A2FEB728B5EB}" presName="linearProcess" presStyleCnt="0"/>
      <dgm:spPr/>
    </dgm:pt>
    <dgm:pt modelId="{FA51D904-6F60-4EF6-9A70-F8B74677D376}" type="pres">
      <dgm:prSet presAssocID="{5BC84D73-B9ED-4544-95D5-A818E0D14314}" presName="textNode" presStyleLbl="node1" presStyleIdx="0" presStyleCnt="4">
        <dgm:presLayoutVars>
          <dgm:bulletEnabled val="1"/>
        </dgm:presLayoutVars>
      </dgm:prSet>
      <dgm:spPr/>
    </dgm:pt>
    <dgm:pt modelId="{B5B67B69-1893-4551-8844-9AE5F2FAB9B0}" type="pres">
      <dgm:prSet presAssocID="{21599581-84BC-425E-8CB3-46460B45B00B}" presName="sibTrans" presStyleCnt="0"/>
      <dgm:spPr/>
    </dgm:pt>
    <dgm:pt modelId="{925B2F16-7139-4BA2-8B3A-43E43B8AE24D}" type="pres">
      <dgm:prSet presAssocID="{B21B4972-2B25-4783-9348-479FAAFCDC03}" presName="textNode" presStyleLbl="node1" presStyleIdx="1" presStyleCnt="4">
        <dgm:presLayoutVars>
          <dgm:bulletEnabled val="1"/>
        </dgm:presLayoutVars>
      </dgm:prSet>
      <dgm:spPr/>
    </dgm:pt>
    <dgm:pt modelId="{C9B888A0-CBB7-4400-B1AB-3682BB90B813}" type="pres">
      <dgm:prSet presAssocID="{1554C3C1-1C48-4512-9EDE-DA53F47AFDD8}" presName="sibTrans" presStyleCnt="0"/>
      <dgm:spPr/>
    </dgm:pt>
    <dgm:pt modelId="{0DD6DEB7-B20A-4675-85C0-6E93C28159CE}" type="pres">
      <dgm:prSet presAssocID="{8268D060-0500-43C1-B3C3-0FF5C279EC82}" presName="textNode" presStyleLbl="node1" presStyleIdx="2" presStyleCnt="4">
        <dgm:presLayoutVars>
          <dgm:bulletEnabled val="1"/>
        </dgm:presLayoutVars>
      </dgm:prSet>
      <dgm:spPr/>
    </dgm:pt>
    <dgm:pt modelId="{DBE713F6-3548-4D6B-ADAF-3791CA070E2B}" type="pres">
      <dgm:prSet presAssocID="{786CE350-E07D-416A-B4BD-8007799C0E03}" presName="sibTrans" presStyleCnt="0"/>
      <dgm:spPr/>
    </dgm:pt>
    <dgm:pt modelId="{C8C2E0D0-72F5-4253-BD45-FAE0ACC5016B}" type="pres">
      <dgm:prSet presAssocID="{892A6EED-5D2C-4BDC-A9A0-315C8E257F1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ACCA280D-7E9D-46E0-A909-9637D6477B31}" srcId="{748031C9-792B-46E8-9F18-A2FEB728B5EB}" destId="{B21B4972-2B25-4783-9348-479FAAFCDC03}" srcOrd="1" destOrd="0" parTransId="{CB5D8881-EC87-49E5-ADF5-005BBD035512}" sibTransId="{1554C3C1-1C48-4512-9EDE-DA53F47AFDD8}"/>
    <dgm:cxn modelId="{95642911-F596-4176-B8D5-7A82E21ECA52}" srcId="{748031C9-792B-46E8-9F18-A2FEB728B5EB}" destId="{5BC84D73-B9ED-4544-95D5-A818E0D14314}" srcOrd="0" destOrd="0" parTransId="{D8FEC652-0582-4237-890E-4FDC91DF00B9}" sibTransId="{21599581-84BC-425E-8CB3-46460B45B00B}"/>
    <dgm:cxn modelId="{0D8A7712-C768-4AA3-8D18-D57CCBD127AD}" type="presOf" srcId="{748031C9-792B-46E8-9F18-A2FEB728B5EB}" destId="{95673E11-77A5-470F-84F2-A2092F904CF4}" srcOrd="0" destOrd="0" presId="urn:microsoft.com/office/officeart/2005/8/layout/hProcess9"/>
    <dgm:cxn modelId="{3448F61E-2788-4960-B835-362FDCEB60C7}" type="presOf" srcId="{8268D060-0500-43C1-B3C3-0FF5C279EC82}" destId="{0DD6DEB7-B20A-4675-85C0-6E93C28159CE}" srcOrd="0" destOrd="0" presId="urn:microsoft.com/office/officeart/2005/8/layout/hProcess9"/>
    <dgm:cxn modelId="{B4AEF823-F90D-4A6F-9AE1-A034D742420D}" srcId="{748031C9-792B-46E8-9F18-A2FEB728B5EB}" destId="{892A6EED-5D2C-4BDC-A9A0-315C8E257F12}" srcOrd="3" destOrd="0" parTransId="{19D57781-3010-496F-A74F-CAC181369FEE}" sibTransId="{C1E1522D-F9FE-4A16-A870-B88CAC1D9E11}"/>
    <dgm:cxn modelId="{61730B69-C330-4729-8481-42E5DBD8E4F1}" type="presOf" srcId="{5BC84D73-B9ED-4544-95D5-A818E0D14314}" destId="{FA51D904-6F60-4EF6-9A70-F8B74677D376}" srcOrd="0" destOrd="0" presId="urn:microsoft.com/office/officeart/2005/8/layout/hProcess9"/>
    <dgm:cxn modelId="{881B126A-F638-46D6-BD5F-7B9D3B6CCC86}" srcId="{748031C9-792B-46E8-9F18-A2FEB728B5EB}" destId="{8268D060-0500-43C1-B3C3-0FF5C279EC82}" srcOrd="2" destOrd="0" parTransId="{D59B5E77-E303-4829-BA8C-6D60D8EB3FAE}" sibTransId="{786CE350-E07D-416A-B4BD-8007799C0E03}"/>
    <dgm:cxn modelId="{E9586283-B9EC-45A2-9F3D-E5FCB61EA888}" type="presOf" srcId="{B21B4972-2B25-4783-9348-479FAAFCDC03}" destId="{925B2F16-7139-4BA2-8B3A-43E43B8AE24D}" srcOrd="0" destOrd="0" presId="urn:microsoft.com/office/officeart/2005/8/layout/hProcess9"/>
    <dgm:cxn modelId="{31BB14FD-49E4-4FC7-AB5F-03B8EFF482B9}" type="presOf" srcId="{892A6EED-5D2C-4BDC-A9A0-315C8E257F12}" destId="{C8C2E0D0-72F5-4253-BD45-FAE0ACC5016B}" srcOrd="0" destOrd="0" presId="urn:microsoft.com/office/officeart/2005/8/layout/hProcess9"/>
    <dgm:cxn modelId="{09F4917B-5247-43C9-99F3-22DB3F27A0DF}" type="presParOf" srcId="{95673E11-77A5-470F-84F2-A2092F904CF4}" destId="{941D56AF-4C7A-4B8A-9DE8-BCA26F4EE1BE}" srcOrd="0" destOrd="0" presId="urn:microsoft.com/office/officeart/2005/8/layout/hProcess9"/>
    <dgm:cxn modelId="{F77B40B9-F6A4-40EF-A86D-79E4F66D3DB1}" type="presParOf" srcId="{95673E11-77A5-470F-84F2-A2092F904CF4}" destId="{6E445331-D204-4C39-B50F-9409B3374F8C}" srcOrd="1" destOrd="0" presId="urn:microsoft.com/office/officeart/2005/8/layout/hProcess9"/>
    <dgm:cxn modelId="{12349B3F-1706-4DDB-8EC0-EB3AEBBE5AE3}" type="presParOf" srcId="{6E445331-D204-4C39-B50F-9409B3374F8C}" destId="{FA51D904-6F60-4EF6-9A70-F8B74677D376}" srcOrd="0" destOrd="0" presId="urn:microsoft.com/office/officeart/2005/8/layout/hProcess9"/>
    <dgm:cxn modelId="{B179E8C7-9478-44B7-8DDB-27E7DABE5A5B}" type="presParOf" srcId="{6E445331-D204-4C39-B50F-9409B3374F8C}" destId="{B5B67B69-1893-4551-8844-9AE5F2FAB9B0}" srcOrd="1" destOrd="0" presId="urn:microsoft.com/office/officeart/2005/8/layout/hProcess9"/>
    <dgm:cxn modelId="{C30F96DE-37B0-4375-9CCD-F85EC02E31F9}" type="presParOf" srcId="{6E445331-D204-4C39-B50F-9409B3374F8C}" destId="{925B2F16-7139-4BA2-8B3A-43E43B8AE24D}" srcOrd="2" destOrd="0" presId="urn:microsoft.com/office/officeart/2005/8/layout/hProcess9"/>
    <dgm:cxn modelId="{77CC5BDB-F39C-4D71-BB8B-426895940831}" type="presParOf" srcId="{6E445331-D204-4C39-B50F-9409B3374F8C}" destId="{C9B888A0-CBB7-4400-B1AB-3682BB90B813}" srcOrd="3" destOrd="0" presId="urn:microsoft.com/office/officeart/2005/8/layout/hProcess9"/>
    <dgm:cxn modelId="{BF22BA00-A1E1-410A-B23C-360B4DF245C2}" type="presParOf" srcId="{6E445331-D204-4C39-B50F-9409B3374F8C}" destId="{0DD6DEB7-B20A-4675-85C0-6E93C28159CE}" srcOrd="4" destOrd="0" presId="urn:microsoft.com/office/officeart/2005/8/layout/hProcess9"/>
    <dgm:cxn modelId="{8CB2321D-3B4E-42B0-AB7D-8257ADA47CF8}" type="presParOf" srcId="{6E445331-D204-4C39-B50F-9409B3374F8C}" destId="{DBE713F6-3548-4D6B-ADAF-3791CA070E2B}" srcOrd="5" destOrd="0" presId="urn:microsoft.com/office/officeart/2005/8/layout/hProcess9"/>
    <dgm:cxn modelId="{07E57D47-A73D-44AD-A5A9-868A1764E310}" type="presParOf" srcId="{6E445331-D204-4C39-B50F-9409B3374F8C}" destId="{C8C2E0D0-72F5-4253-BD45-FAE0ACC5016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08FC40-7C60-4024-978C-76768496F06D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8C6CE62D-8DB4-43E5-85C1-5A8AFCBDFEF4}">
      <dgm:prSet phldrT="[Text]"/>
      <dgm:spPr/>
      <dgm:t>
        <a:bodyPr/>
        <a:lstStyle/>
        <a:p>
          <a:r>
            <a:rPr lang="en-IE" dirty="0"/>
            <a:t>Show glacier</a:t>
          </a:r>
          <a:endParaRPr lang="en-150" dirty="0"/>
        </a:p>
      </dgm:t>
    </dgm:pt>
    <dgm:pt modelId="{8FA821B9-DEC1-4EE7-BBA9-BA782E33EC78}" type="parTrans" cxnId="{5D9D6B3A-6DE2-4B7D-B43B-D732BFAC0BE3}">
      <dgm:prSet/>
      <dgm:spPr/>
      <dgm:t>
        <a:bodyPr/>
        <a:lstStyle/>
        <a:p>
          <a:endParaRPr lang="en-150"/>
        </a:p>
      </dgm:t>
    </dgm:pt>
    <dgm:pt modelId="{C12CBF17-D0A4-4D77-B889-EE3054B0BFC3}" type="sibTrans" cxnId="{5D9D6B3A-6DE2-4B7D-B43B-D732BFAC0BE3}">
      <dgm:prSet/>
      <dgm:spPr/>
      <dgm:t>
        <a:bodyPr/>
        <a:lstStyle/>
        <a:p>
          <a:endParaRPr lang="en-150"/>
        </a:p>
      </dgm:t>
    </dgm:pt>
    <dgm:pt modelId="{1F93AC66-A99C-42A4-9CA1-9E51A024C05E}">
      <dgm:prSet phldrT="[Text]"/>
      <dgm:spPr/>
      <dgm:t>
        <a:bodyPr/>
        <a:lstStyle/>
        <a:p>
          <a:r>
            <a:rPr lang="en-IE" dirty="0"/>
            <a:t>Adds white to mask</a:t>
          </a:r>
          <a:endParaRPr lang="en-150" dirty="0"/>
        </a:p>
      </dgm:t>
    </dgm:pt>
    <dgm:pt modelId="{9280CB20-45FA-4479-ADAC-7279291CE1C8}" type="parTrans" cxnId="{A4BC5F4D-FE37-4D90-A70C-ADFEEAA7A717}">
      <dgm:prSet/>
      <dgm:spPr/>
      <dgm:t>
        <a:bodyPr/>
        <a:lstStyle/>
        <a:p>
          <a:endParaRPr lang="en-150"/>
        </a:p>
      </dgm:t>
    </dgm:pt>
    <dgm:pt modelId="{6E255FC8-E1FC-49DE-B95F-732C4CE75A27}" type="sibTrans" cxnId="{A4BC5F4D-FE37-4D90-A70C-ADFEEAA7A717}">
      <dgm:prSet/>
      <dgm:spPr/>
      <dgm:t>
        <a:bodyPr/>
        <a:lstStyle/>
        <a:p>
          <a:endParaRPr lang="en-150"/>
        </a:p>
      </dgm:t>
    </dgm:pt>
    <dgm:pt modelId="{2F25A744-DBE2-48E9-B0AB-E02967AF9285}">
      <dgm:prSet phldrT="[Text]"/>
      <dgm:spPr/>
      <dgm:t>
        <a:bodyPr/>
        <a:lstStyle/>
        <a:p>
          <a:r>
            <a:rPr lang="en-IE" dirty="0"/>
            <a:t>Draw on old image</a:t>
          </a:r>
          <a:endParaRPr lang="en-150" dirty="0"/>
        </a:p>
      </dgm:t>
    </dgm:pt>
    <dgm:pt modelId="{11876BD0-2BDF-4012-AF04-98FB6FBA8AC3}" type="parTrans" cxnId="{7587E11C-636D-4338-890A-F1519BC9C272}">
      <dgm:prSet/>
      <dgm:spPr/>
      <dgm:t>
        <a:bodyPr/>
        <a:lstStyle/>
        <a:p>
          <a:endParaRPr lang="en-150"/>
        </a:p>
      </dgm:t>
    </dgm:pt>
    <dgm:pt modelId="{4643D927-A1E9-4568-B808-1086DAFFE45D}" type="sibTrans" cxnId="{7587E11C-636D-4338-890A-F1519BC9C272}">
      <dgm:prSet/>
      <dgm:spPr/>
      <dgm:t>
        <a:bodyPr/>
        <a:lstStyle/>
        <a:p>
          <a:endParaRPr lang="en-150"/>
        </a:p>
      </dgm:t>
    </dgm:pt>
    <dgm:pt modelId="{1310C10F-CCC6-4D7E-8E9D-C55F678C71CE}" type="pres">
      <dgm:prSet presAssocID="{0D08FC40-7C60-4024-978C-76768496F06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0610C8C-FDAF-4BB6-84C9-48FD52078D2E}" type="pres">
      <dgm:prSet presAssocID="{8C6CE62D-8DB4-43E5-85C1-5A8AFCBDFEF4}" presName="gear1" presStyleLbl="node1" presStyleIdx="0" presStyleCnt="3">
        <dgm:presLayoutVars>
          <dgm:chMax val="1"/>
          <dgm:bulletEnabled val="1"/>
        </dgm:presLayoutVars>
      </dgm:prSet>
      <dgm:spPr/>
    </dgm:pt>
    <dgm:pt modelId="{F9EEEC3C-8BA1-4F12-858D-E3E240AB6245}" type="pres">
      <dgm:prSet presAssocID="{8C6CE62D-8DB4-43E5-85C1-5A8AFCBDFEF4}" presName="gear1srcNode" presStyleLbl="node1" presStyleIdx="0" presStyleCnt="3"/>
      <dgm:spPr/>
    </dgm:pt>
    <dgm:pt modelId="{AE71D967-F2BF-4BA2-B52F-AAD8281D758D}" type="pres">
      <dgm:prSet presAssocID="{8C6CE62D-8DB4-43E5-85C1-5A8AFCBDFEF4}" presName="gear1dstNode" presStyleLbl="node1" presStyleIdx="0" presStyleCnt="3"/>
      <dgm:spPr/>
    </dgm:pt>
    <dgm:pt modelId="{617ECFD7-0CE7-475F-B891-DF1AED892EBA}" type="pres">
      <dgm:prSet presAssocID="{1F93AC66-A99C-42A4-9CA1-9E51A024C05E}" presName="gear2" presStyleLbl="node1" presStyleIdx="1" presStyleCnt="3">
        <dgm:presLayoutVars>
          <dgm:chMax val="1"/>
          <dgm:bulletEnabled val="1"/>
        </dgm:presLayoutVars>
      </dgm:prSet>
      <dgm:spPr/>
    </dgm:pt>
    <dgm:pt modelId="{84701512-ED06-47AB-BDAA-C1AB470D1C60}" type="pres">
      <dgm:prSet presAssocID="{1F93AC66-A99C-42A4-9CA1-9E51A024C05E}" presName="gear2srcNode" presStyleLbl="node1" presStyleIdx="1" presStyleCnt="3"/>
      <dgm:spPr/>
    </dgm:pt>
    <dgm:pt modelId="{18FF06C3-50B1-4352-BDEF-F44C56004FDC}" type="pres">
      <dgm:prSet presAssocID="{1F93AC66-A99C-42A4-9CA1-9E51A024C05E}" presName="gear2dstNode" presStyleLbl="node1" presStyleIdx="1" presStyleCnt="3"/>
      <dgm:spPr/>
    </dgm:pt>
    <dgm:pt modelId="{9AAF9361-BE13-4550-8C75-79C449E3DE34}" type="pres">
      <dgm:prSet presAssocID="{2F25A744-DBE2-48E9-B0AB-E02967AF9285}" presName="gear3" presStyleLbl="node1" presStyleIdx="2" presStyleCnt="3"/>
      <dgm:spPr/>
    </dgm:pt>
    <dgm:pt modelId="{F6BE61E8-DC33-45DE-ADCB-76D12EDB34A4}" type="pres">
      <dgm:prSet presAssocID="{2F25A744-DBE2-48E9-B0AB-E02967AF928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85DEC4F-26F5-4D56-AAF3-A3A06A48ECFA}" type="pres">
      <dgm:prSet presAssocID="{2F25A744-DBE2-48E9-B0AB-E02967AF9285}" presName="gear3srcNode" presStyleLbl="node1" presStyleIdx="2" presStyleCnt="3"/>
      <dgm:spPr/>
    </dgm:pt>
    <dgm:pt modelId="{DFA55705-B3BF-45CE-B2C9-4AEA2BAE1922}" type="pres">
      <dgm:prSet presAssocID="{2F25A744-DBE2-48E9-B0AB-E02967AF9285}" presName="gear3dstNode" presStyleLbl="node1" presStyleIdx="2" presStyleCnt="3"/>
      <dgm:spPr/>
    </dgm:pt>
    <dgm:pt modelId="{BE8C048C-23DE-4672-A25C-0A3D18E4D562}" type="pres">
      <dgm:prSet presAssocID="{C12CBF17-D0A4-4D77-B889-EE3054B0BFC3}" presName="connector1" presStyleLbl="sibTrans2D1" presStyleIdx="0" presStyleCnt="3"/>
      <dgm:spPr/>
    </dgm:pt>
    <dgm:pt modelId="{65EF3436-DB21-4615-B78D-0751983FC1F6}" type="pres">
      <dgm:prSet presAssocID="{6E255FC8-E1FC-49DE-B95F-732C4CE75A27}" presName="connector2" presStyleLbl="sibTrans2D1" presStyleIdx="1" presStyleCnt="3"/>
      <dgm:spPr/>
    </dgm:pt>
    <dgm:pt modelId="{377BEE79-2F9C-4652-AE91-1C8168FADB6A}" type="pres">
      <dgm:prSet presAssocID="{4643D927-A1E9-4568-B808-1086DAFFE45D}" presName="connector3" presStyleLbl="sibTrans2D1" presStyleIdx="2" presStyleCnt="3"/>
      <dgm:spPr/>
    </dgm:pt>
  </dgm:ptLst>
  <dgm:cxnLst>
    <dgm:cxn modelId="{7587E11C-636D-4338-890A-F1519BC9C272}" srcId="{0D08FC40-7C60-4024-978C-76768496F06D}" destId="{2F25A744-DBE2-48E9-B0AB-E02967AF9285}" srcOrd="2" destOrd="0" parTransId="{11876BD0-2BDF-4012-AF04-98FB6FBA8AC3}" sibTransId="{4643D927-A1E9-4568-B808-1086DAFFE45D}"/>
    <dgm:cxn modelId="{A9E90E34-BE2B-43C1-9817-A4D4C1AA0659}" type="presOf" srcId="{8C6CE62D-8DB4-43E5-85C1-5A8AFCBDFEF4}" destId="{F9EEEC3C-8BA1-4F12-858D-E3E240AB6245}" srcOrd="1" destOrd="0" presId="urn:microsoft.com/office/officeart/2005/8/layout/gear1"/>
    <dgm:cxn modelId="{5D9D6B3A-6DE2-4B7D-B43B-D732BFAC0BE3}" srcId="{0D08FC40-7C60-4024-978C-76768496F06D}" destId="{8C6CE62D-8DB4-43E5-85C1-5A8AFCBDFEF4}" srcOrd="0" destOrd="0" parTransId="{8FA821B9-DEC1-4EE7-BBA9-BA782E33EC78}" sibTransId="{C12CBF17-D0A4-4D77-B889-EE3054B0BFC3}"/>
    <dgm:cxn modelId="{601BBA3E-4CD4-48B3-8C62-C9AA26302BF4}" type="presOf" srcId="{8C6CE62D-8DB4-43E5-85C1-5A8AFCBDFEF4}" destId="{AE71D967-F2BF-4BA2-B52F-AAD8281D758D}" srcOrd="2" destOrd="0" presId="urn:microsoft.com/office/officeart/2005/8/layout/gear1"/>
    <dgm:cxn modelId="{A63E286A-1B3F-4200-A80A-4C0011CA3D19}" type="presOf" srcId="{6E255FC8-E1FC-49DE-B95F-732C4CE75A27}" destId="{65EF3436-DB21-4615-B78D-0751983FC1F6}" srcOrd="0" destOrd="0" presId="urn:microsoft.com/office/officeart/2005/8/layout/gear1"/>
    <dgm:cxn modelId="{A4BC5F4D-FE37-4D90-A70C-ADFEEAA7A717}" srcId="{0D08FC40-7C60-4024-978C-76768496F06D}" destId="{1F93AC66-A99C-42A4-9CA1-9E51A024C05E}" srcOrd="1" destOrd="0" parTransId="{9280CB20-45FA-4479-ADAC-7279291CE1C8}" sibTransId="{6E255FC8-E1FC-49DE-B95F-732C4CE75A27}"/>
    <dgm:cxn modelId="{09C33885-5267-4FC3-9034-2A687D10CD53}" type="presOf" srcId="{1F93AC66-A99C-42A4-9CA1-9E51A024C05E}" destId="{84701512-ED06-47AB-BDAA-C1AB470D1C60}" srcOrd="1" destOrd="0" presId="urn:microsoft.com/office/officeart/2005/8/layout/gear1"/>
    <dgm:cxn modelId="{D664A991-1276-4669-A8BF-D6A9CDB745A3}" type="presOf" srcId="{0D08FC40-7C60-4024-978C-76768496F06D}" destId="{1310C10F-CCC6-4D7E-8E9D-C55F678C71CE}" srcOrd="0" destOrd="0" presId="urn:microsoft.com/office/officeart/2005/8/layout/gear1"/>
    <dgm:cxn modelId="{B49E64AF-4CE8-4E00-87B7-9BA2641DDBDC}" type="presOf" srcId="{2F25A744-DBE2-48E9-B0AB-E02967AF9285}" destId="{E85DEC4F-26F5-4D56-AAF3-A3A06A48ECFA}" srcOrd="2" destOrd="0" presId="urn:microsoft.com/office/officeart/2005/8/layout/gear1"/>
    <dgm:cxn modelId="{B688F0B1-DF11-4072-9353-E395F81FFA45}" type="presOf" srcId="{2F25A744-DBE2-48E9-B0AB-E02967AF9285}" destId="{F6BE61E8-DC33-45DE-ADCB-76D12EDB34A4}" srcOrd="1" destOrd="0" presId="urn:microsoft.com/office/officeart/2005/8/layout/gear1"/>
    <dgm:cxn modelId="{775746B3-3890-4F29-B7F8-DA13EDA55150}" type="presOf" srcId="{2F25A744-DBE2-48E9-B0AB-E02967AF9285}" destId="{9AAF9361-BE13-4550-8C75-79C449E3DE34}" srcOrd="0" destOrd="0" presId="urn:microsoft.com/office/officeart/2005/8/layout/gear1"/>
    <dgm:cxn modelId="{044F00C8-1036-4E38-8B1B-70474B411318}" type="presOf" srcId="{4643D927-A1E9-4568-B808-1086DAFFE45D}" destId="{377BEE79-2F9C-4652-AE91-1C8168FADB6A}" srcOrd="0" destOrd="0" presId="urn:microsoft.com/office/officeart/2005/8/layout/gear1"/>
    <dgm:cxn modelId="{8A60E5CA-830F-4395-AE03-B0043B93D5A5}" type="presOf" srcId="{C12CBF17-D0A4-4D77-B889-EE3054B0BFC3}" destId="{BE8C048C-23DE-4672-A25C-0A3D18E4D562}" srcOrd="0" destOrd="0" presId="urn:microsoft.com/office/officeart/2005/8/layout/gear1"/>
    <dgm:cxn modelId="{943978CE-6F4B-48C5-804E-BEEADA3C990B}" type="presOf" srcId="{2F25A744-DBE2-48E9-B0AB-E02967AF9285}" destId="{DFA55705-B3BF-45CE-B2C9-4AEA2BAE1922}" srcOrd="3" destOrd="0" presId="urn:microsoft.com/office/officeart/2005/8/layout/gear1"/>
    <dgm:cxn modelId="{68DA3CEF-3917-41D0-9292-90D83FF608F5}" type="presOf" srcId="{8C6CE62D-8DB4-43E5-85C1-5A8AFCBDFEF4}" destId="{50610C8C-FDAF-4BB6-84C9-48FD52078D2E}" srcOrd="0" destOrd="0" presId="urn:microsoft.com/office/officeart/2005/8/layout/gear1"/>
    <dgm:cxn modelId="{E4EB9DF0-435C-49FB-9E6A-A5762EB1A84F}" type="presOf" srcId="{1F93AC66-A99C-42A4-9CA1-9E51A024C05E}" destId="{617ECFD7-0CE7-475F-B891-DF1AED892EBA}" srcOrd="0" destOrd="0" presId="urn:microsoft.com/office/officeart/2005/8/layout/gear1"/>
    <dgm:cxn modelId="{5C322CF5-956E-4132-B770-7F24848102BD}" type="presOf" srcId="{1F93AC66-A99C-42A4-9CA1-9E51A024C05E}" destId="{18FF06C3-50B1-4352-BDEF-F44C56004FDC}" srcOrd="2" destOrd="0" presId="urn:microsoft.com/office/officeart/2005/8/layout/gear1"/>
    <dgm:cxn modelId="{2DD6D830-CCFE-4CD0-891D-471C17010AD0}" type="presParOf" srcId="{1310C10F-CCC6-4D7E-8E9D-C55F678C71CE}" destId="{50610C8C-FDAF-4BB6-84C9-48FD52078D2E}" srcOrd="0" destOrd="0" presId="urn:microsoft.com/office/officeart/2005/8/layout/gear1"/>
    <dgm:cxn modelId="{A87FF791-7018-491C-AB14-37ED9B946A6E}" type="presParOf" srcId="{1310C10F-CCC6-4D7E-8E9D-C55F678C71CE}" destId="{F9EEEC3C-8BA1-4F12-858D-E3E240AB6245}" srcOrd="1" destOrd="0" presId="urn:microsoft.com/office/officeart/2005/8/layout/gear1"/>
    <dgm:cxn modelId="{181A61FB-FCC4-4EA1-A798-28F161106772}" type="presParOf" srcId="{1310C10F-CCC6-4D7E-8E9D-C55F678C71CE}" destId="{AE71D967-F2BF-4BA2-B52F-AAD8281D758D}" srcOrd="2" destOrd="0" presId="urn:microsoft.com/office/officeart/2005/8/layout/gear1"/>
    <dgm:cxn modelId="{5DDB11C4-DEB9-4FB6-8655-9B911847F6E2}" type="presParOf" srcId="{1310C10F-CCC6-4D7E-8E9D-C55F678C71CE}" destId="{617ECFD7-0CE7-475F-B891-DF1AED892EBA}" srcOrd="3" destOrd="0" presId="urn:microsoft.com/office/officeart/2005/8/layout/gear1"/>
    <dgm:cxn modelId="{922FA9BD-5141-443C-BFCF-C4C68BC3CD91}" type="presParOf" srcId="{1310C10F-CCC6-4D7E-8E9D-C55F678C71CE}" destId="{84701512-ED06-47AB-BDAA-C1AB470D1C60}" srcOrd="4" destOrd="0" presId="urn:microsoft.com/office/officeart/2005/8/layout/gear1"/>
    <dgm:cxn modelId="{1B3E1C51-F349-4A6B-8622-D9D4794209B2}" type="presParOf" srcId="{1310C10F-CCC6-4D7E-8E9D-C55F678C71CE}" destId="{18FF06C3-50B1-4352-BDEF-F44C56004FDC}" srcOrd="5" destOrd="0" presId="urn:microsoft.com/office/officeart/2005/8/layout/gear1"/>
    <dgm:cxn modelId="{34382062-C21C-4180-B023-01601E2F7E0C}" type="presParOf" srcId="{1310C10F-CCC6-4D7E-8E9D-C55F678C71CE}" destId="{9AAF9361-BE13-4550-8C75-79C449E3DE34}" srcOrd="6" destOrd="0" presId="urn:microsoft.com/office/officeart/2005/8/layout/gear1"/>
    <dgm:cxn modelId="{CF1DF627-FD4F-4E0E-A2D7-EFC4CF1F4988}" type="presParOf" srcId="{1310C10F-CCC6-4D7E-8E9D-C55F678C71CE}" destId="{F6BE61E8-DC33-45DE-ADCB-76D12EDB34A4}" srcOrd="7" destOrd="0" presId="urn:microsoft.com/office/officeart/2005/8/layout/gear1"/>
    <dgm:cxn modelId="{1A2765C6-76F1-4D1E-ADBE-08695B112EAA}" type="presParOf" srcId="{1310C10F-CCC6-4D7E-8E9D-C55F678C71CE}" destId="{E85DEC4F-26F5-4D56-AAF3-A3A06A48ECFA}" srcOrd="8" destOrd="0" presId="urn:microsoft.com/office/officeart/2005/8/layout/gear1"/>
    <dgm:cxn modelId="{A623D3E1-B7CE-4A5B-AE66-5CFB5457EB99}" type="presParOf" srcId="{1310C10F-CCC6-4D7E-8E9D-C55F678C71CE}" destId="{DFA55705-B3BF-45CE-B2C9-4AEA2BAE1922}" srcOrd="9" destOrd="0" presId="urn:microsoft.com/office/officeart/2005/8/layout/gear1"/>
    <dgm:cxn modelId="{90E8853E-77D4-4123-AB5C-A4E3D0ECCA5C}" type="presParOf" srcId="{1310C10F-CCC6-4D7E-8E9D-C55F678C71CE}" destId="{BE8C048C-23DE-4672-A25C-0A3D18E4D562}" srcOrd="10" destOrd="0" presId="urn:microsoft.com/office/officeart/2005/8/layout/gear1"/>
    <dgm:cxn modelId="{60D4A05B-2CDF-43A6-BA67-224B892ECE0D}" type="presParOf" srcId="{1310C10F-CCC6-4D7E-8E9D-C55F678C71CE}" destId="{65EF3436-DB21-4615-B78D-0751983FC1F6}" srcOrd="11" destOrd="0" presId="urn:microsoft.com/office/officeart/2005/8/layout/gear1"/>
    <dgm:cxn modelId="{6F94C418-2407-47ED-8FA6-96BAEC0FED84}" type="presParOf" srcId="{1310C10F-CCC6-4D7E-8E9D-C55F678C71CE}" destId="{377BEE79-2F9C-4652-AE91-1C8168FADB6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E7B0D-4184-4CF7-85CE-5ADA132FEF79}">
      <dsp:nvSpPr>
        <dsp:cNvPr id="0" name=""/>
        <dsp:cNvSpPr/>
      </dsp:nvSpPr>
      <dsp:spPr>
        <a:xfrm rot="10800000">
          <a:off x="1728793" y="1258"/>
          <a:ext cx="6128879" cy="7402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13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 dirty="0"/>
            <a:t>1. Find images </a:t>
          </a:r>
          <a:endParaRPr lang="en-150" sz="3400" kern="1200" dirty="0"/>
        </a:p>
      </dsp:txBody>
      <dsp:txXfrm rot="10800000">
        <a:off x="1913846" y="1258"/>
        <a:ext cx="5943826" cy="740211"/>
      </dsp:txXfrm>
    </dsp:sp>
    <dsp:sp modelId="{4B7D6C58-7A8C-47D3-A88C-E0E1AB6C8662}">
      <dsp:nvSpPr>
        <dsp:cNvPr id="0" name=""/>
        <dsp:cNvSpPr/>
      </dsp:nvSpPr>
      <dsp:spPr>
        <a:xfrm>
          <a:off x="1358687" y="1258"/>
          <a:ext cx="740211" cy="74021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55000" r="-5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F8D10-0D7C-4A94-9984-C36ED4808C5B}">
      <dsp:nvSpPr>
        <dsp:cNvPr id="0" name=""/>
        <dsp:cNvSpPr/>
      </dsp:nvSpPr>
      <dsp:spPr>
        <a:xfrm rot="10800000">
          <a:off x="1728793" y="962428"/>
          <a:ext cx="6128879" cy="7402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13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 dirty="0"/>
            <a:t>2. convert to colour space </a:t>
          </a:r>
          <a:endParaRPr lang="en-150" sz="3400" kern="1200" dirty="0"/>
        </a:p>
      </dsp:txBody>
      <dsp:txXfrm rot="10800000">
        <a:off x="1913846" y="962428"/>
        <a:ext cx="5943826" cy="740211"/>
      </dsp:txXfrm>
    </dsp:sp>
    <dsp:sp modelId="{DC3330C6-9D5C-4533-AE71-AD7B80038AC6}">
      <dsp:nvSpPr>
        <dsp:cNvPr id="0" name=""/>
        <dsp:cNvSpPr/>
      </dsp:nvSpPr>
      <dsp:spPr>
        <a:xfrm>
          <a:off x="1358687" y="962428"/>
          <a:ext cx="740211" cy="740211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0AD4B-07E7-4C5C-8AE7-AAA9CA3765F4}">
      <dsp:nvSpPr>
        <dsp:cNvPr id="0" name=""/>
        <dsp:cNvSpPr/>
      </dsp:nvSpPr>
      <dsp:spPr>
        <a:xfrm rot="10800000">
          <a:off x="1728793" y="1923598"/>
          <a:ext cx="6128879" cy="7402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13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 dirty="0"/>
            <a:t>3. Blur, sharpen, etc</a:t>
          </a:r>
          <a:endParaRPr lang="en-150" sz="3400" kern="1200" dirty="0"/>
        </a:p>
      </dsp:txBody>
      <dsp:txXfrm rot="10800000">
        <a:off x="1913846" y="1923598"/>
        <a:ext cx="5943826" cy="740211"/>
      </dsp:txXfrm>
    </dsp:sp>
    <dsp:sp modelId="{B74A71CA-F186-415F-BD2A-1F67D936392E}">
      <dsp:nvSpPr>
        <dsp:cNvPr id="0" name=""/>
        <dsp:cNvSpPr/>
      </dsp:nvSpPr>
      <dsp:spPr>
        <a:xfrm>
          <a:off x="1358687" y="1923598"/>
          <a:ext cx="740211" cy="740211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86008-B3FE-4D00-8F84-BF7CA18D0BB0}">
      <dsp:nvSpPr>
        <dsp:cNvPr id="0" name=""/>
        <dsp:cNvSpPr/>
      </dsp:nvSpPr>
      <dsp:spPr>
        <a:xfrm rot="10800000">
          <a:off x="1728793" y="2884768"/>
          <a:ext cx="6128879" cy="7402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13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 dirty="0"/>
            <a:t>4. Bitwise images</a:t>
          </a:r>
          <a:endParaRPr lang="en-150" sz="3400" kern="1200" dirty="0"/>
        </a:p>
      </dsp:txBody>
      <dsp:txXfrm rot="10800000">
        <a:off x="1913846" y="2884768"/>
        <a:ext cx="5943826" cy="740211"/>
      </dsp:txXfrm>
    </dsp:sp>
    <dsp:sp modelId="{0095999A-1779-4F27-B3FA-C8CC07A10633}">
      <dsp:nvSpPr>
        <dsp:cNvPr id="0" name=""/>
        <dsp:cNvSpPr/>
      </dsp:nvSpPr>
      <dsp:spPr>
        <a:xfrm>
          <a:off x="1358687" y="2884768"/>
          <a:ext cx="740211" cy="740211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1504B-6D23-425F-BEAC-64D0B847ACC9}">
      <dsp:nvSpPr>
        <dsp:cNvPr id="0" name=""/>
        <dsp:cNvSpPr/>
      </dsp:nvSpPr>
      <dsp:spPr>
        <a:xfrm rot="10800000">
          <a:off x="1728793" y="3845938"/>
          <a:ext cx="6128879" cy="7402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413" tIns="129540" rIns="241808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400" kern="1200" dirty="0"/>
            <a:t>5. Quantify the difference.</a:t>
          </a:r>
          <a:endParaRPr lang="en-150" sz="3400" kern="1200" dirty="0"/>
        </a:p>
      </dsp:txBody>
      <dsp:txXfrm rot="10800000">
        <a:off x="1913846" y="3845938"/>
        <a:ext cx="5943826" cy="740211"/>
      </dsp:txXfrm>
    </dsp:sp>
    <dsp:sp modelId="{E6F5FA29-9A8A-47A1-BEE4-74AB08B1C7F8}">
      <dsp:nvSpPr>
        <dsp:cNvPr id="0" name=""/>
        <dsp:cNvSpPr/>
      </dsp:nvSpPr>
      <dsp:spPr>
        <a:xfrm>
          <a:off x="1358687" y="3845938"/>
          <a:ext cx="740211" cy="74021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D56AF-4C7A-4B8A-9DE8-BCA26F4EE1BE}">
      <dsp:nvSpPr>
        <dsp:cNvPr id="0" name=""/>
        <dsp:cNvSpPr/>
      </dsp:nvSpPr>
      <dsp:spPr>
        <a:xfrm>
          <a:off x="644750" y="0"/>
          <a:ext cx="7307167" cy="38807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1D904-6F60-4EF6-9A70-F8B74677D376}">
      <dsp:nvSpPr>
        <dsp:cNvPr id="0" name=""/>
        <dsp:cNvSpPr/>
      </dsp:nvSpPr>
      <dsp:spPr>
        <a:xfrm>
          <a:off x="3410" y="1164231"/>
          <a:ext cx="2046404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/>
            <a:t>Mask below 140 </a:t>
          </a:r>
          <a:endParaRPr lang="en-150" sz="2900" kern="1200"/>
        </a:p>
      </dsp:txBody>
      <dsp:txXfrm>
        <a:off x="79187" y="1240008"/>
        <a:ext cx="1894850" cy="1400755"/>
      </dsp:txXfrm>
    </dsp:sp>
    <dsp:sp modelId="{925B2F16-7139-4BA2-8B3A-43E43B8AE24D}">
      <dsp:nvSpPr>
        <dsp:cNvPr id="0" name=""/>
        <dsp:cNvSpPr/>
      </dsp:nvSpPr>
      <dsp:spPr>
        <a:xfrm>
          <a:off x="2184557" y="1164231"/>
          <a:ext cx="2046404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/>
            <a:t>Open and close </a:t>
          </a:r>
          <a:endParaRPr lang="en-150" sz="2900" kern="1200"/>
        </a:p>
      </dsp:txBody>
      <dsp:txXfrm>
        <a:off x="2260334" y="1240008"/>
        <a:ext cx="1894850" cy="1400755"/>
      </dsp:txXfrm>
    </dsp:sp>
    <dsp:sp modelId="{0DD6DEB7-B20A-4675-85C0-6E93C28159CE}">
      <dsp:nvSpPr>
        <dsp:cNvPr id="0" name=""/>
        <dsp:cNvSpPr/>
      </dsp:nvSpPr>
      <dsp:spPr>
        <a:xfrm>
          <a:off x="4365705" y="1164231"/>
          <a:ext cx="2046404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/>
            <a:t>Find contours</a:t>
          </a:r>
          <a:endParaRPr lang="en-150" sz="2900" kern="1200"/>
        </a:p>
      </dsp:txBody>
      <dsp:txXfrm>
        <a:off x="4441482" y="1240008"/>
        <a:ext cx="1894850" cy="1400755"/>
      </dsp:txXfrm>
    </dsp:sp>
    <dsp:sp modelId="{C8C2E0D0-72F5-4253-BD45-FAE0ACC5016B}">
      <dsp:nvSpPr>
        <dsp:cNvPr id="0" name=""/>
        <dsp:cNvSpPr/>
      </dsp:nvSpPr>
      <dsp:spPr>
        <a:xfrm>
          <a:off x="6546852" y="1164231"/>
          <a:ext cx="2046404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/>
            <a:t>Mask contours </a:t>
          </a:r>
          <a:endParaRPr lang="en-150" sz="2900" kern="1200"/>
        </a:p>
      </dsp:txBody>
      <dsp:txXfrm>
        <a:off x="6622629" y="1240008"/>
        <a:ext cx="1894850" cy="1400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10C8C-FDAF-4BB6-84C9-48FD52078D2E}">
      <dsp:nvSpPr>
        <dsp:cNvPr id="0" name=""/>
        <dsp:cNvSpPr/>
      </dsp:nvSpPr>
      <dsp:spPr>
        <a:xfrm>
          <a:off x="3621090" y="2276652"/>
          <a:ext cx="2782574" cy="278257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kern="1200" dirty="0"/>
            <a:t>Show glacier</a:t>
          </a:r>
          <a:endParaRPr lang="en-150" sz="2100" kern="1200" dirty="0"/>
        </a:p>
      </dsp:txBody>
      <dsp:txXfrm>
        <a:off x="4180511" y="2928457"/>
        <a:ext cx="1663732" cy="1430300"/>
      </dsp:txXfrm>
    </dsp:sp>
    <dsp:sp modelId="{617ECFD7-0CE7-475F-B891-DF1AED892EBA}">
      <dsp:nvSpPr>
        <dsp:cNvPr id="0" name=""/>
        <dsp:cNvSpPr/>
      </dsp:nvSpPr>
      <dsp:spPr>
        <a:xfrm>
          <a:off x="2002138" y="1618952"/>
          <a:ext cx="2023690" cy="202369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kern="1200" dirty="0"/>
            <a:t>Adds white to mask</a:t>
          </a:r>
          <a:endParaRPr lang="en-150" sz="2100" kern="1200" dirty="0"/>
        </a:p>
      </dsp:txBody>
      <dsp:txXfrm>
        <a:off x="2511608" y="2131501"/>
        <a:ext cx="1004750" cy="998592"/>
      </dsp:txXfrm>
    </dsp:sp>
    <dsp:sp modelId="{9AAF9361-BE13-4550-8C75-79C449E3DE34}">
      <dsp:nvSpPr>
        <dsp:cNvPr id="0" name=""/>
        <dsp:cNvSpPr/>
      </dsp:nvSpPr>
      <dsp:spPr>
        <a:xfrm rot="20700000">
          <a:off x="3135611" y="222812"/>
          <a:ext cx="1982803" cy="198280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100" kern="1200" dirty="0"/>
            <a:t>Draw on old image</a:t>
          </a:r>
          <a:endParaRPr lang="en-150" sz="2100" kern="1200" dirty="0"/>
        </a:p>
      </dsp:txBody>
      <dsp:txXfrm rot="-20700000">
        <a:off x="3570498" y="657699"/>
        <a:ext cx="1113029" cy="1113029"/>
      </dsp:txXfrm>
    </dsp:sp>
    <dsp:sp modelId="{BE8C048C-23DE-4672-A25C-0A3D18E4D562}">
      <dsp:nvSpPr>
        <dsp:cNvPr id="0" name=""/>
        <dsp:cNvSpPr/>
      </dsp:nvSpPr>
      <dsp:spPr>
        <a:xfrm>
          <a:off x="3416740" y="1851278"/>
          <a:ext cx="3561695" cy="3561695"/>
        </a:xfrm>
        <a:prstGeom prst="circularArrow">
          <a:avLst>
            <a:gd name="adj1" fmla="val 4688"/>
            <a:gd name="adj2" fmla="val 299029"/>
            <a:gd name="adj3" fmla="val 2533559"/>
            <a:gd name="adj4" fmla="val 1582430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F3436-DB21-4615-B78D-0751983FC1F6}">
      <dsp:nvSpPr>
        <dsp:cNvPr id="0" name=""/>
        <dsp:cNvSpPr/>
      </dsp:nvSpPr>
      <dsp:spPr>
        <a:xfrm>
          <a:off x="1643746" y="1167474"/>
          <a:ext cx="2587794" cy="258779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BEE79-2F9C-4652-AE91-1C8168FADB6A}">
      <dsp:nvSpPr>
        <dsp:cNvPr id="0" name=""/>
        <dsp:cNvSpPr/>
      </dsp:nvSpPr>
      <dsp:spPr>
        <a:xfrm>
          <a:off x="2676968" y="-215207"/>
          <a:ext cx="2790163" cy="279016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6EC8-4ACC-48F8-8452-9E28D2909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Repeat Photography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37890-91A9-4AE0-AB31-F70DE2CB5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Quantify the glacial erosion per year by comparing repeat photography photos</a:t>
            </a:r>
          </a:p>
          <a:p>
            <a:endParaRPr lang="en-US" dirty="0"/>
          </a:p>
          <a:p>
            <a:endParaRPr lang="en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4E6-F9C4-4CAC-9911-7301CC383BFA}"/>
              </a:ext>
            </a:extLst>
          </p:cNvPr>
          <p:cNvSpPr txBox="1"/>
          <p:nvPr/>
        </p:nvSpPr>
        <p:spPr>
          <a:xfrm>
            <a:off x="0" y="6384942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Jack Duggan, James Hughes and Ciaran O'Connor</a:t>
            </a:r>
            <a:endParaRPr lang="en-1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8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726D-9398-4A30-9F42-43B5912A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Plan</a:t>
            </a:r>
            <a:endParaRPr lang="en-15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C0D5C6-A6AB-4B0A-A5FA-63E796938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775206"/>
              </p:ext>
            </p:extLst>
          </p:nvPr>
        </p:nvGraphicFramePr>
        <p:xfrm>
          <a:off x="677334" y="1660991"/>
          <a:ext cx="9216360" cy="45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64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1FEB-EF49-4D62-946B-CB0A2DAE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New Plan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3376-05E8-4F12-A9F8-BE72FB78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27757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7172-0797-4B85-8622-E75865A8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Feature finding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A1F9-A7B7-43F3-9EDC-BB7E8429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9034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CAD4-A235-4C50-B26C-A64673BE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Masking &amp; morphology</a:t>
            </a:r>
            <a:endParaRPr lang="en-15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4A9191-33D7-4A12-8579-2E4CF4991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793413"/>
              </p:ext>
            </p:extLst>
          </p:nvPr>
        </p:nvGraphicFramePr>
        <p:xfrm>
          <a:off x="677334" y="1930400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16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471C-1EBF-48D9-B265-AFE9C77C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Overlaying Images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FDB5-7059-4629-8DAA-29F10D9C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64591" y="6712594"/>
            <a:ext cx="4929182" cy="58336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EFD434-C12F-4450-93AD-1F3C26CEE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7509136"/>
              </p:ext>
            </p:extLst>
          </p:nvPr>
        </p:nvGraphicFramePr>
        <p:xfrm>
          <a:off x="1101616" y="1270000"/>
          <a:ext cx="7748104" cy="505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50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7D44-6CF9-4F7D-9294-C3F50E89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Outcome</a:t>
            </a:r>
            <a:endParaRPr lang="en-15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96405A-F919-4EB3-AFAD-8749325F9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1617" y="4103005"/>
            <a:ext cx="5356016" cy="255432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9E6EAE-92FA-43E5-BAD5-3438E820C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4" y="2164385"/>
            <a:ext cx="5356016" cy="25292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7BDDE2-6816-4CED-84A1-14363092C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617" y="851024"/>
            <a:ext cx="5356016" cy="25779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9B3E75-6692-41C2-83D4-CFB16E639500}"/>
              </a:ext>
            </a:extLst>
          </p:cNvPr>
          <p:cNvSpPr txBox="1"/>
          <p:nvPr/>
        </p:nvSpPr>
        <p:spPr>
          <a:xfrm>
            <a:off x="457754" y="179505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endParaRPr lang="en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46C06-C7F3-4493-99C2-B38F23F6F957}"/>
              </a:ext>
            </a:extLst>
          </p:cNvPr>
          <p:cNvSpPr txBox="1"/>
          <p:nvPr/>
        </p:nvSpPr>
        <p:spPr>
          <a:xfrm>
            <a:off x="6591616" y="372736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After</a:t>
            </a:r>
            <a:endParaRPr lang="en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64073-2C0A-4623-85EE-CC7E0E226AD7}"/>
              </a:ext>
            </a:extLst>
          </p:cNvPr>
          <p:cNvSpPr txBox="1"/>
          <p:nvPr/>
        </p:nvSpPr>
        <p:spPr>
          <a:xfrm>
            <a:off x="6591616" y="48499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endParaRPr lang="en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75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83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Repeat Photography</vt:lpstr>
      <vt:lpstr>The Plan</vt:lpstr>
      <vt:lpstr>The New Plan</vt:lpstr>
      <vt:lpstr>Feature finding</vt:lpstr>
      <vt:lpstr>Masking &amp; morphology</vt:lpstr>
      <vt:lpstr>Overlaying Images</vt:lpstr>
      <vt:lpstr>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 Photography</dc:title>
  <dc:creator>UNIpope</dc:creator>
  <cp:lastModifiedBy>UNIpope</cp:lastModifiedBy>
  <cp:revision>5</cp:revision>
  <dcterms:created xsi:type="dcterms:W3CDTF">2019-11-22T19:16:17Z</dcterms:created>
  <dcterms:modified xsi:type="dcterms:W3CDTF">2019-11-22T20:15:12Z</dcterms:modified>
</cp:coreProperties>
</file>