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galgamerstamil@gmail.com" initials="p" lastIdx="1" clrIdx="0">
    <p:extLst>
      <p:ext uri="{19B8F6BF-5375-455C-9EA6-DF929625EA0E}">
        <p15:presenceInfo xmlns:p15="http://schemas.microsoft.com/office/powerpoint/2012/main" userId="eb978b10dc3c3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galgamerstamil@gmail.com" userId="eb978b10dc3c3342" providerId="LiveId" clId="{8EA54259-33E0-41F4-9BC4-7F8465EE9DB4}"/>
    <pc:docChg chg="undo redo custSel addSld delSld modSld sldOrd">
      <pc:chgData name="pugalgamerstamil@gmail.com" userId="eb978b10dc3c3342" providerId="LiveId" clId="{8EA54259-33E0-41F4-9BC4-7F8465EE9DB4}" dt="2024-05-05T14:59:21.189" v="3754" actId="1076"/>
      <pc:docMkLst>
        <pc:docMk/>
      </pc:docMkLst>
      <pc:sldChg chg="addSp delSp modSp mod modClrScheme addCm delCm chgLayout">
        <pc:chgData name="pugalgamerstamil@gmail.com" userId="eb978b10dc3c3342" providerId="LiveId" clId="{8EA54259-33E0-41F4-9BC4-7F8465EE9DB4}" dt="2024-05-05T03:05:42.993" v="230" actId="2085"/>
        <pc:sldMkLst>
          <pc:docMk/>
          <pc:sldMk cId="3840140476" sldId="256"/>
        </pc:sldMkLst>
        <pc:spChg chg="del">
          <ac:chgData name="pugalgamerstamil@gmail.com" userId="eb978b10dc3c3342" providerId="LiveId" clId="{8EA54259-33E0-41F4-9BC4-7F8465EE9DB4}" dt="2024-05-05T02:49:57.252" v="2" actId="478"/>
          <ac:spMkLst>
            <pc:docMk/>
            <pc:sldMk cId="3840140476" sldId="256"/>
            <ac:spMk id="2" creationId="{337A4E90-FF74-4D5A-95EA-AD6DB1D2783C}"/>
          </ac:spMkLst>
        </pc:spChg>
        <pc:spChg chg="del mod">
          <ac:chgData name="pugalgamerstamil@gmail.com" userId="eb978b10dc3c3342" providerId="LiveId" clId="{8EA54259-33E0-41F4-9BC4-7F8465EE9DB4}" dt="2024-05-05T02:49:53.379" v="1" actId="478"/>
          <ac:spMkLst>
            <pc:docMk/>
            <pc:sldMk cId="3840140476" sldId="256"/>
            <ac:spMk id="3" creationId="{D0ED3C08-9209-44CD-BD4E-4C47EFE2076A}"/>
          </ac:spMkLst>
        </pc:spChg>
        <pc:spChg chg="add del mod">
          <ac:chgData name="pugalgamerstamil@gmail.com" userId="eb978b10dc3c3342" providerId="LiveId" clId="{8EA54259-33E0-41F4-9BC4-7F8465EE9DB4}" dt="2024-05-05T02:51:58.366" v="10"/>
          <ac:spMkLst>
            <pc:docMk/>
            <pc:sldMk cId="3840140476" sldId="256"/>
            <ac:spMk id="4" creationId="{B2A85428-9558-49A1-AAB8-D2C2CE63A3A8}"/>
          </ac:spMkLst>
        </pc:spChg>
        <pc:spChg chg="add mod">
          <ac:chgData name="pugalgamerstamil@gmail.com" userId="eb978b10dc3c3342" providerId="LiveId" clId="{8EA54259-33E0-41F4-9BC4-7F8465EE9DB4}" dt="2024-05-05T02:54:32.012" v="54" actId="20577"/>
          <ac:spMkLst>
            <pc:docMk/>
            <pc:sldMk cId="3840140476" sldId="256"/>
            <ac:spMk id="5" creationId="{34A56A1E-6537-4C14-B84E-4540EAE212E9}"/>
          </ac:spMkLst>
        </pc:spChg>
        <pc:spChg chg="add mod">
          <ac:chgData name="pugalgamerstamil@gmail.com" userId="eb978b10dc3c3342" providerId="LiveId" clId="{8EA54259-33E0-41F4-9BC4-7F8465EE9DB4}" dt="2024-05-05T03:02:59.953" v="222" actId="20577"/>
          <ac:spMkLst>
            <pc:docMk/>
            <pc:sldMk cId="3840140476" sldId="256"/>
            <ac:spMk id="6" creationId="{353A09AD-58F1-4C9B-B542-C602D642BC25}"/>
          </ac:spMkLst>
        </pc:spChg>
        <pc:spChg chg="add mod">
          <ac:chgData name="pugalgamerstamil@gmail.com" userId="eb978b10dc3c3342" providerId="LiveId" clId="{8EA54259-33E0-41F4-9BC4-7F8465EE9DB4}" dt="2024-05-05T03:05:42.993" v="230" actId="2085"/>
          <ac:spMkLst>
            <pc:docMk/>
            <pc:sldMk cId="3840140476" sldId="256"/>
            <ac:spMk id="11" creationId="{28524796-768C-48BF-BC85-35DE1F8B3D57}"/>
          </ac:spMkLst>
        </pc:spChg>
        <pc:picChg chg="add mod">
          <ac:chgData name="pugalgamerstamil@gmail.com" userId="eb978b10dc3c3342" providerId="LiveId" clId="{8EA54259-33E0-41F4-9BC4-7F8465EE9DB4}" dt="2024-05-05T03:03:07.424" v="224" actId="1076"/>
          <ac:picMkLst>
            <pc:docMk/>
            <pc:sldMk cId="3840140476" sldId="256"/>
            <ac:picMk id="8" creationId="{9D8EA79B-56F8-442E-A0BF-BE96D97E4B59}"/>
          </ac:picMkLst>
        </pc:picChg>
        <pc:picChg chg="add mod">
          <ac:chgData name="pugalgamerstamil@gmail.com" userId="eb978b10dc3c3342" providerId="LiveId" clId="{8EA54259-33E0-41F4-9BC4-7F8465EE9DB4}" dt="2024-05-05T03:03:04.887" v="223" actId="1076"/>
          <ac:picMkLst>
            <pc:docMk/>
            <pc:sldMk cId="3840140476" sldId="256"/>
            <ac:picMk id="10" creationId="{D7EEB818-1FA4-4109-AB16-05D041453938}"/>
          </ac:picMkLst>
        </pc:picChg>
      </pc:sldChg>
      <pc:sldChg chg="new del">
        <pc:chgData name="pugalgamerstamil@gmail.com" userId="eb978b10dc3c3342" providerId="LiveId" clId="{8EA54259-33E0-41F4-9BC4-7F8465EE9DB4}" dt="2024-05-05T02:50:53.857" v="4" actId="47"/>
        <pc:sldMkLst>
          <pc:docMk/>
          <pc:sldMk cId="86372755" sldId="257"/>
        </pc:sldMkLst>
      </pc:sldChg>
      <pc:sldChg chg="addSp delSp modSp new mod">
        <pc:chgData name="pugalgamerstamil@gmail.com" userId="eb978b10dc3c3342" providerId="LiveId" clId="{8EA54259-33E0-41F4-9BC4-7F8465EE9DB4}" dt="2024-05-05T03:33:41.578" v="797" actId="478"/>
        <pc:sldMkLst>
          <pc:docMk/>
          <pc:sldMk cId="4278002139" sldId="257"/>
        </pc:sldMkLst>
        <pc:spChg chg="add del mod">
          <ac:chgData name="pugalgamerstamil@gmail.com" userId="eb978b10dc3c3342" providerId="LiveId" clId="{8EA54259-33E0-41F4-9BC4-7F8465EE9DB4}" dt="2024-05-05T03:07:06.043" v="232" actId="478"/>
          <ac:spMkLst>
            <pc:docMk/>
            <pc:sldMk cId="4278002139" sldId="257"/>
            <ac:spMk id="2" creationId="{3B34E6FF-CF52-4CD3-A1A2-8A57766C07D9}"/>
          </ac:spMkLst>
        </pc:spChg>
        <pc:spChg chg="add del mod">
          <ac:chgData name="pugalgamerstamil@gmail.com" userId="eb978b10dc3c3342" providerId="LiveId" clId="{8EA54259-33E0-41F4-9BC4-7F8465EE9DB4}" dt="2024-05-05T03:07:41.340" v="235" actId="478"/>
          <ac:spMkLst>
            <pc:docMk/>
            <pc:sldMk cId="4278002139" sldId="257"/>
            <ac:spMk id="4" creationId="{B6DE8070-F12D-4843-A88D-0529A9CC070B}"/>
          </ac:spMkLst>
        </pc:spChg>
        <pc:spChg chg="add mod">
          <ac:chgData name="pugalgamerstamil@gmail.com" userId="eb978b10dc3c3342" providerId="LiveId" clId="{8EA54259-33E0-41F4-9BC4-7F8465EE9DB4}" dt="2024-05-05T03:08:26.241" v="251" actId="1076"/>
          <ac:spMkLst>
            <pc:docMk/>
            <pc:sldMk cId="4278002139" sldId="257"/>
            <ac:spMk id="5" creationId="{1555ABB0-D9EF-4181-B4A9-5AA5CB8A57BF}"/>
          </ac:spMkLst>
        </pc:spChg>
        <pc:spChg chg="add del mod">
          <ac:chgData name="pugalgamerstamil@gmail.com" userId="eb978b10dc3c3342" providerId="LiveId" clId="{8EA54259-33E0-41F4-9BC4-7F8465EE9DB4}" dt="2024-05-05T03:10:51.688" v="344" actId="20577"/>
          <ac:spMkLst>
            <pc:docMk/>
            <pc:sldMk cId="4278002139" sldId="257"/>
            <ac:spMk id="6" creationId="{B3A39B35-3111-4932-8EAC-3F96B0887EEF}"/>
          </ac:spMkLst>
        </pc:spChg>
        <pc:spChg chg="add mod">
          <ac:chgData name="pugalgamerstamil@gmail.com" userId="eb978b10dc3c3342" providerId="LiveId" clId="{8EA54259-33E0-41F4-9BC4-7F8465EE9DB4}" dt="2024-05-05T03:11:35.473" v="358" actId="1076"/>
          <ac:spMkLst>
            <pc:docMk/>
            <pc:sldMk cId="4278002139" sldId="257"/>
            <ac:spMk id="7" creationId="{11AE31C8-024B-4F20-B941-9D7512FB6476}"/>
          </ac:spMkLst>
        </pc:spChg>
        <pc:spChg chg="add mod">
          <ac:chgData name="pugalgamerstamil@gmail.com" userId="eb978b10dc3c3342" providerId="LiveId" clId="{8EA54259-33E0-41F4-9BC4-7F8465EE9DB4}" dt="2024-05-05T03:13:59.860" v="411" actId="1076"/>
          <ac:spMkLst>
            <pc:docMk/>
            <pc:sldMk cId="4278002139" sldId="257"/>
            <ac:spMk id="8" creationId="{C3FDE78E-4F34-4D8F-A176-0F40B52B1DE0}"/>
          </ac:spMkLst>
        </pc:spChg>
        <pc:spChg chg="add mod">
          <ac:chgData name="pugalgamerstamil@gmail.com" userId="eb978b10dc3c3342" providerId="LiveId" clId="{8EA54259-33E0-41F4-9BC4-7F8465EE9DB4}" dt="2024-05-05T03:14:35.244" v="428" actId="1076"/>
          <ac:spMkLst>
            <pc:docMk/>
            <pc:sldMk cId="4278002139" sldId="257"/>
            <ac:spMk id="9" creationId="{9548FA9B-E059-4CBD-918A-37A4FC10471F}"/>
          </ac:spMkLst>
        </pc:spChg>
        <pc:spChg chg="add mod">
          <ac:chgData name="pugalgamerstamil@gmail.com" userId="eb978b10dc3c3342" providerId="LiveId" clId="{8EA54259-33E0-41F4-9BC4-7F8465EE9DB4}" dt="2024-05-05T03:15:48.256" v="466" actId="20577"/>
          <ac:spMkLst>
            <pc:docMk/>
            <pc:sldMk cId="4278002139" sldId="257"/>
            <ac:spMk id="10" creationId="{E8D981D0-4EC1-4C2F-9FC3-5ED0CC55ED02}"/>
          </ac:spMkLst>
        </pc:spChg>
        <pc:spChg chg="add del mod">
          <ac:chgData name="pugalgamerstamil@gmail.com" userId="eb978b10dc3c3342" providerId="LiveId" clId="{8EA54259-33E0-41F4-9BC4-7F8465EE9DB4}" dt="2024-05-05T03:20:10.769" v="517"/>
          <ac:spMkLst>
            <pc:docMk/>
            <pc:sldMk cId="4278002139" sldId="257"/>
            <ac:spMk id="15" creationId="{FF19F915-BA6F-4C88-A1B1-9B546D8C1261}"/>
          </ac:spMkLst>
        </pc:spChg>
        <pc:spChg chg="add mod">
          <ac:chgData name="pugalgamerstamil@gmail.com" userId="eb978b10dc3c3342" providerId="LiveId" clId="{8EA54259-33E0-41F4-9BC4-7F8465EE9DB4}" dt="2024-05-05T03:20:45.202" v="523" actId="1076"/>
          <ac:spMkLst>
            <pc:docMk/>
            <pc:sldMk cId="4278002139" sldId="257"/>
            <ac:spMk id="16" creationId="{910B78EA-9CD3-44F9-9E6F-0327508E2E51}"/>
          </ac:spMkLst>
        </pc:spChg>
        <pc:spChg chg="add del mod">
          <ac:chgData name="pugalgamerstamil@gmail.com" userId="eb978b10dc3c3342" providerId="LiveId" clId="{8EA54259-33E0-41F4-9BC4-7F8465EE9DB4}" dt="2024-05-05T03:21:15.690" v="530"/>
          <ac:spMkLst>
            <pc:docMk/>
            <pc:sldMk cId="4278002139" sldId="257"/>
            <ac:spMk id="17" creationId="{80D6B609-01C0-4FB9-BC64-7D2E0E37A652}"/>
          </ac:spMkLst>
        </pc:spChg>
        <pc:spChg chg="add del mod">
          <ac:chgData name="pugalgamerstamil@gmail.com" userId="eb978b10dc3c3342" providerId="LiveId" clId="{8EA54259-33E0-41F4-9BC4-7F8465EE9DB4}" dt="2024-05-05T03:21:15.690" v="532"/>
          <ac:spMkLst>
            <pc:docMk/>
            <pc:sldMk cId="4278002139" sldId="257"/>
            <ac:spMk id="18" creationId="{32B49305-1C63-4781-B9E6-2B9569222B24}"/>
          </ac:spMkLst>
        </pc:spChg>
        <pc:spChg chg="add del mod">
          <ac:chgData name="pugalgamerstamil@gmail.com" userId="eb978b10dc3c3342" providerId="LiveId" clId="{8EA54259-33E0-41F4-9BC4-7F8465EE9DB4}" dt="2024-05-05T03:21:15.690" v="534"/>
          <ac:spMkLst>
            <pc:docMk/>
            <pc:sldMk cId="4278002139" sldId="257"/>
            <ac:spMk id="19" creationId="{DC180659-2057-481A-BA17-DB73E401A164}"/>
          </ac:spMkLst>
        </pc:spChg>
        <pc:spChg chg="add del mod">
          <ac:chgData name="pugalgamerstamil@gmail.com" userId="eb978b10dc3c3342" providerId="LiveId" clId="{8EA54259-33E0-41F4-9BC4-7F8465EE9DB4}" dt="2024-05-05T03:21:15.690" v="536"/>
          <ac:spMkLst>
            <pc:docMk/>
            <pc:sldMk cId="4278002139" sldId="257"/>
            <ac:spMk id="20" creationId="{BAB0AC83-3102-4DF0-AE85-10C149B8EFB5}"/>
          </ac:spMkLst>
        </pc:spChg>
        <pc:spChg chg="add del mod">
          <ac:chgData name="pugalgamerstamil@gmail.com" userId="eb978b10dc3c3342" providerId="LiveId" clId="{8EA54259-33E0-41F4-9BC4-7F8465EE9DB4}" dt="2024-05-05T03:21:15.690" v="538"/>
          <ac:spMkLst>
            <pc:docMk/>
            <pc:sldMk cId="4278002139" sldId="257"/>
            <ac:spMk id="21" creationId="{21114BE6-EB2A-480E-A893-7A9DD795D967}"/>
          </ac:spMkLst>
        </pc:spChg>
        <pc:spChg chg="add mod">
          <ac:chgData name="pugalgamerstamil@gmail.com" userId="eb978b10dc3c3342" providerId="LiveId" clId="{8EA54259-33E0-41F4-9BC4-7F8465EE9DB4}" dt="2024-05-05T03:22:23.206" v="558" actId="113"/>
          <ac:spMkLst>
            <pc:docMk/>
            <pc:sldMk cId="4278002139" sldId="257"/>
            <ac:spMk id="22" creationId="{3338E26E-7031-4E20-A28A-92CF2DB24AD6}"/>
          </ac:spMkLst>
        </pc:spChg>
        <pc:spChg chg="add mod">
          <ac:chgData name="pugalgamerstamil@gmail.com" userId="eb978b10dc3c3342" providerId="LiveId" clId="{8EA54259-33E0-41F4-9BC4-7F8465EE9DB4}" dt="2024-05-05T03:23:52.027" v="589" actId="113"/>
          <ac:spMkLst>
            <pc:docMk/>
            <pc:sldMk cId="4278002139" sldId="257"/>
            <ac:spMk id="23" creationId="{0865E755-9DAA-4D61-B092-B35BA3D1B045}"/>
          </ac:spMkLst>
        </pc:spChg>
        <pc:spChg chg="add mod">
          <ac:chgData name="pugalgamerstamil@gmail.com" userId="eb978b10dc3c3342" providerId="LiveId" clId="{8EA54259-33E0-41F4-9BC4-7F8465EE9DB4}" dt="2024-05-05T03:26:20.480" v="668" actId="1076"/>
          <ac:spMkLst>
            <pc:docMk/>
            <pc:sldMk cId="4278002139" sldId="257"/>
            <ac:spMk id="24" creationId="{0A273402-F182-467D-9D97-3233B47E8BCE}"/>
          </ac:spMkLst>
        </pc:spChg>
        <pc:spChg chg="add mod">
          <ac:chgData name="pugalgamerstamil@gmail.com" userId="eb978b10dc3c3342" providerId="LiveId" clId="{8EA54259-33E0-41F4-9BC4-7F8465EE9DB4}" dt="2024-05-05T03:27:15.265" v="675" actId="1076"/>
          <ac:spMkLst>
            <pc:docMk/>
            <pc:sldMk cId="4278002139" sldId="257"/>
            <ac:spMk id="25" creationId="{3CD70B79-0F7E-4A18-AF2B-4575CAAAB96A}"/>
          </ac:spMkLst>
        </pc:spChg>
        <pc:spChg chg="add del mod">
          <ac:chgData name="pugalgamerstamil@gmail.com" userId="eb978b10dc3c3342" providerId="LiveId" clId="{8EA54259-33E0-41F4-9BC4-7F8465EE9DB4}" dt="2024-05-05T03:28:31.131" v="679" actId="478"/>
          <ac:spMkLst>
            <pc:docMk/>
            <pc:sldMk cId="4278002139" sldId="257"/>
            <ac:spMk id="26" creationId="{E5E7FDEC-C93A-470E-943A-397C8D761C1D}"/>
          </ac:spMkLst>
        </pc:spChg>
        <pc:spChg chg="add del mod">
          <ac:chgData name="pugalgamerstamil@gmail.com" userId="eb978b10dc3c3342" providerId="LiveId" clId="{8EA54259-33E0-41F4-9BC4-7F8465EE9DB4}" dt="2024-05-05T03:33:41.578" v="797" actId="478"/>
          <ac:spMkLst>
            <pc:docMk/>
            <pc:sldMk cId="4278002139" sldId="257"/>
            <ac:spMk id="27" creationId="{F4FB5339-DCF7-4442-8C3E-5934DA0798FB}"/>
          </ac:spMkLst>
        </pc:spChg>
        <pc:spChg chg="add del mod">
          <ac:chgData name="pugalgamerstamil@gmail.com" userId="eb978b10dc3c3342" providerId="LiveId" clId="{8EA54259-33E0-41F4-9BC4-7F8465EE9DB4}" dt="2024-05-05T03:33:38.700" v="796" actId="478"/>
          <ac:spMkLst>
            <pc:docMk/>
            <pc:sldMk cId="4278002139" sldId="257"/>
            <ac:spMk id="28" creationId="{C039F89F-B490-417D-B021-6865D05CB512}"/>
          </ac:spMkLst>
        </pc:spChg>
        <pc:spChg chg="add del mod">
          <ac:chgData name="pugalgamerstamil@gmail.com" userId="eb978b10dc3c3342" providerId="LiveId" clId="{8EA54259-33E0-41F4-9BC4-7F8465EE9DB4}" dt="2024-05-05T03:33:38.700" v="796" actId="478"/>
          <ac:spMkLst>
            <pc:docMk/>
            <pc:sldMk cId="4278002139" sldId="257"/>
            <ac:spMk id="29" creationId="{84199F0A-292F-4E46-B7A0-DFD56DBCDE1A}"/>
          </ac:spMkLst>
        </pc:spChg>
        <pc:spChg chg="add del mod">
          <ac:chgData name="pugalgamerstamil@gmail.com" userId="eb978b10dc3c3342" providerId="LiveId" clId="{8EA54259-33E0-41F4-9BC4-7F8465EE9DB4}" dt="2024-05-05T03:33:38.700" v="796" actId="478"/>
          <ac:spMkLst>
            <pc:docMk/>
            <pc:sldMk cId="4278002139" sldId="257"/>
            <ac:spMk id="30" creationId="{BE42E814-48FB-4F3C-97DB-639E7E674F11}"/>
          </ac:spMkLst>
        </pc:spChg>
        <pc:spChg chg="add del mod">
          <ac:chgData name="pugalgamerstamil@gmail.com" userId="eb978b10dc3c3342" providerId="LiveId" clId="{8EA54259-33E0-41F4-9BC4-7F8465EE9DB4}" dt="2024-05-05T03:33:38.700" v="796" actId="478"/>
          <ac:spMkLst>
            <pc:docMk/>
            <pc:sldMk cId="4278002139" sldId="257"/>
            <ac:spMk id="31" creationId="{B693E194-F3E0-4135-B4F1-A6AED6BA2479}"/>
          </ac:spMkLst>
        </pc:spChg>
        <pc:picChg chg="add mod ord">
          <ac:chgData name="pugalgamerstamil@gmail.com" userId="eb978b10dc3c3342" providerId="LiveId" clId="{8EA54259-33E0-41F4-9BC4-7F8465EE9DB4}" dt="2024-05-05T03:17:54.553" v="487" actId="1076"/>
          <ac:picMkLst>
            <pc:docMk/>
            <pc:sldMk cId="4278002139" sldId="257"/>
            <ac:picMk id="12" creationId="{850B92D1-93E7-49E5-84F2-E58D518F45B0}"/>
          </ac:picMkLst>
        </pc:picChg>
        <pc:picChg chg="add mod">
          <ac:chgData name="pugalgamerstamil@gmail.com" userId="eb978b10dc3c3342" providerId="LiveId" clId="{8EA54259-33E0-41F4-9BC4-7F8465EE9DB4}" dt="2024-05-05T03:21:23.381" v="540" actId="1076"/>
          <ac:picMkLst>
            <pc:docMk/>
            <pc:sldMk cId="4278002139" sldId="257"/>
            <ac:picMk id="14" creationId="{730C7ADC-28B5-4490-B8ED-0A3C9851E45F}"/>
          </ac:picMkLst>
        </pc:picChg>
      </pc:sldChg>
      <pc:sldChg chg="addSp modSp new mod">
        <pc:chgData name="pugalgamerstamil@gmail.com" userId="eb978b10dc3c3342" providerId="LiveId" clId="{8EA54259-33E0-41F4-9BC4-7F8465EE9DB4}" dt="2024-05-05T03:53:05.130" v="1249" actId="2085"/>
        <pc:sldMkLst>
          <pc:docMk/>
          <pc:sldMk cId="963144940" sldId="258"/>
        </pc:sldMkLst>
        <pc:spChg chg="add mod">
          <ac:chgData name="pugalgamerstamil@gmail.com" userId="eb978b10dc3c3342" providerId="LiveId" clId="{8EA54259-33E0-41F4-9BC4-7F8465EE9DB4}" dt="2024-05-05T03:34:15.198" v="807" actId="1076"/>
          <ac:spMkLst>
            <pc:docMk/>
            <pc:sldMk cId="963144940" sldId="258"/>
            <ac:spMk id="2" creationId="{7BFA22B9-583D-4C1F-B456-B8730C47B7D9}"/>
          </ac:spMkLst>
        </pc:spChg>
        <pc:spChg chg="add mod">
          <ac:chgData name="pugalgamerstamil@gmail.com" userId="eb978b10dc3c3342" providerId="LiveId" clId="{8EA54259-33E0-41F4-9BC4-7F8465EE9DB4}" dt="2024-05-05T03:34:18.060" v="808" actId="1076"/>
          <ac:spMkLst>
            <pc:docMk/>
            <pc:sldMk cId="963144940" sldId="258"/>
            <ac:spMk id="3" creationId="{E734A60E-9B87-4207-93AA-E832F0A44221}"/>
          </ac:spMkLst>
        </pc:spChg>
        <pc:spChg chg="add mod">
          <ac:chgData name="pugalgamerstamil@gmail.com" userId="eb978b10dc3c3342" providerId="LiveId" clId="{8EA54259-33E0-41F4-9BC4-7F8465EE9DB4}" dt="2024-05-05T03:35:14.329" v="819" actId="1076"/>
          <ac:spMkLst>
            <pc:docMk/>
            <pc:sldMk cId="963144940" sldId="258"/>
            <ac:spMk id="4" creationId="{CE27CDEB-1A15-4B3C-B6AC-8785D324A6DA}"/>
          </ac:spMkLst>
        </pc:spChg>
        <pc:spChg chg="add mod">
          <ac:chgData name="pugalgamerstamil@gmail.com" userId="eb978b10dc3c3342" providerId="LiveId" clId="{8EA54259-33E0-41F4-9BC4-7F8465EE9DB4}" dt="2024-05-05T03:34:35.112" v="812" actId="1076"/>
          <ac:spMkLst>
            <pc:docMk/>
            <pc:sldMk cId="963144940" sldId="258"/>
            <ac:spMk id="5" creationId="{6A619B29-AC30-4FE1-B8CF-7517C39B45E6}"/>
          </ac:spMkLst>
        </pc:spChg>
        <pc:spChg chg="add mod">
          <ac:chgData name="pugalgamerstamil@gmail.com" userId="eb978b10dc3c3342" providerId="LiveId" clId="{8EA54259-33E0-41F4-9BC4-7F8465EE9DB4}" dt="2024-05-05T03:34:21.587" v="809" actId="1076"/>
          <ac:spMkLst>
            <pc:docMk/>
            <pc:sldMk cId="963144940" sldId="258"/>
            <ac:spMk id="6" creationId="{73D004BC-A966-4785-A273-519A9E1086BD}"/>
          </ac:spMkLst>
        </pc:spChg>
        <pc:spChg chg="add mod">
          <ac:chgData name="pugalgamerstamil@gmail.com" userId="eb978b10dc3c3342" providerId="LiveId" clId="{8EA54259-33E0-41F4-9BC4-7F8465EE9DB4}" dt="2024-05-05T03:35:59.453" v="832" actId="14100"/>
          <ac:spMkLst>
            <pc:docMk/>
            <pc:sldMk cId="963144940" sldId="258"/>
            <ac:spMk id="7" creationId="{8C6B2E73-2E67-4104-A0B8-9A328BC50EFD}"/>
          </ac:spMkLst>
        </pc:spChg>
        <pc:spChg chg="add mod">
          <ac:chgData name="pugalgamerstamil@gmail.com" userId="eb978b10dc3c3342" providerId="LiveId" clId="{8EA54259-33E0-41F4-9BC4-7F8465EE9DB4}" dt="2024-05-05T03:41:09.608" v="930" actId="1076"/>
          <ac:spMkLst>
            <pc:docMk/>
            <pc:sldMk cId="963144940" sldId="258"/>
            <ac:spMk id="8" creationId="{EBF86562-3862-4B37-89C2-594CC85BCAB8}"/>
          </ac:spMkLst>
        </pc:spChg>
        <pc:spChg chg="add mod">
          <ac:chgData name="pugalgamerstamil@gmail.com" userId="eb978b10dc3c3342" providerId="LiveId" clId="{8EA54259-33E0-41F4-9BC4-7F8465EE9DB4}" dt="2024-05-05T03:43:31.358" v="1011" actId="1076"/>
          <ac:spMkLst>
            <pc:docMk/>
            <pc:sldMk cId="963144940" sldId="258"/>
            <ac:spMk id="9" creationId="{3DDC3DE3-3DEE-47BE-8392-AE5F436C9DC6}"/>
          </ac:spMkLst>
        </pc:spChg>
        <pc:spChg chg="add mod">
          <ac:chgData name="pugalgamerstamil@gmail.com" userId="eb978b10dc3c3342" providerId="LiveId" clId="{8EA54259-33E0-41F4-9BC4-7F8465EE9DB4}" dt="2024-05-05T03:44:06.841" v="1017" actId="1076"/>
          <ac:spMkLst>
            <pc:docMk/>
            <pc:sldMk cId="963144940" sldId="258"/>
            <ac:spMk id="10" creationId="{DC303FBC-18CC-444F-AEAE-3B1B7F1E504D}"/>
          </ac:spMkLst>
        </pc:spChg>
        <pc:spChg chg="add mod">
          <ac:chgData name="pugalgamerstamil@gmail.com" userId="eb978b10dc3c3342" providerId="LiveId" clId="{8EA54259-33E0-41F4-9BC4-7F8465EE9DB4}" dt="2024-05-05T03:45:07.363" v="1030" actId="20577"/>
          <ac:spMkLst>
            <pc:docMk/>
            <pc:sldMk cId="963144940" sldId="258"/>
            <ac:spMk id="11" creationId="{33913BB8-0FAA-48AB-AF6B-48D66EDC30C6}"/>
          </ac:spMkLst>
        </pc:spChg>
        <pc:spChg chg="add mod">
          <ac:chgData name="pugalgamerstamil@gmail.com" userId="eb978b10dc3c3342" providerId="LiveId" clId="{8EA54259-33E0-41F4-9BC4-7F8465EE9DB4}" dt="2024-05-05T03:49:40.543" v="1180" actId="12"/>
          <ac:spMkLst>
            <pc:docMk/>
            <pc:sldMk cId="963144940" sldId="258"/>
            <ac:spMk id="12" creationId="{D38D7180-73C8-4E1E-94B8-8AB04E6B5757}"/>
          </ac:spMkLst>
        </pc:spChg>
        <pc:spChg chg="add mod">
          <ac:chgData name="pugalgamerstamil@gmail.com" userId="eb978b10dc3c3342" providerId="LiveId" clId="{8EA54259-33E0-41F4-9BC4-7F8465EE9DB4}" dt="2024-05-05T03:49:47.820" v="1181" actId="1076"/>
          <ac:spMkLst>
            <pc:docMk/>
            <pc:sldMk cId="963144940" sldId="258"/>
            <ac:spMk id="13" creationId="{AF45BE87-BE3E-4D5B-A8AC-4997359D2A12}"/>
          </ac:spMkLst>
        </pc:spChg>
        <pc:spChg chg="add mod">
          <ac:chgData name="pugalgamerstamil@gmail.com" userId="eb978b10dc3c3342" providerId="LiveId" clId="{8EA54259-33E0-41F4-9BC4-7F8465EE9DB4}" dt="2024-05-05T03:52:17.602" v="1232" actId="1076"/>
          <ac:spMkLst>
            <pc:docMk/>
            <pc:sldMk cId="963144940" sldId="258"/>
            <ac:spMk id="14" creationId="{18DE7F4D-ADDE-41A6-8230-599622A2C3CC}"/>
          </ac:spMkLst>
        </pc:spChg>
        <pc:spChg chg="add mod">
          <ac:chgData name="pugalgamerstamil@gmail.com" userId="eb978b10dc3c3342" providerId="LiveId" clId="{8EA54259-33E0-41F4-9BC4-7F8465EE9DB4}" dt="2024-05-05T03:52:42.027" v="1246" actId="20577"/>
          <ac:spMkLst>
            <pc:docMk/>
            <pc:sldMk cId="963144940" sldId="258"/>
            <ac:spMk id="15" creationId="{66361C2B-6D9E-4127-AA6E-FB9AE0A22A46}"/>
          </ac:spMkLst>
        </pc:spChg>
        <pc:spChg chg="add mod">
          <ac:chgData name="pugalgamerstamil@gmail.com" userId="eb978b10dc3c3342" providerId="LiveId" clId="{8EA54259-33E0-41F4-9BC4-7F8465EE9DB4}" dt="2024-05-05T03:53:05.130" v="1249" actId="2085"/>
          <ac:spMkLst>
            <pc:docMk/>
            <pc:sldMk cId="963144940" sldId="258"/>
            <ac:spMk id="16" creationId="{9538F659-3231-42F6-8A0D-04BE8EF4783E}"/>
          </ac:spMkLst>
        </pc:spChg>
      </pc:sldChg>
      <pc:sldChg chg="addSp delSp modSp new mod">
        <pc:chgData name="pugalgamerstamil@gmail.com" userId="eb978b10dc3c3342" providerId="LiveId" clId="{8EA54259-33E0-41F4-9BC4-7F8465EE9DB4}" dt="2024-05-05T12:36:50.562" v="2682" actId="20577"/>
        <pc:sldMkLst>
          <pc:docMk/>
          <pc:sldMk cId="1369179518" sldId="259"/>
        </pc:sldMkLst>
        <pc:spChg chg="add mod">
          <ac:chgData name="pugalgamerstamil@gmail.com" userId="eb978b10dc3c3342" providerId="LiveId" clId="{8EA54259-33E0-41F4-9BC4-7F8465EE9DB4}" dt="2024-05-05T03:57:05.586" v="1290" actId="1076"/>
          <ac:spMkLst>
            <pc:docMk/>
            <pc:sldMk cId="1369179518" sldId="259"/>
            <ac:spMk id="2" creationId="{7F915C3B-7A32-4D90-BD06-199128C68235}"/>
          </ac:spMkLst>
        </pc:spChg>
        <pc:spChg chg="add mod">
          <ac:chgData name="pugalgamerstamil@gmail.com" userId="eb978b10dc3c3342" providerId="LiveId" clId="{8EA54259-33E0-41F4-9BC4-7F8465EE9DB4}" dt="2024-05-05T03:56:44.977" v="1283" actId="1076"/>
          <ac:spMkLst>
            <pc:docMk/>
            <pc:sldMk cId="1369179518" sldId="259"/>
            <ac:spMk id="3" creationId="{6A3267E3-D9CD-4DF4-A8E2-24A0B7710043}"/>
          </ac:spMkLst>
        </pc:spChg>
        <pc:spChg chg="add del mod">
          <ac:chgData name="pugalgamerstamil@gmail.com" userId="eb978b10dc3c3342" providerId="LiveId" clId="{8EA54259-33E0-41F4-9BC4-7F8465EE9DB4}" dt="2024-05-05T03:55:23.049" v="1270" actId="767"/>
          <ac:spMkLst>
            <pc:docMk/>
            <pc:sldMk cId="1369179518" sldId="259"/>
            <ac:spMk id="4" creationId="{E85E53DD-3483-402B-BA76-68425157736A}"/>
          </ac:spMkLst>
        </pc:spChg>
        <pc:graphicFrameChg chg="add del mod">
          <ac:chgData name="pugalgamerstamil@gmail.com" userId="eb978b10dc3c3342" providerId="LiveId" clId="{8EA54259-33E0-41F4-9BC4-7F8465EE9DB4}" dt="2024-05-05T03:56:42.307" v="1281" actId="3680"/>
          <ac:graphicFrameMkLst>
            <pc:docMk/>
            <pc:sldMk cId="1369179518" sldId="259"/>
            <ac:graphicFrameMk id="5" creationId="{84C354F7-DD7C-4F4D-9F34-FCB7FC50EC04}"/>
          </ac:graphicFrameMkLst>
        </pc:graphicFrameChg>
        <pc:graphicFrameChg chg="add mod modGraphic">
          <ac:chgData name="pugalgamerstamil@gmail.com" userId="eb978b10dc3c3342" providerId="LiveId" clId="{8EA54259-33E0-41F4-9BC4-7F8465EE9DB4}" dt="2024-05-05T12:36:50.562" v="2682" actId="20577"/>
          <ac:graphicFrameMkLst>
            <pc:docMk/>
            <pc:sldMk cId="1369179518" sldId="259"/>
            <ac:graphicFrameMk id="6" creationId="{E8FECCA3-3864-4028-924E-A72B4C02D244}"/>
          </ac:graphicFrameMkLst>
        </pc:graphicFrameChg>
      </pc:sldChg>
      <pc:sldChg chg="addSp modSp new mod">
        <pc:chgData name="pugalgamerstamil@gmail.com" userId="eb978b10dc3c3342" providerId="LiveId" clId="{8EA54259-33E0-41F4-9BC4-7F8465EE9DB4}" dt="2024-05-05T04:54:18.593" v="2518" actId="1076"/>
        <pc:sldMkLst>
          <pc:docMk/>
          <pc:sldMk cId="1532752432" sldId="260"/>
        </pc:sldMkLst>
        <pc:spChg chg="add mod">
          <ac:chgData name="pugalgamerstamil@gmail.com" userId="eb978b10dc3c3342" providerId="LiveId" clId="{8EA54259-33E0-41F4-9BC4-7F8465EE9DB4}" dt="2024-05-05T04:41:11.738" v="2061" actId="2711"/>
          <ac:spMkLst>
            <pc:docMk/>
            <pc:sldMk cId="1532752432" sldId="260"/>
            <ac:spMk id="2" creationId="{4FD252DA-B1A0-4DB3-8B7A-31B70E67CBA9}"/>
          </ac:spMkLst>
        </pc:spChg>
        <pc:spChg chg="add mod">
          <ac:chgData name="pugalgamerstamil@gmail.com" userId="eb978b10dc3c3342" providerId="LiveId" clId="{8EA54259-33E0-41F4-9BC4-7F8465EE9DB4}" dt="2024-05-05T04:49:54.985" v="2371" actId="207"/>
          <ac:spMkLst>
            <pc:docMk/>
            <pc:sldMk cId="1532752432" sldId="260"/>
            <ac:spMk id="4" creationId="{F2A905C2-6396-42E6-A861-B2A90F0E757D}"/>
          </ac:spMkLst>
        </pc:spChg>
        <pc:spChg chg="add mod">
          <ac:chgData name="pugalgamerstamil@gmail.com" userId="eb978b10dc3c3342" providerId="LiveId" clId="{8EA54259-33E0-41F4-9BC4-7F8465EE9DB4}" dt="2024-05-05T04:50:53.624" v="2438" actId="20577"/>
          <ac:spMkLst>
            <pc:docMk/>
            <pc:sldMk cId="1532752432" sldId="260"/>
            <ac:spMk id="5" creationId="{7BAE69AB-6EEF-428A-A8D3-2536873BA2BB}"/>
          </ac:spMkLst>
        </pc:spChg>
        <pc:spChg chg="add mod">
          <ac:chgData name="pugalgamerstamil@gmail.com" userId="eb978b10dc3c3342" providerId="LiveId" clId="{8EA54259-33E0-41F4-9BC4-7F8465EE9DB4}" dt="2024-05-05T04:51:26.408" v="2440" actId="1076"/>
          <ac:spMkLst>
            <pc:docMk/>
            <pc:sldMk cId="1532752432" sldId="260"/>
            <ac:spMk id="6" creationId="{63D317FC-348A-43B9-9050-B92E672AC70F}"/>
          </ac:spMkLst>
        </pc:spChg>
        <pc:spChg chg="add mod">
          <ac:chgData name="pugalgamerstamil@gmail.com" userId="eb978b10dc3c3342" providerId="LiveId" clId="{8EA54259-33E0-41F4-9BC4-7F8465EE9DB4}" dt="2024-05-05T04:53:02.352" v="2492" actId="20577"/>
          <ac:spMkLst>
            <pc:docMk/>
            <pc:sldMk cId="1532752432" sldId="260"/>
            <ac:spMk id="7" creationId="{7E027036-FF62-4449-9217-046813B17E8C}"/>
          </ac:spMkLst>
        </pc:spChg>
        <pc:spChg chg="add mod">
          <ac:chgData name="pugalgamerstamil@gmail.com" userId="eb978b10dc3c3342" providerId="LiveId" clId="{8EA54259-33E0-41F4-9BC4-7F8465EE9DB4}" dt="2024-05-05T04:54:04.181" v="2516" actId="1076"/>
          <ac:spMkLst>
            <pc:docMk/>
            <pc:sldMk cId="1532752432" sldId="260"/>
            <ac:spMk id="8" creationId="{8965D562-9CBC-43CD-BC29-ED3E8876290E}"/>
          </ac:spMkLst>
        </pc:spChg>
        <pc:spChg chg="add mod">
          <ac:chgData name="pugalgamerstamil@gmail.com" userId="eb978b10dc3c3342" providerId="LiveId" clId="{8EA54259-33E0-41F4-9BC4-7F8465EE9DB4}" dt="2024-05-05T04:54:18.593" v="2518" actId="1076"/>
          <ac:spMkLst>
            <pc:docMk/>
            <pc:sldMk cId="1532752432" sldId="260"/>
            <ac:spMk id="9" creationId="{E4F1B740-B39B-439B-9820-EB2A2E5E9759}"/>
          </ac:spMkLst>
        </pc:spChg>
        <pc:graphicFrameChg chg="add mod modGraphic">
          <ac:chgData name="pugalgamerstamil@gmail.com" userId="eb978b10dc3c3342" providerId="LiveId" clId="{8EA54259-33E0-41F4-9BC4-7F8465EE9DB4}" dt="2024-05-05T04:47:04.207" v="2325" actId="20577"/>
          <ac:graphicFrameMkLst>
            <pc:docMk/>
            <pc:sldMk cId="1532752432" sldId="260"/>
            <ac:graphicFrameMk id="3" creationId="{6A7C5FAD-81CF-4DE4-A043-D91D28A81339}"/>
          </ac:graphicFrameMkLst>
        </pc:graphicFrameChg>
      </pc:sldChg>
      <pc:sldChg chg="addSp modSp new mod">
        <pc:chgData name="pugalgamerstamil@gmail.com" userId="eb978b10dc3c3342" providerId="LiveId" clId="{8EA54259-33E0-41F4-9BC4-7F8465EE9DB4}" dt="2024-05-05T05:54:23.997" v="2654" actId="207"/>
        <pc:sldMkLst>
          <pc:docMk/>
          <pc:sldMk cId="3695890729" sldId="261"/>
        </pc:sldMkLst>
        <pc:spChg chg="add mod">
          <ac:chgData name="pugalgamerstamil@gmail.com" userId="eb978b10dc3c3342" providerId="LiveId" clId="{8EA54259-33E0-41F4-9BC4-7F8465EE9DB4}" dt="2024-05-05T05:36:02.458" v="2556" actId="113"/>
          <ac:spMkLst>
            <pc:docMk/>
            <pc:sldMk cId="3695890729" sldId="261"/>
            <ac:spMk id="2" creationId="{27E755DC-794A-4F9E-ABCC-509CD6337BDE}"/>
          </ac:spMkLst>
        </pc:spChg>
        <pc:spChg chg="add mod">
          <ac:chgData name="pugalgamerstamil@gmail.com" userId="eb978b10dc3c3342" providerId="LiveId" clId="{8EA54259-33E0-41F4-9BC4-7F8465EE9DB4}" dt="2024-05-05T05:54:23.997" v="2654" actId="207"/>
          <ac:spMkLst>
            <pc:docMk/>
            <pc:sldMk cId="3695890729" sldId="261"/>
            <ac:spMk id="4" creationId="{03B9062A-6567-4DEC-96F7-9723BCCF0AB1}"/>
          </ac:spMkLst>
        </pc:spChg>
        <pc:spChg chg="add mod">
          <ac:chgData name="pugalgamerstamil@gmail.com" userId="eb978b10dc3c3342" providerId="LiveId" clId="{8EA54259-33E0-41F4-9BC4-7F8465EE9DB4}" dt="2024-05-05T05:46:10.445" v="2625" actId="1076"/>
          <ac:spMkLst>
            <pc:docMk/>
            <pc:sldMk cId="3695890729" sldId="261"/>
            <ac:spMk id="6" creationId="{B0AC9318-0277-4DE5-B91D-1808B4D7C462}"/>
          </ac:spMkLst>
        </pc:spChg>
        <pc:spChg chg="add mod">
          <ac:chgData name="pugalgamerstamil@gmail.com" userId="eb978b10dc3c3342" providerId="LiveId" clId="{8EA54259-33E0-41F4-9BC4-7F8465EE9DB4}" dt="2024-05-05T05:46:13.941" v="2626" actId="1076"/>
          <ac:spMkLst>
            <pc:docMk/>
            <pc:sldMk cId="3695890729" sldId="261"/>
            <ac:spMk id="7" creationId="{1753F7DA-D692-4175-8819-622B531E5B5F}"/>
          </ac:spMkLst>
        </pc:spChg>
      </pc:sldChg>
      <pc:sldChg chg="addSp modSp new mod">
        <pc:chgData name="pugalgamerstamil@gmail.com" userId="eb978b10dc3c3342" providerId="LiveId" clId="{8EA54259-33E0-41F4-9BC4-7F8465EE9DB4}" dt="2024-05-05T05:57:13.770" v="2679" actId="313"/>
        <pc:sldMkLst>
          <pc:docMk/>
          <pc:sldMk cId="3752110397" sldId="262"/>
        </pc:sldMkLst>
        <pc:spChg chg="add mod">
          <ac:chgData name="pugalgamerstamil@gmail.com" userId="eb978b10dc3c3342" providerId="LiveId" clId="{8EA54259-33E0-41F4-9BC4-7F8465EE9DB4}" dt="2024-05-05T05:51:44.093" v="2634" actId="20577"/>
          <ac:spMkLst>
            <pc:docMk/>
            <pc:sldMk cId="3752110397" sldId="262"/>
            <ac:spMk id="2" creationId="{99F711AA-B140-43A2-A815-6317A4C72B18}"/>
          </ac:spMkLst>
        </pc:spChg>
        <pc:spChg chg="add mod">
          <ac:chgData name="pugalgamerstamil@gmail.com" userId="eb978b10dc3c3342" providerId="LiveId" clId="{8EA54259-33E0-41F4-9BC4-7F8465EE9DB4}" dt="2024-05-05T05:57:13.770" v="2679" actId="313"/>
          <ac:spMkLst>
            <pc:docMk/>
            <pc:sldMk cId="3752110397" sldId="262"/>
            <ac:spMk id="3" creationId="{9E44BE1C-0E98-48C9-AEBB-B64610986F34}"/>
          </ac:spMkLst>
        </pc:spChg>
        <pc:spChg chg="add mod">
          <ac:chgData name="pugalgamerstamil@gmail.com" userId="eb978b10dc3c3342" providerId="LiveId" clId="{8EA54259-33E0-41F4-9BC4-7F8465EE9DB4}" dt="2024-05-05T05:56:23.145" v="2674" actId="1076"/>
          <ac:spMkLst>
            <pc:docMk/>
            <pc:sldMk cId="3752110397" sldId="262"/>
            <ac:spMk id="4" creationId="{3C91A286-C04D-41D5-8203-89DDB5DB6E91}"/>
          </ac:spMkLst>
        </pc:spChg>
        <pc:spChg chg="add mod">
          <ac:chgData name="pugalgamerstamil@gmail.com" userId="eb978b10dc3c3342" providerId="LiveId" clId="{8EA54259-33E0-41F4-9BC4-7F8465EE9DB4}" dt="2024-05-05T05:56:37.886" v="2677" actId="1076"/>
          <ac:spMkLst>
            <pc:docMk/>
            <pc:sldMk cId="3752110397" sldId="262"/>
            <ac:spMk id="5" creationId="{A79A7724-7E8C-4710-9291-E82E47C92047}"/>
          </ac:spMkLst>
        </pc:spChg>
      </pc:sldChg>
      <pc:sldChg chg="addSp modSp new mod ord">
        <pc:chgData name="pugalgamerstamil@gmail.com" userId="eb978b10dc3c3342" providerId="LiveId" clId="{8EA54259-33E0-41F4-9BC4-7F8465EE9DB4}" dt="2024-05-05T13:27:55.280" v="2839"/>
        <pc:sldMkLst>
          <pc:docMk/>
          <pc:sldMk cId="2951670159" sldId="263"/>
        </pc:sldMkLst>
        <pc:spChg chg="add mod">
          <ac:chgData name="pugalgamerstamil@gmail.com" userId="eb978b10dc3c3342" providerId="LiveId" clId="{8EA54259-33E0-41F4-9BC4-7F8465EE9DB4}" dt="2024-05-05T13:03:20.703" v="2688" actId="1076"/>
          <ac:spMkLst>
            <pc:docMk/>
            <pc:sldMk cId="2951670159" sldId="263"/>
            <ac:spMk id="2" creationId="{5D67DCC7-6C14-41AB-998F-2DB39D74E6B9}"/>
          </ac:spMkLst>
        </pc:spChg>
        <pc:spChg chg="add mod">
          <ac:chgData name="pugalgamerstamil@gmail.com" userId="eb978b10dc3c3342" providerId="LiveId" clId="{8EA54259-33E0-41F4-9BC4-7F8465EE9DB4}" dt="2024-05-05T13:23:53.144" v="2758" actId="20577"/>
          <ac:spMkLst>
            <pc:docMk/>
            <pc:sldMk cId="2951670159" sldId="263"/>
            <ac:spMk id="4" creationId="{5FB0F6E9-5CCE-4633-9A96-D2DC04050F94}"/>
          </ac:spMkLst>
        </pc:spChg>
        <pc:spChg chg="add mod">
          <ac:chgData name="pugalgamerstamil@gmail.com" userId="eb978b10dc3c3342" providerId="LiveId" clId="{8EA54259-33E0-41F4-9BC4-7F8465EE9DB4}" dt="2024-05-05T13:25:44.915" v="2810" actId="1076"/>
          <ac:spMkLst>
            <pc:docMk/>
            <pc:sldMk cId="2951670159" sldId="263"/>
            <ac:spMk id="5" creationId="{A1D8285D-A0CA-4918-BA38-065E65174126}"/>
          </ac:spMkLst>
        </pc:spChg>
        <pc:spChg chg="add mod">
          <ac:chgData name="pugalgamerstamil@gmail.com" userId="eb978b10dc3c3342" providerId="LiveId" clId="{8EA54259-33E0-41F4-9BC4-7F8465EE9DB4}" dt="2024-05-05T13:26:17.071" v="2823" actId="1076"/>
          <ac:spMkLst>
            <pc:docMk/>
            <pc:sldMk cId="2951670159" sldId="263"/>
            <ac:spMk id="6" creationId="{F547107C-258A-468E-AA98-108C0BFDCADD}"/>
          </ac:spMkLst>
        </pc:spChg>
        <pc:spChg chg="add mod">
          <ac:chgData name="pugalgamerstamil@gmail.com" userId="eb978b10dc3c3342" providerId="LiveId" clId="{8EA54259-33E0-41F4-9BC4-7F8465EE9DB4}" dt="2024-05-05T13:27:03.560" v="2825" actId="1076"/>
          <ac:spMkLst>
            <pc:docMk/>
            <pc:sldMk cId="2951670159" sldId="263"/>
            <ac:spMk id="8" creationId="{88A1173C-DCF9-47EF-81CA-AA97CBB0BDD3}"/>
          </ac:spMkLst>
        </pc:spChg>
        <pc:spChg chg="add mod">
          <ac:chgData name="pugalgamerstamil@gmail.com" userId="eb978b10dc3c3342" providerId="LiveId" clId="{8EA54259-33E0-41F4-9BC4-7F8465EE9DB4}" dt="2024-05-05T13:27:43.371" v="2837" actId="113"/>
          <ac:spMkLst>
            <pc:docMk/>
            <pc:sldMk cId="2951670159" sldId="263"/>
            <ac:spMk id="9" creationId="{CE3BCECB-A2A4-4132-A7B5-32D16377DA58}"/>
          </ac:spMkLst>
        </pc:spChg>
      </pc:sldChg>
      <pc:sldChg chg="addSp modSp new mod">
        <pc:chgData name="pugalgamerstamil@gmail.com" userId="eb978b10dc3c3342" providerId="LiveId" clId="{8EA54259-33E0-41F4-9BC4-7F8465EE9DB4}" dt="2024-05-05T14:16:00.694" v="3214" actId="20577"/>
        <pc:sldMkLst>
          <pc:docMk/>
          <pc:sldMk cId="2252017267" sldId="264"/>
        </pc:sldMkLst>
        <pc:spChg chg="add mod">
          <ac:chgData name="pugalgamerstamil@gmail.com" userId="eb978b10dc3c3342" providerId="LiveId" clId="{8EA54259-33E0-41F4-9BC4-7F8465EE9DB4}" dt="2024-05-05T13:32:50.207" v="2847" actId="1076"/>
          <ac:spMkLst>
            <pc:docMk/>
            <pc:sldMk cId="2252017267" sldId="264"/>
            <ac:spMk id="2" creationId="{F7F61AF2-0842-4782-A5C8-7A0C1599A91F}"/>
          </ac:spMkLst>
        </pc:spChg>
        <pc:spChg chg="add mod">
          <ac:chgData name="pugalgamerstamil@gmail.com" userId="eb978b10dc3c3342" providerId="LiveId" clId="{8EA54259-33E0-41F4-9BC4-7F8465EE9DB4}" dt="2024-05-05T13:51:21.968" v="3087" actId="1076"/>
          <ac:spMkLst>
            <pc:docMk/>
            <pc:sldMk cId="2252017267" sldId="264"/>
            <ac:spMk id="3" creationId="{926C9B50-7225-4118-950A-E939F61E62E6}"/>
          </ac:spMkLst>
        </pc:spChg>
        <pc:spChg chg="add mod">
          <ac:chgData name="pugalgamerstamil@gmail.com" userId="eb978b10dc3c3342" providerId="LiveId" clId="{8EA54259-33E0-41F4-9BC4-7F8465EE9DB4}" dt="2024-05-05T13:51:26.647" v="3088" actId="1076"/>
          <ac:spMkLst>
            <pc:docMk/>
            <pc:sldMk cId="2252017267" sldId="264"/>
            <ac:spMk id="4" creationId="{9F8A8F71-D473-492D-A62A-D32069C14073}"/>
          </ac:spMkLst>
        </pc:spChg>
        <pc:spChg chg="add mod">
          <ac:chgData name="pugalgamerstamil@gmail.com" userId="eb978b10dc3c3342" providerId="LiveId" clId="{8EA54259-33E0-41F4-9BC4-7F8465EE9DB4}" dt="2024-05-05T14:01:44.801" v="3093" actId="20577"/>
          <ac:spMkLst>
            <pc:docMk/>
            <pc:sldMk cId="2252017267" sldId="264"/>
            <ac:spMk id="5" creationId="{27EAABB6-85CE-4208-9E25-FFC72B6034FB}"/>
          </ac:spMkLst>
        </pc:spChg>
        <pc:spChg chg="add mod">
          <ac:chgData name="pugalgamerstamil@gmail.com" userId="eb978b10dc3c3342" providerId="LiveId" clId="{8EA54259-33E0-41F4-9BC4-7F8465EE9DB4}" dt="2024-05-05T14:16:00.694" v="3214" actId="20577"/>
          <ac:spMkLst>
            <pc:docMk/>
            <pc:sldMk cId="2252017267" sldId="264"/>
            <ac:spMk id="6" creationId="{1EB407B5-2524-4D2A-8BFA-3D16A36DA818}"/>
          </ac:spMkLst>
        </pc:spChg>
      </pc:sldChg>
      <pc:sldChg chg="addSp delSp modSp new mod">
        <pc:chgData name="pugalgamerstamil@gmail.com" userId="eb978b10dc3c3342" providerId="LiveId" clId="{8EA54259-33E0-41F4-9BC4-7F8465EE9DB4}" dt="2024-05-05T14:25:17.616" v="3447" actId="1076"/>
        <pc:sldMkLst>
          <pc:docMk/>
          <pc:sldMk cId="4281850808" sldId="265"/>
        </pc:sldMkLst>
        <pc:spChg chg="add mod">
          <ac:chgData name="pugalgamerstamil@gmail.com" userId="eb978b10dc3c3342" providerId="LiveId" clId="{8EA54259-33E0-41F4-9BC4-7F8465EE9DB4}" dt="2024-05-05T14:15:44.502" v="3207"/>
          <ac:spMkLst>
            <pc:docMk/>
            <pc:sldMk cId="4281850808" sldId="265"/>
            <ac:spMk id="2" creationId="{21A991E5-41D4-479B-9EE5-9C7C60C0671E}"/>
          </ac:spMkLst>
        </pc:spChg>
        <pc:spChg chg="add mod">
          <ac:chgData name="pugalgamerstamil@gmail.com" userId="eb978b10dc3c3342" providerId="LiveId" clId="{8EA54259-33E0-41F4-9BC4-7F8465EE9DB4}" dt="2024-05-05T14:23:11.549" v="3244"/>
          <ac:spMkLst>
            <pc:docMk/>
            <pc:sldMk cId="4281850808" sldId="265"/>
            <ac:spMk id="4" creationId="{45FAF4AB-8C14-4C95-997A-980CA231E85F}"/>
          </ac:spMkLst>
        </pc:spChg>
        <pc:spChg chg="add mod">
          <ac:chgData name="pugalgamerstamil@gmail.com" userId="eb978b10dc3c3342" providerId="LiveId" clId="{8EA54259-33E0-41F4-9BC4-7F8465EE9DB4}" dt="2024-05-05T14:17:24.709" v="3221" actId="1076"/>
          <ac:spMkLst>
            <pc:docMk/>
            <pc:sldMk cId="4281850808" sldId="265"/>
            <ac:spMk id="5" creationId="{B720056F-EB6C-443B-8370-0462AD05CCF9}"/>
          </ac:spMkLst>
        </pc:spChg>
        <pc:spChg chg="add mod">
          <ac:chgData name="pugalgamerstamil@gmail.com" userId="eb978b10dc3c3342" providerId="LiveId" clId="{8EA54259-33E0-41F4-9BC4-7F8465EE9DB4}" dt="2024-05-05T14:17:24.709" v="3221" actId="1076"/>
          <ac:spMkLst>
            <pc:docMk/>
            <pc:sldMk cId="4281850808" sldId="265"/>
            <ac:spMk id="6" creationId="{B912B54F-786F-49EF-AE7C-DCF910571A20}"/>
          </ac:spMkLst>
        </pc:spChg>
        <pc:spChg chg="add mod">
          <ac:chgData name="pugalgamerstamil@gmail.com" userId="eb978b10dc3c3342" providerId="LiveId" clId="{8EA54259-33E0-41F4-9BC4-7F8465EE9DB4}" dt="2024-05-05T14:21:50.483" v="3238" actId="1076"/>
          <ac:spMkLst>
            <pc:docMk/>
            <pc:sldMk cId="4281850808" sldId="265"/>
            <ac:spMk id="8" creationId="{27C15927-20CD-4716-BB42-E4EC534351D4}"/>
          </ac:spMkLst>
        </pc:spChg>
        <pc:spChg chg="add mod">
          <ac:chgData name="pugalgamerstamil@gmail.com" userId="eb978b10dc3c3342" providerId="LiveId" clId="{8EA54259-33E0-41F4-9BC4-7F8465EE9DB4}" dt="2024-05-05T14:20:57.965" v="3231" actId="1076"/>
          <ac:spMkLst>
            <pc:docMk/>
            <pc:sldMk cId="4281850808" sldId="265"/>
            <ac:spMk id="9" creationId="{FABED70E-367B-41FE-BF7B-D0EA50C4A54C}"/>
          </ac:spMkLst>
        </pc:spChg>
        <pc:spChg chg="add mod">
          <ac:chgData name="pugalgamerstamil@gmail.com" userId="eb978b10dc3c3342" providerId="LiveId" clId="{8EA54259-33E0-41F4-9BC4-7F8465EE9DB4}" dt="2024-05-05T14:21:43.402" v="3237" actId="208"/>
          <ac:spMkLst>
            <pc:docMk/>
            <pc:sldMk cId="4281850808" sldId="265"/>
            <ac:spMk id="10" creationId="{564CD223-16B2-445A-8AC5-C600D6122626}"/>
          </ac:spMkLst>
        </pc:spChg>
        <pc:spChg chg="add del mod">
          <ac:chgData name="pugalgamerstamil@gmail.com" userId="eb978b10dc3c3342" providerId="LiveId" clId="{8EA54259-33E0-41F4-9BC4-7F8465EE9DB4}" dt="2024-05-05T14:24:16.958" v="3438" actId="478"/>
          <ac:spMkLst>
            <pc:docMk/>
            <pc:sldMk cId="4281850808" sldId="265"/>
            <ac:spMk id="12" creationId="{CD4531E8-BDE7-418A-B6C2-2DC0A6AE1A8F}"/>
          </ac:spMkLst>
        </pc:spChg>
        <pc:spChg chg="add mod">
          <ac:chgData name="pugalgamerstamil@gmail.com" userId="eb978b10dc3c3342" providerId="LiveId" clId="{8EA54259-33E0-41F4-9BC4-7F8465EE9DB4}" dt="2024-05-05T14:24:30.191" v="3444" actId="20577"/>
          <ac:spMkLst>
            <pc:docMk/>
            <pc:sldMk cId="4281850808" sldId="265"/>
            <ac:spMk id="14" creationId="{FC79D2A5-ECB1-412C-A210-24F764F06042}"/>
          </ac:spMkLst>
        </pc:spChg>
        <pc:spChg chg="add mod">
          <ac:chgData name="pugalgamerstamil@gmail.com" userId="eb978b10dc3c3342" providerId="LiveId" clId="{8EA54259-33E0-41F4-9BC4-7F8465EE9DB4}" dt="2024-05-05T14:25:17.616" v="3447" actId="1076"/>
          <ac:spMkLst>
            <pc:docMk/>
            <pc:sldMk cId="4281850808" sldId="265"/>
            <ac:spMk id="16" creationId="{45167CE2-1B37-473A-8623-29F097F9BF06}"/>
          </ac:spMkLst>
        </pc:spChg>
      </pc:sldChg>
      <pc:sldChg chg="addSp modSp new mod">
        <pc:chgData name="pugalgamerstamil@gmail.com" userId="eb978b10dc3c3342" providerId="LiveId" clId="{8EA54259-33E0-41F4-9BC4-7F8465EE9DB4}" dt="2024-05-05T14:29:42.203" v="3485" actId="1076"/>
        <pc:sldMkLst>
          <pc:docMk/>
          <pc:sldMk cId="3908499337" sldId="266"/>
        </pc:sldMkLst>
        <pc:spChg chg="add mod">
          <ac:chgData name="pugalgamerstamil@gmail.com" userId="eb978b10dc3c3342" providerId="LiveId" clId="{8EA54259-33E0-41F4-9BC4-7F8465EE9DB4}" dt="2024-05-05T14:26:44.242" v="3460" actId="20577"/>
          <ac:spMkLst>
            <pc:docMk/>
            <pc:sldMk cId="3908499337" sldId="266"/>
            <ac:spMk id="3" creationId="{E5D17476-8EA8-4D91-A42C-2AEDF527B7C4}"/>
          </ac:spMkLst>
        </pc:spChg>
        <pc:spChg chg="add mod">
          <ac:chgData name="pugalgamerstamil@gmail.com" userId="eb978b10dc3c3342" providerId="LiveId" clId="{8EA54259-33E0-41F4-9BC4-7F8465EE9DB4}" dt="2024-05-05T14:25:54.982" v="3452"/>
          <ac:spMkLst>
            <pc:docMk/>
            <pc:sldMk cId="3908499337" sldId="266"/>
            <ac:spMk id="4" creationId="{BED636BB-7AA7-45FD-86E3-D73FB4DC31E0}"/>
          </ac:spMkLst>
        </pc:spChg>
        <pc:spChg chg="add mod">
          <ac:chgData name="pugalgamerstamil@gmail.com" userId="eb978b10dc3c3342" providerId="LiveId" clId="{8EA54259-33E0-41F4-9BC4-7F8465EE9DB4}" dt="2024-05-05T14:26:08.685" v="3454" actId="1076"/>
          <ac:spMkLst>
            <pc:docMk/>
            <pc:sldMk cId="3908499337" sldId="266"/>
            <ac:spMk id="5" creationId="{82F198AC-F251-4319-B29C-0901DE9699EE}"/>
          </ac:spMkLst>
        </pc:spChg>
        <pc:spChg chg="add mod">
          <ac:chgData name="pugalgamerstamil@gmail.com" userId="eb978b10dc3c3342" providerId="LiveId" clId="{8EA54259-33E0-41F4-9BC4-7F8465EE9DB4}" dt="2024-05-05T14:26:55.881" v="3463" actId="1076"/>
          <ac:spMkLst>
            <pc:docMk/>
            <pc:sldMk cId="3908499337" sldId="266"/>
            <ac:spMk id="7" creationId="{358825EA-DEB8-4157-BAFE-30E25128CBE6}"/>
          </ac:spMkLst>
        </pc:spChg>
        <pc:spChg chg="add mod">
          <ac:chgData name="pugalgamerstamil@gmail.com" userId="eb978b10dc3c3342" providerId="LiveId" clId="{8EA54259-33E0-41F4-9BC4-7F8465EE9DB4}" dt="2024-05-05T14:28:25.147" v="3471" actId="1076"/>
          <ac:spMkLst>
            <pc:docMk/>
            <pc:sldMk cId="3908499337" sldId="266"/>
            <ac:spMk id="9" creationId="{C6D99F16-7269-4EA6-92D0-C9C8505488EB}"/>
          </ac:spMkLst>
        </pc:spChg>
        <pc:spChg chg="add mod">
          <ac:chgData name="pugalgamerstamil@gmail.com" userId="eb978b10dc3c3342" providerId="LiveId" clId="{8EA54259-33E0-41F4-9BC4-7F8465EE9DB4}" dt="2024-05-05T14:28:12.998" v="3466" actId="1076"/>
          <ac:spMkLst>
            <pc:docMk/>
            <pc:sldMk cId="3908499337" sldId="266"/>
            <ac:spMk id="10" creationId="{542A5422-3101-4E9A-824C-DEE51883FCED}"/>
          </ac:spMkLst>
        </pc:spChg>
        <pc:spChg chg="add mod">
          <ac:chgData name="pugalgamerstamil@gmail.com" userId="eb978b10dc3c3342" providerId="LiveId" clId="{8EA54259-33E0-41F4-9BC4-7F8465EE9DB4}" dt="2024-05-05T14:28:41.269" v="3473" actId="1076"/>
          <ac:spMkLst>
            <pc:docMk/>
            <pc:sldMk cId="3908499337" sldId="266"/>
            <ac:spMk id="12" creationId="{E5D3F60E-B038-4801-BB23-4330EE5A111C}"/>
          </ac:spMkLst>
        </pc:spChg>
        <pc:spChg chg="add mod">
          <ac:chgData name="pugalgamerstamil@gmail.com" userId="eb978b10dc3c3342" providerId="LiveId" clId="{8EA54259-33E0-41F4-9BC4-7F8465EE9DB4}" dt="2024-05-05T14:28:51.657" v="3475" actId="1076"/>
          <ac:spMkLst>
            <pc:docMk/>
            <pc:sldMk cId="3908499337" sldId="266"/>
            <ac:spMk id="13" creationId="{FD0C01F6-919C-4344-9FB8-35AF32AB5E54}"/>
          </ac:spMkLst>
        </pc:spChg>
        <pc:spChg chg="add mod">
          <ac:chgData name="pugalgamerstamil@gmail.com" userId="eb978b10dc3c3342" providerId="LiveId" clId="{8EA54259-33E0-41F4-9BC4-7F8465EE9DB4}" dt="2024-05-05T14:29:36.156" v="3483"/>
          <ac:spMkLst>
            <pc:docMk/>
            <pc:sldMk cId="3908499337" sldId="266"/>
            <ac:spMk id="15" creationId="{478A6818-D9D2-4FB5-83A8-99B99C5EB864}"/>
          </ac:spMkLst>
        </pc:spChg>
        <pc:spChg chg="add mod">
          <ac:chgData name="pugalgamerstamil@gmail.com" userId="eb978b10dc3c3342" providerId="LiveId" clId="{8EA54259-33E0-41F4-9BC4-7F8465EE9DB4}" dt="2024-05-05T14:29:42.203" v="3485" actId="1076"/>
          <ac:spMkLst>
            <pc:docMk/>
            <pc:sldMk cId="3908499337" sldId="266"/>
            <ac:spMk id="17" creationId="{3E4B900F-9435-4D1B-8D5B-78DD19921A9C}"/>
          </ac:spMkLst>
        </pc:spChg>
      </pc:sldChg>
      <pc:sldChg chg="addSp modSp new mod">
        <pc:chgData name="pugalgamerstamil@gmail.com" userId="eb978b10dc3c3342" providerId="LiveId" clId="{8EA54259-33E0-41F4-9BC4-7F8465EE9DB4}" dt="2024-05-05T14:32:00.813" v="3497" actId="20577"/>
        <pc:sldMkLst>
          <pc:docMk/>
          <pc:sldMk cId="947375698" sldId="267"/>
        </pc:sldMkLst>
        <pc:spChg chg="add mod">
          <ac:chgData name="pugalgamerstamil@gmail.com" userId="eb978b10dc3c3342" providerId="LiveId" clId="{8EA54259-33E0-41F4-9BC4-7F8465EE9DB4}" dt="2024-05-05T14:29:53.527" v="3487"/>
          <ac:spMkLst>
            <pc:docMk/>
            <pc:sldMk cId="947375698" sldId="267"/>
            <ac:spMk id="2" creationId="{83DFCCCD-E856-4394-A7E0-9438B45F413C}"/>
          </ac:spMkLst>
        </pc:spChg>
        <pc:spChg chg="add mod">
          <ac:chgData name="pugalgamerstamil@gmail.com" userId="eb978b10dc3c3342" providerId="LiveId" clId="{8EA54259-33E0-41F4-9BC4-7F8465EE9DB4}" dt="2024-05-05T14:30:00.762" v="3488"/>
          <ac:spMkLst>
            <pc:docMk/>
            <pc:sldMk cId="947375698" sldId="267"/>
            <ac:spMk id="3" creationId="{86D17F70-2BF5-4762-B152-8C16DC043251}"/>
          </ac:spMkLst>
        </pc:spChg>
        <pc:spChg chg="add mod">
          <ac:chgData name="pugalgamerstamil@gmail.com" userId="eb978b10dc3c3342" providerId="LiveId" clId="{8EA54259-33E0-41F4-9BC4-7F8465EE9DB4}" dt="2024-05-05T14:31:31.374" v="3491" actId="20577"/>
          <ac:spMkLst>
            <pc:docMk/>
            <pc:sldMk cId="947375698" sldId="267"/>
            <ac:spMk id="5" creationId="{DC14DB8C-74E3-4DDF-86C7-D85F7473E42E}"/>
          </ac:spMkLst>
        </pc:spChg>
        <pc:spChg chg="add mod">
          <ac:chgData name="pugalgamerstamil@gmail.com" userId="eb978b10dc3c3342" providerId="LiveId" clId="{8EA54259-33E0-41F4-9BC4-7F8465EE9DB4}" dt="2024-05-05T14:32:00.813" v="3497" actId="20577"/>
          <ac:spMkLst>
            <pc:docMk/>
            <pc:sldMk cId="947375698" sldId="267"/>
            <ac:spMk id="7" creationId="{B8DD6BDA-8415-457A-8AC2-B258BF0DC2F1}"/>
          </ac:spMkLst>
        </pc:spChg>
      </pc:sldChg>
      <pc:sldChg chg="addSp delSp modSp new mod">
        <pc:chgData name="pugalgamerstamil@gmail.com" userId="eb978b10dc3c3342" providerId="LiveId" clId="{8EA54259-33E0-41F4-9BC4-7F8465EE9DB4}" dt="2024-05-05T14:58:53.610" v="3750" actId="2085"/>
        <pc:sldMkLst>
          <pc:docMk/>
          <pc:sldMk cId="1136084113" sldId="268"/>
        </pc:sldMkLst>
        <pc:spChg chg="add mod">
          <ac:chgData name="pugalgamerstamil@gmail.com" userId="eb978b10dc3c3342" providerId="LiveId" clId="{8EA54259-33E0-41F4-9BC4-7F8465EE9DB4}" dt="2024-05-05T14:48:42.275" v="3502" actId="113"/>
          <ac:spMkLst>
            <pc:docMk/>
            <pc:sldMk cId="1136084113" sldId="268"/>
            <ac:spMk id="3" creationId="{08017F89-5DD0-4362-8EF1-557BB557134C}"/>
          </ac:spMkLst>
        </pc:spChg>
        <pc:spChg chg="add mod">
          <ac:chgData name="pugalgamerstamil@gmail.com" userId="eb978b10dc3c3342" providerId="LiveId" clId="{8EA54259-33E0-41F4-9BC4-7F8465EE9DB4}" dt="2024-05-05T14:53:35.617" v="3535" actId="1076"/>
          <ac:spMkLst>
            <pc:docMk/>
            <pc:sldMk cId="1136084113" sldId="268"/>
            <ac:spMk id="4" creationId="{6029607D-2A53-4DC3-B650-623F3F73D2E5}"/>
          </ac:spMkLst>
        </pc:spChg>
        <pc:spChg chg="add mod">
          <ac:chgData name="pugalgamerstamil@gmail.com" userId="eb978b10dc3c3342" providerId="LiveId" clId="{8EA54259-33E0-41F4-9BC4-7F8465EE9DB4}" dt="2024-05-05T14:54:56.628" v="3623" actId="1076"/>
          <ac:spMkLst>
            <pc:docMk/>
            <pc:sldMk cId="1136084113" sldId="268"/>
            <ac:spMk id="5" creationId="{94D41635-E9F5-4620-ACF2-1BA50FD7CAD7}"/>
          </ac:spMkLst>
        </pc:spChg>
        <pc:spChg chg="add mod">
          <ac:chgData name="pugalgamerstamil@gmail.com" userId="eb978b10dc3c3342" providerId="LiveId" clId="{8EA54259-33E0-41F4-9BC4-7F8465EE9DB4}" dt="2024-05-05T14:56:44.876" v="3722" actId="1076"/>
          <ac:spMkLst>
            <pc:docMk/>
            <pc:sldMk cId="1136084113" sldId="268"/>
            <ac:spMk id="6" creationId="{6ACA6F23-5D54-452B-B27C-02C04F79C40F}"/>
          </ac:spMkLst>
        </pc:spChg>
        <pc:spChg chg="add del mod">
          <ac:chgData name="pugalgamerstamil@gmail.com" userId="eb978b10dc3c3342" providerId="LiveId" clId="{8EA54259-33E0-41F4-9BC4-7F8465EE9DB4}" dt="2024-05-05T14:57:12.676" v="3728" actId="11529"/>
          <ac:spMkLst>
            <pc:docMk/>
            <pc:sldMk cId="1136084113" sldId="268"/>
            <ac:spMk id="7" creationId="{C5A6E6EE-C3AE-45B3-A7E8-C9AAFA7513B1}"/>
          </ac:spMkLst>
        </pc:spChg>
        <pc:spChg chg="add mod">
          <ac:chgData name="pugalgamerstamil@gmail.com" userId="eb978b10dc3c3342" providerId="LiveId" clId="{8EA54259-33E0-41F4-9BC4-7F8465EE9DB4}" dt="2024-05-05T14:58:50.235" v="3749" actId="2085"/>
          <ac:spMkLst>
            <pc:docMk/>
            <pc:sldMk cId="1136084113" sldId="268"/>
            <ac:spMk id="8" creationId="{A1A804AD-24F3-49A3-AD0A-102F467FC7DD}"/>
          </ac:spMkLst>
        </pc:spChg>
        <pc:spChg chg="add mod">
          <ac:chgData name="pugalgamerstamil@gmail.com" userId="eb978b10dc3c3342" providerId="LiveId" clId="{8EA54259-33E0-41F4-9BC4-7F8465EE9DB4}" dt="2024-05-05T14:58:53.610" v="3750" actId="2085"/>
          <ac:spMkLst>
            <pc:docMk/>
            <pc:sldMk cId="1136084113" sldId="268"/>
            <ac:spMk id="9" creationId="{243D21AE-90C6-47EC-BCB9-584454BCD1C9}"/>
          </ac:spMkLst>
        </pc:spChg>
      </pc:sldChg>
      <pc:sldChg chg="addSp modSp new mod">
        <pc:chgData name="pugalgamerstamil@gmail.com" userId="eb978b10dc3c3342" providerId="LiveId" clId="{8EA54259-33E0-41F4-9BC4-7F8465EE9DB4}" dt="2024-05-05T14:59:21.189" v="3754" actId="1076"/>
        <pc:sldMkLst>
          <pc:docMk/>
          <pc:sldMk cId="2678553115" sldId="269"/>
        </pc:sldMkLst>
        <pc:picChg chg="add mod">
          <ac:chgData name="pugalgamerstamil@gmail.com" userId="eb978b10dc3c3342" providerId="LiveId" clId="{8EA54259-33E0-41F4-9BC4-7F8465EE9DB4}" dt="2024-05-05T14:59:21.189" v="3754" actId="1076"/>
          <ac:picMkLst>
            <pc:docMk/>
            <pc:sldMk cId="2678553115" sldId="269"/>
            <ac:picMk id="3" creationId="{6AD9A026-9983-455E-8CAE-092726458E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E2C-979F-4795-8BD5-26359F9E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ECDB-10F2-49BA-8959-52DB0745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D87-E29B-4A7C-81B0-D25B64E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5E93-E2C3-46CE-8925-DC82E7B1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7747-506C-4EC7-94D6-F104CAAB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D64E-A14A-46C5-BA72-C6D16192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0D11-E9DB-458B-9CF6-F62301D3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27EA-4D63-43AA-BBA8-80E450CB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16DD-AB85-4F4F-9001-57D59908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0397-8887-4590-A06E-24E12D7D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694A2-798A-4EBB-846A-52DAADA7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4552-6738-4E01-A64A-54D00735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B0A8-374A-45D2-9096-6224B1F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578F-16ED-4B0B-8E02-E394D788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F016-FDD1-4662-BECC-83AAE220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6F35-4733-44B8-B644-463CC737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5CF-8109-4549-8D74-25B142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5620-E03F-43B8-B2CD-544E082A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7B34-4C8A-4A95-AA30-682C6D1E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1569-43AB-4B50-AE3A-AC0BF97F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5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4E5B-92CB-4B8F-9CC3-16A395C3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2695-C64D-4331-90D7-250C484A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3E5D-BCD4-49CF-AD6E-9BB2730F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F7B4-87DC-407A-B2EF-9391FA0C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00A-B18D-4010-BE90-AD105A2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1733-CBEA-4856-829F-E5D7919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5D0D-1EA6-43B3-8A07-18C11EF3C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FC3A1-6397-47B9-83C9-88F60D37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A9A-CB10-4506-8DAB-345E60E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8063-9105-43FA-8487-00238F24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602C-D5EE-4BA7-8C62-5D6D6FF5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975-792D-4B03-B6DE-89AB4E5B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7F9E-2B92-4629-9ED8-E004E824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B48D-F099-4F64-B95C-5619871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6B9AA-6DCD-4659-B159-F065B5F5A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B552-347D-4002-B192-CBF626FB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774C8-0B18-4A10-B528-8F3248E4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4DA2E-B63C-4ECE-9EAB-AF60BDC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96412-6C30-4581-8028-3061280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CB2-2E85-4BC9-8046-23BB242B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D2BCC-4F13-4AB8-BAAA-FA8F431D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72347-92B9-4B56-93A2-BCF4E0B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C91D7-B96C-4B5C-8562-32A3D784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19807-A4D4-432C-B370-BAA7F713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2461-F19C-46B6-ADAE-319C0DA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9392-EFB1-44DA-B700-32E4C26A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0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2D6F-835A-4F0A-985E-7512212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CC9F-A595-4143-B0FF-1E3E5E92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D9452-26C6-45AF-BD94-2AF19013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DFCA-E7FD-472E-BA47-6EE76013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54756-BE60-4509-A1B8-BBE3074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5BF9-8084-45EE-B96E-F511C63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21E-3B6C-4147-B511-7C128D39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0B4FA-7140-4C0D-BB5E-24ECEA817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2DB8-A250-4079-898B-C7EB354C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9B965-866D-41B9-9B8B-B5FCBD3D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2091-7124-428B-A0DE-BD8F1E3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4103-5F3E-4348-8853-1F06DCF9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6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64CB-9251-4851-8706-3D19FC52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9FBB-E866-4B02-9F70-A61623B7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1C9A-B1AC-4F3C-B28E-53EF83E66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9B8F-23A4-4F5D-883F-A0C3C761C41B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BFC7-BD61-4A42-8675-A4DAC665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3B1E-40DA-4602-A475-F5A3B190C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B109-20E4-4C57-87EF-F836E5ED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56A1E-6537-4C14-B84E-4540EAE212E9}"/>
              </a:ext>
            </a:extLst>
          </p:cNvPr>
          <p:cNvSpPr txBox="1"/>
          <p:nvPr/>
        </p:nvSpPr>
        <p:spPr>
          <a:xfrm>
            <a:off x="3256549" y="962526"/>
            <a:ext cx="5502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333333"/>
                </a:solidFill>
                <a:effectLst/>
                <a:latin typeface="roboto-slab-regular"/>
              </a:rPr>
              <a:t>	 UNIT V </a:t>
            </a:r>
          </a:p>
          <a:p>
            <a:endParaRPr lang="en-IN" b="1" i="0" dirty="0">
              <a:solidFill>
                <a:srgbClr val="333333"/>
              </a:solidFill>
              <a:effectLst/>
              <a:latin typeface="roboto-slab-regular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roboto-slab-regular"/>
              </a:rPr>
              <a:t>     F</a:t>
            </a:r>
            <a:r>
              <a:rPr lang="en-IN" sz="2400" b="1" i="0" dirty="0">
                <a:solidFill>
                  <a:schemeClr val="tx2"/>
                </a:solidFill>
                <a:effectLst/>
                <a:latin typeface="roboto-slab-regular"/>
              </a:rPr>
              <a:t>ILE PROCESSING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A09AD-58F1-4C9B-B542-C602D642BC25}"/>
              </a:ext>
            </a:extLst>
          </p:cNvPr>
          <p:cNvSpPr/>
          <p:nvPr/>
        </p:nvSpPr>
        <p:spPr>
          <a:xfrm>
            <a:off x="408263" y="2708048"/>
            <a:ext cx="11375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permanent storage                                                                virtual storage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EA79B-56F8-442E-A0BF-BE96D97E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82" y="3749842"/>
            <a:ext cx="3252981" cy="1951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EEB818-1FA4-4109-AB16-05D041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" y="3429000"/>
            <a:ext cx="3408947" cy="227263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28524796-768C-48BF-BC85-35DE1F8B3D57}"/>
              </a:ext>
            </a:extLst>
          </p:cNvPr>
          <p:cNvSpPr/>
          <p:nvPr/>
        </p:nvSpPr>
        <p:spPr>
          <a:xfrm>
            <a:off x="5178359" y="4615774"/>
            <a:ext cx="1887166" cy="57393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4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991E5-41D4-479B-9EE5-9C7C60C0671E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AF4AB-8C14-4C95-997A-980CA231E85F}"/>
              </a:ext>
            </a:extLst>
          </p:cNvPr>
          <p:cNvSpPr txBox="1"/>
          <p:nvPr/>
        </p:nvSpPr>
        <p:spPr>
          <a:xfrm>
            <a:off x="989071" y="659662"/>
            <a:ext cx="6308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FILE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  int </a:t>
            </a:r>
            <a:r>
              <a:rPr lang="en-IN" dirty="0" err="1"/>
              <a:t>c_p</a:t>
            </a:r>
            <a:r>
              <a:rPr lang="en-IN" dirty="0"/>
              <a:t>, n;</a:t>
            </a:r>
          </a:p>
          <a:p>
            <a:r>
              <a:rPr lang="en-IN" dirty="0"/>
              <a:t>    char c;</a:t>
            </a:r>
          </a:p>
          <a:p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("random.txt", "r");</a:t>
            </a:r>
          </a:p>
          <a:p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nError</a:t>
            </a:r>
            <a:r>
              <a:rPr lang="en-IN" dirty="0"/>
              <a:t> Opening File!");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056F-EB6C-443B-8370-0462AD05CCF9}"/>
              </a:ext>
            </a:extLst>
          </p:cNvPr>
          <p:cNvSpPr/>
          <p:nvPr/>
        </p:nvSpPr>
        <p:spPr>
          <a:xfrm>
            <a:off x="7962371" y="788421"/>
            <a:ext cx="2319861" cy="1477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am UNKNOWN</a:t>
            </a:r>
          </a:p>
          <a:p>
            <a:r>
              <a:rPr lang="en-US" dirty="0"/>
              <a:t>Age 17</a:t>
            </a:r>
          </a:p>
          <a:p>
            <a:r>
              <a:rPr lang="en-US" dirty="0"/>
              <a:t>Studying in RPSIT</a:t>
            </a:r>
          </a:p>
          <a:p>
            <a:r>
              <a:rPr lang="en-US" dirty="0"/>
              <a:t>Salam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B54F-786F-49EF-AE7C-DCF910571A20}"/>
              </a:ext>
            </a:extLst>
          </p:cNvPr>
          <p:cNvSpPr txBox="1"/>
          <p:nvPr/>
        </p:nvSpPr>
        <p:spPr>
          <a:xfrm>
            <a:off x="7962371" y="389184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Random.txt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15927-20CD-4716-BB42-E4EC534351D4}"/>
              </a:ext>
            </a:extLst>
          </p:cNvPr>
          <p:cNvSpPr txBox="1"/>
          <p:nvPr/>
        </p:nvSpPr>
        <p:spPr>
          <a:xfrm>
            <a:off x="7347134" y="3567825"/>
            <a:ext cx="63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0 is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ED70E-367B-41FE-BF7B-D0EA50C4A54C}"/>
              </a:ext>
            </a:extLst>
          </p:cNvPr>
          <p:cNvSpPr txBox="1"/>
          <p:nvPr/>
        </p:nvSpPr>
        <p:spPr>
          <a:xfrm>
            <a:off x="6218687" y="3059668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564CD223-16B2-445A-8AC5-C600D6122626}"/>
              </a:ext>
            </a:extLst>
          </p:cNvPr>
          <p:cNvSpPr/>
          <p:nvPr/>
        </p:nvSpPr>
        <p:spPr>
          <a:xfrm>
            <a:off x="0" y="4222918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D2A5-ECB1-412C-A210-24F764F06042}"/>
              </a:ext>
            </a:extLst>
          </p:cNvPr>
          <p:cNvSpPr txBox="1"/>
          <p:nvPr/>
        </p:nvSpPr>
        <p:spPr>
          <a:xfrm>
            <a:off x="989071" y="4421779"/>
            <a:ext cx="7037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13, 0);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67CE2-1B37-473A-8623-29F097F9BF06}"/>
              </a:ext>
            </a:extLst>
          </p:cNvPr>
          <p:cNvSpPr txBox="1"/>
          <p:nvPr/>
        </p:nvSpPr>
        <p:spPr>
          <a:xfrm>
            <a:off x="7297195" y="4715003"/>
            <a:ext cx="703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13 is A</a:t>
            </a:r>
          </a:p>
        </p:txBody>
      </p:sp>
    </p:spTree>
    <p:extLst>
      <p:ext uri="{BB962C8B-B14F-4D97-AF65-F5344CB8AC3E}">
        <p14:creationId xmlns:p14="http://schemas.microsoft.com/office/powerpoint/2010/main" val="42818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17476-8EA8-4D91-A42C-2AEDF527B7C4}"/>
              </a:ext>
            </a:extLst>
          </p:cNvPr>
          <p:cNvSpPr txBox="1"/>
          <p:nvPr/>
        </p:nvSpPr>
        <p:spPr>
          <a:xfrm>
            <a:off x="1121376" y="814685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-5, 2);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636BB-7AA7-45FD-86E3-D73FB4DC31E0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198AC-F251-4319-B29C-0901DE9699EE}"/>
              </a:ext>
            </a:extLst>
          </p:cNvPr>
          <p:cNvSpPr txBox="1"/>
          <p:nvPr/>
        </p:nvSpPr>
        <p:spPr>
          <a:xfrm>
            <a:off x="6206330" y="63001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825EA-DEB8-4157-BAFE-30E25128CBE6}"/>
              </a:ext>
            </a:extLst>
          </p:cNvPr>
          <p:cNvSpPr txBox="1"/>
          <p:nvPr/>
        </p:nvSpPr>
        <p:spPr>
          <a:xfrm>
            <a:off x="6712630" y="1184017"/>
            <a:ext cx="63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38 is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99F16-7269-4EA6-92D0-C9C8505488EB}"/>
              </a:ext>
            </a:extLst>
          </p:cNvPr>
          <p:cNvSpPr txBox="1"/>
          <p:nvPr/>
        </p:nvSpPr>
        <p:spPr>
          <a:xfrm>
            <a:off x="1121376" y="2321451"/>
            <a:ext cx="6722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-7, 1);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542A5422-3101-4E9A-824C-DEE51883FCED}"/>
              </a:ext>
            </a:extLst>
          </p:cNvPr>
          <p:cNvSpPr/>
          <p:nvPr/>
        </p:nvSpPr>
        <p:spPr>
          <a:xfrm>
            <a:off x="160638" y="2145373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3F60E-B038-4801-BB23-4330EE5A111C}"/>
              </a:ext>
            </a:extLst>
          </p:cNvPr>
          <p:cNvSpPr txBox="1"/>
          <p:nvPr/>
        </p:nvSpPr>
        <p:spPr>
          <a:xfrm>
            <a:off x="6712630" y="2552283"/>
            <a:ext cx="672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32 is R</a:t>
            </a: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FD0C01F6-919C-4344-9FB8-35AF32AB5E54}"/>
              </a:ext>
            </a:extLst>
          </p:cNvPr>
          <p:cNvSpPr/>
          <p:nvPr/>
        </p:nvSpPr>
        <p:spPr>
          <a:xfrm>
            <a:off x="160638" y="3706893"/>
            <a:ext cx="1125700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A6818-D9D2-4FB5-83A8-99B99C5EB864}"/>
              </a:ext>
            </a:extLst>
          </p:cNvPr>
          <p:cNvSpPr txBox="1"/>
          <p:nvPr/>
        </p:nvSpPr>
        <p:spPr>
          <a:xfrm>
            <a:off x="1121376" y="3920549"/>
            <a:ext cx="6925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   rewind(ptr);</a:t>
            </a:r>
          </a:p>
          <a:p>
            <a:r>
              <a:rPr lang="en-IN"/>
              <a:t>    c_p = ftell(ptr);</a:t>
            </a:r>
          </a:p>
          <a:p>
            <a:r>
              <a:rPr lang="en-IN"/>
              <a:t>    c = getc(ptr);</a:t>
            </a:r>
          </a:p>
          <a:p>
            <a:r>
              <a:rPr lang="en-IN"/>
              <a:t>    printf("Valur at %d is %c\n", c_p,c);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B900F-9435-4D1B-8D5B-78DD19921A9C}"/>
              </a:ext>
            </a:extLst>
          </p:cNvPr>
          <p:cNvSpPr txBox="1"/>
          <p:nvPr/>
        </p:nvSpPr>
        <p:spPr>
          <a:xfrm>
            <a:off x="6712630" y="4122392"/>
            <a:ext cx="692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Valur</a:t>
            </a:r>
            <a:r>
              <a:rPr lang="en-IN" dirty="0"/>
              <a:t> at 0 is I</a:t>
            </a:r>
          </a:p>
        </p:txBody>
      </p:sp>
    </p:spTree>
    <p:extLst>
      <p:ext uri="{BB962C8B-B14F-4D97-AF65-F5344CB8AC3E}">
        <p14:creationId xmlns:p14="http://schemas.microsoft.com/office/powerpoint/2010/main" val="390849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FCCCD-E856-4394-A7E0-9438B45F413C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17F70-2BF5-4762-B152-8C16DC043251}"/>
              </a:ext>
            </a:extLst>
          </p:cNvPr>
          <p:cNvSpPr txBox="1"/>
          <p:nvPr/>
        </p:nvSpPr>
        <p:spPr>
          <a:xfrm>
            <a:off x="6206330" y="63001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4DB8C-74E3-4DDF-86C7-D85F7473E42E}"/>
              </a:ext>
            </a:extLst>
          </p:cNvPr>
          <p:cNvSpPr txBox="1"/>
          <p:nvPr/>
        </p:nvSpPr>
        <p:spPr>
          <a:xfrm>
            <a:off x="7373815" y="1271844"/>
            <a:ext cx="63070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Enter a value to n : 0</a:t>
            </a:r>
          </a:p>
          <a:p>
            <a:r>
              <a:rPr lang="en-IN" dirty="0"/>
              <a:t> am UNKNOWN</a:t>
            </a:r>
          </a:p>
          <a:p>
            <a:r>
              <a:rPr lang="en-IN" dirty="0"/>
              <a:t>Age 17</a:t>
            </a:r>
          </a:p>
          <a:p>
            <a:r>
              <a:rPr lang="en-IN" dirty="0"/>
              <a:t>Studying in RPSIT</a:t>
            </a:r>
          </a:p>
          <a:p>
            <a:r>
              <a:rPr lang="en-IN" dirty="0"/>
              <a:t>Salam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D6BDA-8415-457A-8AC2-B258BF0DC2F1}"/>
              </a:ext>
            </a:extLst>
          </p:cNvPr>
          <p:cNvSpPr txBox="1"/>
          <p:nvPr/>
        </p:nvSpPr>
        <p:spPr>
          <a:xfrm>
            <a:off x="898583" y="814685"/>
            <a:ext cx="70514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Valur</a:t>
            </a:r>
            <a:r>
              <a:rPr lang="en-IN" dirty="0"/>
              <a:t> at %d is %c\n", </a:t>
            </a:r>
            <a:r>
              <a:rPr lang="en-IN" dirty="0" err="1"/>
              <a:t>c_p,c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value to n 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r>
              <a:rPr lang="en-IN" dirty="0"/>
              <a:t>    </a:t>
            </a:r>
            <a:r>
              <a:rPr lang="en-IN" dirty="0" err="1"/>
              <a:t>fseek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n, 0);</a:t>
            </a:r>
          </a:p>
          <a:p>
            <a:r>
              <a:rPr lang="en-IN" dirty="0"/>
              <a:t>    </a:t>
            </a:r>
            <a:r>
              <a:rPr lang="en-IN" dirty="0" err="1"/>
              <a:t>c_p</a:t>
            </a:r>
            <a:r>
              <a:rPr lang="en-IN" dirty="0"/>
              <a:t> = 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c = 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while ((c=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))!=EOF)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("%c", c);</a:t>
            </a:r>
          </a:p>
          <a:p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37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17F89-5DD0-4362-8EF1-557BB557134C}"/>
              </a:ext>
            </a:extLst>
          </p:cNvPr>
          <p:cNvSpPr txBox="1"/>
          <p:nvPr/>
        </p:nvSpPr>
        <p:spPr>
          <a:xfrm>
            <a:off x="3915507" y="419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roboto-slab-regular"/>
              </a:rPr>
              <a:t>Command line arguments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9607D-2A53-4DC3-B650-623F3F73D2E5}"/>
              </a:ext>
            </a:extLst>
          </p:cNvPr>
          <p:cNvSpPr txBox="1"/>
          <p:nvPr/>
        </p:nvSpPr>
        <p:spPr>
          <a:xfrm>
            <a:off x="1230922" y="1266093"/>
            <a:ext cx="409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is donated as main()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41635-E9F5-4620-ACF2-1BA50FD7CAD7}"/>
              </a:ext>
            </a:extLst>
          </p:cNvPr>
          <p:cNvSpPr txBox="1"/>
          <p:nvPr/>
        </p:nvSpPr>
        <p:spPr>
          <a:xfrm>
            <a:off x="1230922" y="3812958"/>
            <a:ext cx="9026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agrv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------------------;</a:t>
            </a:r>
          </a:p>
          <a:p>
            <a:r>
              <a:rPr lang="en-US" dirty="0"/>
              <a:t>	------------------;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A6F23-5D54-452B-B27C-02C04F79C40F}"/>
              </a:ext>
            </a:extLst>
          </p:cNvPr>
          <p:cNvSpPr txBox="1"/>
          <p:nvPr/>
        </p:nvSpPr>
        <p:spPr>
          <a:xfrm>
            <a:off x="4560277" y="2505670"/>
            <a:ext cx="569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argument count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argv</a:t>
            </a:r>
            <a:r>
              <a:rPr lang="en-US" dirty="0">
                <a:sym typeface="Wingdings" panose="05000000000000000000" pitchFamily="2" charset="2"/>
              </a:rPr>
              <a:t>   argument vectors </a:t>
            </a:r>
            <a:endParaRPr lang="en-IN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A1A804AD-24F3-49A3-AD0A-102F467FC7DD}"/>
              </a:ext>
            </a:extLst>
          </p:cNvPr>
          <p:cNvSpPr/>
          <p:nvPr/>
        </p:nvSpPr>
        <p:spPr>
          <a:xfrm>
            <a:off x="2637692" y="2505670"/>
            <a:ext cx="1781908" cy="1307287"/>
          </a:xfrm>
          <a:prstGeom prst="bentArrow">
            <a:avLst>
              <a:gd name="adj1" fmla="val 12532"/>
              <a:gd name="adj2" fmla="val 15458"/>
              <a:gd name="adj3" fmla="val 25000"/>
              <a:gd name="adj4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43D21AE-90C6-47EC-BCB9-584454BCD1C9}"/>
              </a:ext>
            </a:extLst>
          </p:cNvPr>
          <p:cNvSpPr/>
          <p:nvPr/>
        </p:nvSpPr>
        <p:spPr>
          <a:xfrm>
            <a:off x="3364523" y="3045043"/>
            <a:ext cx="1125416" cy="767914"/>
          </a:xfrm>
          <a:prstGeom prst="bentArrow">
            <a:avLst>
              <a:gd name="adj1" fmla="val 23218"/>
              <a:gd name="adj2" fmla="val 15458"/>
              <a:gd name="adj3" fmla="val 25000"/>
              <a:gd name="adj4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8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9A026-9983-455E-8CAE-09272645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4" y="542558"/>
            <a:ext cx="11729032" cy="57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55ABB0-D9EF-4181-B4A9-5AA5CB8A57BF}"/>
              </a:ext>
            </a:extLst>
          </p:cNvPr>
          <p:cNvSpPr/>
          <p:nvPr/>
        </p:nvSpPr>
        <p:spPr>
          <a:xfrm>
            <a:off x="466628" y="363683"/>
            <a:ext cx="14983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39B35-3111-4932-8EAC-3F96B0887EEF}"/>
              </a:ext>
            </a:extLst>
          </p:cNvPr>
          <p:cNvSpPr txBox="1"/>
          <p:nvPr/>
        </p:nvSpPr>
        <p:spPr>
          <a:xfrm>
            <a:off x="1522378" y="922625"/>
            <a:ext cx="430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(0,1)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E31C8-024B-4F20-B941-9D7512FB6476}"/>
              </a:ext>
            </a:extLst>
          </p:cNvPr>
          <p:cNvSpPr txBox="1"/>
          <p:nvPr/>
        </p:nvSpPr>
        <p:spPr>
          <a:xfrm>
            <a:off x="2331396" y="1666233"/>
            <a:ext cx="70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DE78E-4F34-4D8F-A176-0F40B52B1DE0}"/>
              </a:ext>
            </a:extLst>
          </p:cNvPr>
          <p:cNvSpPr txBox="1"/>
          <p:nvPr/>
        </p:nvSpPr>
        <p:spPr>
          <a:xfrm>
            <a:off x="2786973" y="1989398"/>
            <a:ext cx="22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Undastand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 </a:t>
            </a:r>
            <a:r>
              <a:rPr lang="en-IN" dirty="0">
                <a:solidFill>
                  <a:srgbClr val="333333"/>
                </a:solidFill>
                <a:latin typeface="roboto-slab-regular"/>
              </a:rPr>
              <a:t>P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rocessing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B92D1-93E7-49E5-84F2-E58D518F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2" y="1348096"/>
            <a:ext cx="1353108" cy="1353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8FA9B-E059-4CBD-918A-37A4FC10471F}"/>
              </a:ext>
            </a:extLst>
          </p:cNvPr>
          <p:cNvSpPr txBox="1"/>
          <p:nvPr/>
        </p:nvSpPr>
        <p:spPr>
          <a:xfrm>
            <a:off x="2331396" y="2590929"/>
            <a:ext cx="134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981D0-4EC1-4C2F-9FC3-5ED0CC55ED02}"/>
              </a:ext>
            </a:extLst>
          </p:cNvPr>
          <p:cNvSpPr txBox="1"/>
          <p:nvPr/>
        </p:nvSpPr>
        <p:spPr>
          <a:xfrm>
            <a:off x="2786973" y="3056171"/>
            <a:ext cx="350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not  </a:t>
            </a:r>
            <a:r>
              <a:rPr lang="en-US" dirty="0" err="1"/>
              <a:t>Undastand</a:t>
            </a:r>
            <a:r>
              <a:rPr lang="en-US" dirty="0"/>
              <a:t>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 </a:t>
            </a:r>
            <a:r>
              <a:rPr lang="en-IN" dirty="0">
                <a:solidFill>
                  <a:srgbClr val="333333"/>
                </a:solidFill>
                <a:latin typeface="roboto-slab-regular"/>
              </a:rPr>
              <a:t>P</a:t>
            </a:r>
            <a:r>
              <a:rPr lang="en-IN" b="0" i="0" dirty="0">
                <a:solidFill>
                  <a:srgbClr val="333333"/>
                </a:solidFill>
                <a:effectLst/>
                <a:latin typeface="roboto-slab-regular"/>
              </a:rPr>
              <a:t>rocessing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0C7ADC-28B5-4490-B8ED-0A3C9851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40" y="2787025"/>
            <a:ext cx="1371311" cy="1353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0B78EA-9CD3-44F9-9E6F-0327508E2E51}"/>
              </a:ext>
            </a:extLst>
          </p:cNvPr>
          <p:cNvSpPr txBox="1"/>
          <p:nvPr/>
        </p:nvSpPr>
        <p:spPr>
          <a:xfrm>
            <a:off x="1522378" y="417610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File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8E26E-7031-4E20-A28A-92CF2DB24AD6}"/>
              </a:ext>
            </a:extLst>
          </p:cNvPr>
          <p:cNvSpPr txBox="1"/>
          <p:nvPr/>
        </p:nvSpPr>
        <p:spPr>
          <a:xfrm>
            <a:off x="3103124" y="4176105"/>
            <a:ext cx="257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5E755-9DAA-4D61-B092-B35BA3D1B045}"/>
              </a:ext>
            </a:extLst>
          </p:cNvPr>
          <p:cNvSpPr txBox="1"/>
          <p:nvPr/>
        </p:nvSpPr>
        <p:spPr>
          <a:xfrm>
            <a:off x="2683213" y="4813003"/>
            <a:ext cx="329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</a:t>
            </a:r>
            <a:r>
              <a:rPr lang="en-US" dirty="0"/>
              <a:t> *</a:t>
            </a:r>
            <a:r>
              <a:rPr lang="en-US" dirty="0" err="1"/>
              <a:t>File_Pointer_Name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73402-F182-467D-9D97-3233B47E8BCE}"/>
              </a:ext>
            </a:extLst>
          </p:cNvPr>
          <p:cNvSpPr txBox="1"/>
          <p:nvPr/>
        </p:nvSpPr>
        <p:spPr>
          <a:xfrm>
            <a:off x="7209817" y="4545437"/>
            <a:ext cx="422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typedef struct{</a:t>
            </a:r>
          </a:p>
          <a:p>
            <a:r>
              <a:rPr lang="en-US" dirty="0"/>
              <a:t>	------------;</a:t>
            </a:r>
          </a:p>
          <a:p>
            <a:r>
              <a:rPr lang="en-US" dirty="0"/>
              <a:t>	------------;</a:t>
            </a:r>
          </a:p>
          <a:p>
            <a:r>
              <a:rPr lang="en-US" dirty="0"/>
              <a:t>}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D70B79-0F7E-4A18-AF2B-4575CAAAB96A}"/>
              </a:ext>
            </a:extLst>
          </p:cNvPr>
          <p:cNvSpPr/>
          <p:nvPr/>
        </p:nvSpPr>
        <p:spPr>
          <a:xfrm>
            <a:off x="5716622" y="4960935"/>
            <a:ext cx="758756" cy="221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0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FA22B9-583D-4C1F-B456-B8730C47B7D9}"/>
              </a:ext>
            </a:extLst>
          </p:cNvPr>
          <p:cNvSpPr/>
          <p:nvPr/>
        </p:nvSpPr>
        <p:spPr>
          <a:xfrm>
            <a:off x="1447327" y="1285626"/>
            <a:ext cx="1230092" cy="9944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4A60E-9B87-4207-93AA-E832F0A44221}"/>
              </a:ext>
            </a:extLst>
          </p:cNvPr>
          <p:cNvSpPr/>
          <p:nvPr/>
        </p:nvSpPr>
        <p:spPr>
          <a:xfrm>
            <a:off x="4213656" y="1493714"/>
            <a:ext cx="1661851" cy="5783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7CDEB-1A15-4B3C-B6AC-8785D324A6DA}"/>
              </a:ext>
            </a:extLst>
          </p:cNvPr>
          <p:cNvSpPr txBox="1"/>
          <p:nvPr/>
        </p:nvSpPr>
        <p:spPr>
          <a:xfrm>
            <a:off x="1550681" y="814393"/>
            <a:ext cx="274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r>
              <a:rPr lang="en-US" dirty="0">
                <a:solidFill>
                  <a:srgbClr val="FF0000"/>
                </a:solidFill>
              </a:rPr>
              <a:t>run effectively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19B29-AC30-4FE1-B8CF-7517C39B45E6}"/>
              </a:ext>
            </a:extLst>
          </p:cNvPr>
          <p:cNvSpPr txBox="1"/>
          <p:nvPr/>
        </p:nvSpPr>
        <p:spPr>
          <a:xfrm>
            <a:off x="4445282" y="1100960"/>
            <a:ext cx="11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D004BC-A966-4785-A273-519A9E1086BD}"/>
              </a:ext>
            </a:extLst>
          </p:cNvPr>
          <p:cNvSpPr/>
          <p:nvPr/>
        </p:nvSpPr>
        <p:spPr>
          <a:xfrm>
            <a:off x="3165748" y="1662723"/>
            <a:ext cx="474225" cy="2402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B2E73-2E67-4104-A0B8-9A328BC50EFD}"/>
              </a:ext>
            </a:extLst>
          </p:cNvPr>
          <p:cNvSpPr txBox="1"/>
          <p:nvPr/>
        </p:nvSpPr>
        <p:spPr>
          <a:xfrm>
            <a:off x="1147972" y="2718881"/>
            <a:ext cx="166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86562-3862-4B37-89C2-594CC85BCAB8}"/>
              </a:ext>
            </a:extLst>
          </p:cNvPr>
          <p:cNvSpPr txBox="1"/>
          <p:nvPr/>
        </p:nvSpPr>
        <p:spPr>
          <a:xfrm>
            <a:off x="1447327" y="3114996"/>
            <a:ext cx="69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US" dirty="0"/>
              <a:t> *</a:t>
            </a:r>
            <a:r>
              <a:rPr lang="en-US" dirty="0" err="1"/>
              <a:t>pointer_variable</a:t>
            </a:r>
            <a:r>
              <a:rPr lang="en-US" dirty="0"/>
              <a:t>;</a:t>
            </a:r>
          </a:p>
          <a:p>
            <a:r>
              <a:rPr lang="en-US" dirty="0" err="1"/>
              <a:t>Pointer_variable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fopen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,  </a:t>
            </a:r>
            <a:r>
              <a:rPr lang="en-US" dirty="0" err="1"/>
              <a:t>file_mod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C3DE3-3DEE-47BE-8392-AE5F436C9DC6}"/>
              </a:ext>
            </a:extLst>
          </p:cNvPr>
          <p:cNvSpPr txBox="1"/>
          <p:nvPr/>
        </p:nvSpPr>
        <p:spPr>
          <a:xfrm>
            <a:off x="6965004" y="2837997"/>
            <a:ext cx="49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(“sample.txt”, “w”);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303FBC-18CC-444F-AEAE-3B1B7F1E504D}"/>
              </a:ext>
            </a:extLst>
          </p:cNvPr>
          <p:cNvSpPr/>
          <p:nvPr/>
        </p:nvSpPr>
        <p:spPr>
          <a:xfrm>
            <a:off x="6251643" y="3429000"/>
            <a:ext cx="460443" cy="2042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13BB8-0FAA-48AB-AF6B-48D66EDC30C6}"/>
              </a:ext>
            </a:extLst>
          </p:cNvPr>
          <p:cNvSpPr txBox="1"/>
          <p:nvPr/>
        </p:nvSpPr>
        <p:spPr>
          <a:xfrm>
            <a:off x="1147972" y="4581728"/>
            <a:ext cx="14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: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D7180-73C8-4E1E-94B8-8AB04E6B5757}"/>
              </a:ext>
            </a:extLst>
          </p:cNvPr>
          <p:cNvSpPr txBox="1"/>
          <p:nvPr/>
        </p:nvSpPr>
        <p:spPr>
          <a:xfrm>
            <a:off x="1877493" y="5321030"/>
            <a:ext cx="36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write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dirty="0">
                <a:sym typeface="Wingdings" panose="05000000000000000000" pitchFamily="2" charset="2"/>
              </a:rPr>
              <a:t>”  read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”  </a:t>
            </a:r>
            <a:r>
              <a:rPr lang="en-US" dirty="0" err="1">
                <a:sym typeface="Wingdings" panose="05000000000000000000" pitchFamily="2" charset="2"/>
              </a:rPr>
              <a:t>appand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5BE87-BE3E-4D5B-A8AC-4997359D2A12}"/>
              </a:ext>
            </a:extLst>
          </p:cNvPr>
          <p:cNvSpPr txBox="1"/>
          <p:nvPr/>
        </p:nvSpPr>
        <p:spPr>
          <a:xfrm>
            <a:off x="4041870" y="5295375"/>
            <a:ext cx="36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w+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write + read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r+</a:t>
            </a:r>
            <a:r>
              <a:rPr lang="en-US" dirty="0">
                <a:sym typeface="Wingdings" panose="05000000000000000000" pitchFamily="2" charset="2"/>
              </a:rPr>
              <a:t>”  read + write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a+</a:t>
            </a:r>
            <a:r>
              <a:rPr lang="en-US" dirty="0">
                <a:sym typeface="Wingdings" panose="05000000000000000000" pitchFamily="2" charset="2"/>
              </a:rPr>
              <a:t>”  append + read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E7F4D-ADDE-41A6-8230-599622A2C3CC}"/>
              </a:ext>
            </a:extLst>
          </p:cNvPr>
          <p:cNvSpPr txBox="1"/>
          <p:nvPr/>
        </p:nvSpPr>
        <p:spPr>
          <a:xfrm>
            <a:off x="7901108" y="4581728"/>
            <a:ext cx="307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61C2B-6D9E-4127-AA6E-FB9AE0A22A46}"/>
              </a:ext>
            </a:extLst>
          </p:cNvPr>
          <p:cNvSpPr txBox="1"/>
          <p:nvPr/>
        </p:nvSpPr>
        <p:spPr>
          <a:xfrm>
            <a:off x="7901107" y="5459529"/>
            <a:ext cx="307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8F659-3231-42F6-8A0D-04BE8EF4783E}"/>
              </a:ext>
            </a:extLst>
          </p:cNvPr>
          <p:cNvSpPr/>
          <p:nvPr/>
        </p:nvSpPr>
        <p:spPr>
          <a:xfrm>
            <a:off x="7412477" y="4766394"/>
            <a:ext cx="48638" cy="157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4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15C3B-7A32-4D90-BD06-199128C68235}"/>
              </a:ext>
            </a:extLst>
          </p:cNvPr>
          <p:cNvSpPr txBox="1"/>
          <p:nvPr/>
        </p:nvSpPr>
        <p:spPr>
          <a:xfrm>
            <a:off x="807395" y="258001"/>
            <a:ext cx="472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Types of file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 	Sequential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 	Random access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267E3-D9CD-4DF4-A8E2-24A0B7710043}"/>
              </a:ext>
            </a:extLst>
          </p:cNvPr>
          <p:cNvSpPr txBox="1"/>
          <p:nvPr/>
        </p:nvSpPr>
        <p:spPr>
          <a:xfrm>
            <a:off x="-471793" y="1464013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FECCA3-3864-4028-924E-A72B4C02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25730"/>
              </p:ext>
            </p:extLst>
          </p:nvPr>
        </p:nvGraphicFramePr>
        <p:xfrm>
          <a:off x="1271890" y="1833345"/>
          <a:ext cx="8128000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21123">
                  <a:extLst>
                    <a:ext uri="{9D8B030D-6E8A-4147-A177-3AD203B41FA5}">
                      <a16:colId xmlns:a16="http://schemas.microsoft.com/office/drawing/2014/main" val="3266098662"/>
                    </a:ext>
                  </a:extLst>
                </a:gridCol>
                <a:gridCol w="4506877">
                  <a:extLst>
                    <a:ext uri="{9D8B030D-6E8A-4147-A177-3AD203B41FA5}">
                      <a16:colId xmlns:a16="http://schemas.microsoft.com/office/drawing/2014/main" val="111156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syntax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fputc</a:t>
                      </a:r>
                      <a:r>
                        <a:rPr lang="en-US" dirty="0"/>
                        <a:t>(char,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char to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fgetc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char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putw</a:t>
                      </a:r>
                      <a:r>
                        <a:rPr lang="en-US" dirty="0"/>
                        <a:t>(int,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integer to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getw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integer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fputs</a:t>
                      </a:r>
                      <a:r>
                        <a:rPr lang="en-US" dirty="0"/>
                        <a:t>(string,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string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8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fgets</a:t>
                      </a:r>
                      <a:r>
                        <a:rPr lang="en-US" dirty="0"/>
                        <a:t>(string, </a:t>
                      </a:r>
                      <a:r>
                        <a:rPr lang="en-US" dirty="0" err="1"/>
                        <a:t>numofchars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string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fprintf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formatteddata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Writes a formatted string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5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fscanf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formatteddata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formatted string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, size, n,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a entire block of a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6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, size, n, 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a entire block from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6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7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52DA-B1A0-4DB3-8B7A-31B70E67CBA9}"/>
              </a:ext>
            </a:extLst>
          </p:cNvPr>
          <p:cNvSpPr txBox="1"/>
          <p:nvPr/>
        </p:nvSpPr>
        <p:spPr>
          <a:xfrm>
            <a:off x="-335606" y="189689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A7C5FAD-81CF-4DE4-A043-D91D28A81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89356"/>
              </p:ext>
            </p:extLst>
          </p:nvPr>
        </p:nvGraphicFramePr>
        <p:xfrm>
          <a:off x="1291345" y="734120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21123">
                  <a:extLst>
                    <a:ext uri="{9D8B030D-6E8A-4147-A177-3AD203B41FA5}">
                      <a16:colId xmlns:a16="http://schemas.microsoft.com/office/drawing/2014/main" val="3266098662"/>
                    </a:ext>
                  </a:extLst>
                </a:gridCol>
                <a:gridCol w="4506877">
                  <a:extLst>
                    <a:ext uri="{9D8B030D-6E8A-4147-A177-3AD203B41FA5}">
                      <a16:colId xmlns:a16="http://schemas.microsoft.com/office/drawing/2014/main" val="1111565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nume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syntax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fseek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, displacement, </a:t>
                      </a:r>
                      <a:r>
                        <a:rPr lang="en-US" dirty="0" err="1"/>
                        <a:t>origen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set file pointer at specified position in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ftell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current position at </a:t>
                      </a:r>
                      <a:r>
                        <a:rPr lang="en-US" dirty="0" err="1"/>
                        <a:t>filepointer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rewind(</a:t>
                      </a:r>
                      <a:r>
                        <a:rPr lang="en-US" dirty="0" err="1"/>
                        <a:t>fileptr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file pointer to beginning of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62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A905C2-6396-42E6-A861-B2A90F0E757D}"/>
              </a:ext>
            </a:extLst>
          </p:cNvPr>
          <p:cNvSpPr txBox="1"/>
          <p:nvPr/>
        </p:nvSpPr>
        <p:spPr>
          <a:xfrm>
            <a:off x="661480" y="2577830"/>
            <a:ext cx="45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hove any error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E69AB-6EEF-428A-A8D3-2536873BA2BB}"/>
              </a:ext>
            </a:extLst>
          </p:cNvPr>
          <p:cNvSpPr txBox="1"/>
          <p:nvPr/>
        </p:nvSpPr>
        <p:spPr>
          <a:xfrm>
            <a:off x="-452339" y="3541507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 a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17FC-348A-43B9-9050-B92E672AC70F}"/>
              </a:ext>
            </a:extLst>
          </p:cNvPr>
          <p:cNvSpPr txBox="1"/>
          <p:nvPr/>
        </p:nvSpPr>
        <p:spPr>
          <a:xfrm>
            <a:off x="1269567" y="3910839"/>
            <a:ext cx="166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27036-FF62-4449-9217-046813B17E8C}"/>
              </a:ext>
            </a:extLst>
          </p:cNvPr>
          <p:cNvSpPr txBox="1"/>
          <p:nvPr/>
        </p:nvSpPr>
        <p:spPr>
          <a:xfrm>
            <a:off x="1716931" y="4280171"/>
            <a:ext cx="69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5D562-9CBC-43CD-BC29-ED3E8876290E}"/>
              </a:ext>
            </a:extLst>
          </p:cNvPr>
          <p:cNvSpPr txBox="1"/>
          <p:nvPr/>
        </p:nvSpPr>
        <p:spPr>
          <a:xfrm>
            <a:off x="6848273" y="3910839"/>
            <a:ext cx="49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F1B740-B39B-439B-9820-EB2A2E5E9759}"/>
              </a:ext>
            </a:extLst>
          </p:cNvPr>
          <p:cNvSpPr/>
          <p:nvPr/>
        </p:nvSpPr>
        <p:spPr>
          <a:xfrm>
            <a:off x="5551251" y="4270363"/>
            <a:ext cx="460443" cy="2042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755DC-794A-4F9E-ABCC-509CD6337BDE}"/>
              </a:ext>
            </a:extLst>
          </p:cNvPr>
          <p:cNvSpPr txBox="1"/>
          <p:nvPr/>
        </p:nvSpPr>
        <p:spPr>
          <a:xfrm>
            <a:off x="617705" y="364788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dirty="0"/>
              <a:t> </a:t>
            </a:r>
            <a:r>
              <a:rPr lang="en-US" dirty="0" err="1"/>
              <a:t>fputc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9062A-6567-4DEC-96F7-9723BCCF0AB1}"/>
              </a:ext>
            </a:extLst>
          </p:cNvPr>
          <p:cNvSpPr txBox="1"/>
          <p:nvPr/>
        </p:nvSpPr>
        <p:spPr>
          <a:xfrm>
            <a:off x="1247571" y="828208"/>
            <a:ext cx="64372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6"/>
                </a:solidFill>
              </a:rPr>
              <a:t>#include &lt;</a:t>
            </a:r>
            <a:r>
              <a:rPr lang="en-IN" sz="2400" dirty="0" err="1">
                <a:solidFill>
                  <a:schemeClr val="accent6"/>
                </a:solidFill>
              </a:rPr>
              <a:t>stdio.h</a:t>
            </a:r>
            <a:r>
              <a:rPr lang="en-IN" sz="2400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int</a:t>
            </a:r>
            <a:r>
              <a:rPr lang="en-IN" sz="2400" dirty="0"/>
              <a:t> main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FILE </a:t>
            </a:r>
            <a:r>
              <a:rPr lang="en-IN" sz="2400" dirty="0">
                <a:solidFill>
                  <a:srgbClr val="FF0000"/>
                </a:solidFill>
              </a:rPr>
              <a:t>*</a:t>
            </a:r>
            <a:r>
              <a:rPr lang="en-IN" sz="2400" dirty="0" err="1"/>
              <a:t>fp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fp</a:t>
            </a:r>
            <a:r>
              <a:rPr lang="en-IN" sz="2400" dirty="0"/>
              <a:t> = </a:t>
            </a:r>
            <a:r>
              <a:rPr lang="en-IN" sz="2400" dirty="0" err="1"/>
              <a:t>fopen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fputs_output.txt"</a:t>
            </a:r>
            <a:r>
              <a:rPr lang="en-IN" sz="2400" dirty="0" err="1"/>
              <a:t>,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"w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>
                <a:solidFill>
                  <a:schemeClr val="accent1"/>
                </a:solidFill>
              </a:rPr>
              <a:t>if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/>
              <a:t>fp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==</a:t>
            </a:r>
            <a:r>
              <a:rPr lang="en-IN" sz="2400" dirty="0"/>
              <a:t> NULL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"\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nError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While Opening File"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fputc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>
                <a:solidFill>
                  <a:schemeClr val="accent2"/>
                </a:solidFill>
              </a:rPr>
              <a:t>'b'</a:t>
            </a:r>
            <a:r>
              <a:rPr lang="en-IN" sz="2400" dirty="0"/>
              <a:t>, </a:t>
            </a:r>
            <a:r>
              <a:rPr lang="en-IN" sz="2400" dirty="0" err="1"/>
              <a:t>fp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 err="1"/>
              <a:t>fclose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/>
              <a:t>fp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dirty="0">
                <a:solidFill>
                  <a:schemeClr val="accent1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7030A0"/>
                </a:solidFill>
              </a:rPr>
              <a:t>0</a:t>
            </a:r>
            <a:r>
              <a:rPr lang="en-IN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C9318-0277-4DE5-B91D-1808B4D7C462}"/>
              </a:ext>
            </a:extLst>
          </p:cNvPr>
          <p:cNvSpPr txBox="1"/>
          <p:nvPr/>
        </p:nvSpPr>
        <p:spPr>
          <a:xfrm>
            <a:off x="688232" y="49831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fputs_output.txt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F7DA-D692-4175-8819-622B531E5B5F}"/>
              </a:ext>
            </a:extLst>
          </p:cNvPr>
          <p:cNvSpPr txBox="1"/>
          <p:nvPr/>
        </p:nvSpPr>
        <p:spPr>
          <a:xfrm>
            <a:off x="1721796" y="5526986"/>
            <a:ext cx="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8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711AA-B140-43A2-A815-6317A4C72B18}"/>
              </a:ext>
            </a:extLst>
          </p:cNvPr>
          <p:cNvSpPr txBox="1"/>
          <p:nvPr/>
        </p:nvSpPr>
        <p:spPr>
          <a:xfrm>
            <a:off x="617705" y="364788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dirty="0"/>
              <a:t> </a:t>
            </a:r>
            <a:r>
              <a:rPr lang="en-US" dirty="0" err="1"/>
              <a:t>fgetc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4BE1C-0E98-48C9-AEBB-B64610986F34}"/>
              </a:ext>
            </a:extLst>
          </p:cNvPr>
          <p:cNvSpPr txBox="1"/>
          <p:nvPr/>
        </p:nvSpPr>
        <p:spPr>
          <a:xfrm>
            <a:off x="1442124" y="734120"/>
            <a:ext cx="64372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#include &lt;</a:t>
            </a:r>
            <a:r>
              <a:rPr lang="en-IN" dirty="0" err="1">
                <a:solidFill>
                  <a:schemeClr val="accent6"/>
                </a:solidFill>
              </a:rPr>
              <a:t>stdio.h</a:t>
            </a:r>
            <a:r>
              <a:rPr lang="en-IN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int</a:t>
            </a:r>
            <a:r>
              <a:rPr lang="en-IN" dirty="0"/>
              <a:t> main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FILE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fputs_output.txt"</a:t>
            </a:r>
            <a:r>
              <a:rPr lang="en-IN" dirty="0" err="1"/>
              <a:t>,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“r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/>
                </a:solidFill>
              </a:rPr>
              <a:t>if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fp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==</a:t>
            </a:r>
            <a:r>
              <a:rPr lang="en-IN" dirty="0"/>
              <a:t> NULL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"\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nError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While Opening File"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c = </a:t>
            </a:r>
            <a:r>
              <a:rPr lang="en-US" dirty="0" err="1"/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fp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c==EOF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</a:t>
            </a:r>
            <a:r>
              <a:rPr lang="en-US" dirty="0">
                <a:solidFill>
                  <a:schemeClr val="accent1"/>
                </a:solidFill>
              </a:rPr>
              <a:t>break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accent5"/>
                </a:solidFill>
              </a:rPr>
              <a:t>"%c"</a:t>
            </a:r>
            <a:r>
              <a:rPr lang="en-US" dirty="0"/>
              <a:t>, 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;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fp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/>
                </a:solidFill>
              </a:rPr>
              <a:t>return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0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A286-C04D-41D5-8203-89DDB5DB6E91}"/>
              </a:ext>
            </a:extLst>
          </p:cNvPr>
          <p:cNvSpPr txBox="1"/>
          <p:nvPr/>
        </p:nvSpPr>
        <p:spPr>
          <a:xfrm>
            <a:off x="617705" y="5535434"/>
            <a:ext cx="31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r>
              <a:rPr lang="en-US" dirty="0"/>
              <a:t> </a:t>
            </a:r>
            <a:r>
              <a:rPr lang="en-US" dirty="0" err="1"/>
              <a:t>fgetc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7724-7E8C-4710-9291-E82E47C92047}"/>
              </a:ext>
            </a:extLst>
          </p:cNvPr>
          <p:cNvSpPr txBox="1"/>
          <p:nvPr/>
        </p:nvSpPr>
        <p:spPr>
          <a:xfrm>
            <a:off x="2176563" y="593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1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7DCC7-6C14-41AB-998F-2DB39D74E6B9}"/>
              </a:ext>
            </a:extLst>
          </p:cNvPr>
          <p:cNvSpPr txBox="1"/>
          <p:nvPr/>
        </p:nvSpPr>
        <p:spPr>
          <a:xfrm>
            <a:off x="-300437" y="260027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0F6E9-5CCE-4633-9A96-D2DC04050F94}"/>
              </a:ext>
            </a:extLst>
          </p:cNvPr>
          <p:cNvSpPr txBox="1"/>
          <p:nvPr/>
        </p:nvSpPr>
        <p:spPr>
          <a:xfrm>
            <a:off x="1443246" y="824695"/>
            <a:ext cx="624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#include &lt;</a:t>
            </a:r>
            <a:r>
              <a:rPr lang="en-IN" dirty="0" err="1">
                <a:solidFill>
                  <a:schemeClr val="accent6"/>
                </a:solidFill>
              </a:rPr>
              <a:t>stdio.h</a:t>
            </a:r>
            <a:r>
              <a:rPr lang="en-IN" dirty="0">
                <a:solidFill>
                  <a:schemeClr val="accent6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dirty="0"/>
              <a:t>main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IN" dirty="0"/>
              <a:t>x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y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/>
              <a:t> z;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"marks.txt", "r"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ptr</a:t>
            </a:r>
            <a:r>
              <a:rPr lang="en-IN" dirty="0"/>
              <a:t>==NULL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"\</a:t>
            </a:r>
            <a:r>
              <a:rPr lang="en-IN" dirty="0" err="1"/>
              <a:t>nError</a:t>
            </a:r>
            <a:r>
              <a:rPr lang="en-IN" dirty="0"/>
              <a:t> Opening File!"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fscanf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"%</a:t>
            </a:r>
            <a:r>
              <a:rPr lang="en-IN" dirty="0" err="1"/>
              <a:t>d%d%d</a:t>
            </a:r>
            <a:r>
              <a:rPr lang="en-IN" dirty="0"/>
              <a:t>",&amp;</a:t>
            </a:r>
            <a:r>
              <a:rPr lang="en-IN" dirty="0" err="1"/>
              <a:t>x,&amp;y,&amp;z</a:t>
            </a:r>
            <a:r>
              <a:rPr lang="en-IN" dirty="0"/>
              <a:t>)</a:t>
            </a:r>
            <a:r>
              <a:rPr lang="en-IN" dirty="0">
                <a:solidFill>
                  <a:srgbClr val="FF0000"/>
                </a:solidFill>
              </a:rPr>
              <a:t>!=</a:t>
            </a:r>
            <a:r>
              <a:rPr lang="en-IN" dirty="0"/>
              <a:t>EOF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float 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dirty="0" err="1"/>
              <a:t>y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dirty="0" err="1"/>
              <a:t>z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/</a:t>
            </a:r>
            <a:r>
              <a:rPr lang="en-IN" dirty="0">
                <a:solidFill>
                  <a:srgbClr val="7030A0"/>
                </a:solidFill>
              </a:rPr>
              <a:t>3.0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"\</a:t>
            </a:r>
            <a:r>
              <a:rPr lang="en-IN" dirty="0" err="1"/>
              <a:t>nSum</a:t>
            </a:r>
            <a:r>
              <a:rPr lang="en-IN" dirty="0"/>
              <a:t> of %d + %d + %d is Total : %f", </a:t>
            </a:r>
            <a:r>
              <a:rPr lang="en-IN" dirty="0" err="1"/>
              <a:t>x,y,z,avg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/>
              <a:t>ptr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8285D-A0CA-4918-BA38-065E65174126}"/>
              </a:ext>
            </a:extLst>
          </p:cNvPr>
          <p:cNvSpPr/>
          <p:nvPr/>
        </p:nvSpPr>
        <p:spPr>
          <a:xfrm>
            <a:off x="8979875" y="2260772"/>
            <a:ext cx="1629510" cy="11682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10 10 10</a:t>
            </a:r>
          </a:p>
          <a:p>
            <a:pPr algn="ctr"/>
            <a:r>
              <a:rPr lang="en-US" dirty="0"/>
              <a:t>20 20 20 </a:t>
            </a:r>
          </a:p>
          <a:p>
            <a:pPr algn="ctr"/>
            <a:r>
              <a:rPr lang="en-US" dirty="0"/>
              <a:t>55 66 77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107C-258A-468E-AA98-108C0BFDCADD}"/>
              </a:ext>
            </a:extLst>
          </p:cNvPr>
          <p:cNvSpPr txBox="1"/>
          <p:nvPr/>
        </p:nvSpPr>
        <p:spPr>
          <a:xfrm>
            <a:off x="9208476" y="1842536"/>
            <a:ext cx="11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marks.txt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1173C-DCF9-47EF-81CA-AA97CBB0BDD3}"/>
              </a:ext>
            </a:extLst>
          </p:cNvPr>
          <p:cNvSpPr txBox="1"/>
          <p:nvPr/>
        </p:nvSpPr>
        <p:spPr>
          <a:xfrm>
            <a:off x="1443246" y="5397644"/>
            <a:ext cx="624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Sum of 10 + 10 + 10 is Total : 10.000000</a:t>
            </a:r>
          </a:p>
          <a:p>
            <a:r>
              <a:rPr lang="en-IN" dirty="0"/>
              <a:t>Sum of 20 + 20 + 20 is Total : 20.000000</a:t>
            </a:r>
          </a:p>
          <a:p>
            <a:r>
              <a:rPr lang="en-IN" dirty="0"/>
              <a:t>Sum of 55 + 66 + 77 is Total : 66.000000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CECB-A2A4-4132-A7B5-32D16377DA58}"/>
              </a:ext>
            </a:extLst>
          </p:cNvPr>
          <p:cNvSpPr txBox="1"/>
          <p:nvPr/>
        </p:nvSpPr>
        <p:spPr>
          <a:xfrm>
            <a:off x="0" y="508268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61AF2-0842-4782-A5C8-7A0C1599A91F}"/>
              </a:ext>
            </a:extLst>
          </p:cNvPr>
          <p:cNvSpPr txBox="1"/>
          <p:nvPr/>
        </p:nvSpPr>
        <p:spPr>
          <a:xfrm>
            <a:off x="-417667" y="201412"/>
            <a:ext cx="348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-slab-regular"/>
              </a:rPr>
              <a:t>	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file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C9B50-7225-4118-950A-E939F61E62E6}"/>
              </a:ext>
            </a:extLst>
          </p:cNvPr>
          <p:cNvSpPr/>
          <p:nvPr/>
        </p:nvSpPr>
        <p:spPr>
          <a:xfrm>
            <a:off x="6568084" y="738994"/>
            <a:ext cx="2319861" cy="1477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 am UNKNOWN</a:t>
            </a:r>
          </a:p>
          <a:p>
            <a:r>
              <a:rPr lang="en-US" dirty="0"/>
              <a:t>Age 17</a:t>
            </a:r>
          </a:p>
          <a:p>
            <a:r>
              <a:rPr lang="en-US" dirty="0"/>
              <a:t>Studying in RPSIT</a:t>
            </a:r>
          </a:p>
          <a:p>
            <a:r>
              <a:rPr lang="en-US" dirty="0"/>
              <a:t>Salam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A8F71-D473-492D-A62A-D32069C14073}"/>
              </a:ext>
            </a:extLst>
          </p:cNvPr>
          <p:cNvSpPr txBox="1"/>
          <p:nvPr/>
        </p:nvSpPr>
        <p:spPr>
          <a:xfrm>
            <a:off x="6568084" y="339757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Random.txt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AABB6-85CE-4208-9E25-FFC72B6034FB}"/>
              </a:ext>
            </a:extLst>
          </p:cNvPr>
          <p:cNvSpPr txBox="1"/>
          <p:nvPr/>
        </p:nvSpPr>
        <p:spPr>
          <a:xfrm>
            <a:off x="9064790" y="738994"/>
            <a:ext cx="515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positions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 0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 13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is 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07B5-2524-4D2A-8BFA-3D16A36DA818}"/>
              </a:ext>
            </a:extLst>
          </p:cNvPr>
          <p:cNvSpPr txBox="1"/>
          <p:nvPr/>
        </p:nvSpPr>
        <p:spPr>
          <a:xfrm>
            <a:off x="963827" y="2940908"/>
            <a:ext cx="7080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Beginningn</a:t>
            </a:r>
            <a:r>
              <a:rPr lang="en-US" dirty="0">
                <a:sym typeface="Wingdings" panose="05000000000000000000" pitchFamily="2" charset="2"/>
              </a:rPr>
              <a:t> of pointer position</a:t>
            </a:r>
          </a:p>
          <a:p>
            <a:r>
              <a:rPr lang="en-US" dirty="0">
                <a:sym typeface="Wingdings" panose="05000000000000000000" pitchFamily="2" charset="2"/>
              </a:rPr>
              <a:t>1  Current pointer position</a:t>
            </a:r>
          </a:p>
          <a:p>
            <a:r>
              <a:rPr lang="en-US" dirty="0">
                <a:sym typeface="Wingdings" panose="05000000000000000000" pitchFamily="2" charset="2"/>
              </a:rPr>
              <a:t>2  End of pointer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0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1258</Words>
  <Application>Microsoft Office PowerPoint</Application>
  <PresentationFormat>Widescreen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roboto-slab-regular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pugalgamerstamil@gmail.com</dc:creator>
  <cp:lastModifiedBy>pugalgamerstamil@gmail.com</cp:lastModifiedBy>
  <cp:revision>24</cp:revision>
  <dcterms:created xsi:type="dcterms:W3CDTF">2024-05-05T02:48:54Z</dcterms:created>
  <dcterms:modified xsi:type="dcterms:W3CDTF">2024-05-05T14:59:49Z</dcterms:modified>
</cp:coreProperties>
</file>