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7"/>
  </p:notesMasterIdLst>
  <p:handoutMasterIdLst>
    <p:handoutMasterId r:id="rId18"/>
  </p:handoutMasterIdLst>
  <p:sldIdLst>
    <p:sldId id="289" r:id="rId3"/>
    <p:sldId id="290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2928E"/>
    <a:srgbClr val="848480"/>
    <a:srgbClr val="444442"/>
    <a:srgbClr val="4A4A49"/>
    <a:srgbClr val="38A159"/>
    <a:srgbClr val="112C0B"/>
    <a:srgbClr val="B92121"/>
    <a:srgbClr val="D92A2B"/>
    <a:srgbClr val="004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49807-8EA5-6D49-BD30-AA3A3AF58A17}" v="11" dt="2018-10-05T13:50:19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84743" autoAdjust="0"/>
  </p:normalViewPr>
  <p:slideViewPr>
    <p:cSldViewPr snapToGrid="0" snapToObjects="1">
      <p:cViewPr varScale="1">
        <p:scale>
          <a:sx n="98" d="100"/>
          <a:sy n="98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Relationship Id="rId6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bin BAI" userId="1a9537ce-a274-439b-bc52-99c0137411da" providerId="ADAL" clId="{39349807-8EA5-6D49-BD30-AA3A3AF58A17}"/>
    <pc:docChg chg="undo modSld">
      <pc:chgData name="Ruibin BAI" userId="1a9537ce-a274-439b-bc52-99c0137411da" providerId="ADAL" clId="{39349807-8EA5-6D49-BD30-AA3A3AF58A17}" dt="2018-10-05T13:50:19.698" v="9"/>
      <pc:docMkLst>
        <pc:docMk/>
      </pc:docMkLst>
      <pc:sldChg chg="modSp">
        <pc:chgData name="Ruibin BAI" userId="1a9537ce-a274-439b-bc52-99c0137411da" providerId="ADAL" clId="{39349807-8EA5-6D49-BD30-AA3A3AF58A17}" dt="2018-10-05T11:40:54.661" v="7" actId="20578"/>
        <pc:sldMkLst>
          <pc:docMk/>
          <pc:sldMk cId="2730082540" sldId="299"/>
        </pc:sldMkLst>
        <pc:spChg chg="mod">
          <ac:chgData name="Ruibin BAI" userId="1a9537ce-a274-439b-bc52-99c0137411da" providerId="ADAL" clId="{39349807-8EA5-6D49-BD30-AA3A3AF58A17}" dt="2018-10-05T11:40:54.661" v="7" actId="20578"/>
          <ac:spMkLst>
            <pc:docMk/>
            <pc:sldMk cId="2730082540" sldId="299"/>
            <ac:spMk id="8" creationId="{00000000-0000-0000-0000-000000000000}"/>
          </ac:spMkLst>
        </pc:spChg>
      </pc:sldChg>
      <pc:sldChg chg="addSp delSp">
        <pc:chgData name="Ruibin BAI" userId="1a9537ce-a274-439b-bc52-99c0137411da" providerId="ADAL" clId="{39349807-8EA5-6D49-BD30-AA3A3AF58A17}" dt="2018-10-05T13:50:19.698" v="9"/>
        <pc:sldMkLst>
          <pc:docMk/>
          <pc:sldMk cId="3381709793" sldId="303"/>
        </pc:sldMkLst>
        <pc:spChg chg="add del">
          <ac:chgData name="Ruibin BAI" userId="1a9537ce-a274-439b-bc52-99c0137411da" providerId="ADAL" clId="{39349807-8EA5-6D49-BD30-AA3A3AF58A17}" dt="2018-10-05T13:50:19.698" v="9"/>
          <ac:spMkLst>
            <pc:docMk/>
            <pc:sldMk cId="3381709793" sldId="303"/>
            <ac:spMk id="13" creationId="{46129232-6991-DA44-8CC4-02E6853BF4A6}"/>
          </ac:spMkLst>
        </pc:spChg>
      </pc:sldChg>
      <pc:sldChg chg="modSp">
        <pc:chgData name="Ruibin BAI" userId="1a9537ce-a274-439b-bc52-99c0137411da" providerId="ADAL" clId="{39349807-8EA5-6D49-BD30-AA3A3AF58A17}" dt="2018-10-05T06:32:57.902" v="4" actId="1076"/>
        <pc:sldMkLst>
          <pc:docMk/>
          <pc:sldMk cId="3060418356" sldId="312"/>
        </pc:sldMkLst>
        <pc:spChg chg="mod">
          <ac:chgData name="Ruibin BAI" userId="1a9537ce-a274-439b-bc52-99c0137411da" providerId="ADAL" clId="{39349807-8EA5-6D49-BD30-AA3A3AF58A17}" dt="2018-10-05T06:32:57.902" v="4" actId="1076"/>
          <ac:spMkLst>
            <pc:docMk/>
            <pc:sldMk cId="3060418356" sldId="312"/>
            <ac:spMk id="3" creationId="{00000000-0000-0000-0000-000000000000}"/>
          </ac:spMkLst>
        </pc:spChg>
      </pc:sldChg>
      <pc:sldChg chg="modSp">
        <pc:chgData name="Ruibin BAI" userId="1a9537ce-a274-439b-bc52-99c0137411da" providerId="ADAL" clId="{39349807-8EA5-6D49-BD30-AA3A3AF58A17}" dt="2018-10-05T05:38:48.648" v="0" actId="207"/>
        <pc:sldMkLst>
          <pc:docMk/>
          <pc:sldMk cId="1434293067" sldId="352"/>
        </pc:sldMkLst>
        <pc:spChg chg="mod">
          <ac:chgData name="Ruibin BAI" userId="1a9537ce-a274-439b-bc52-99c0137411da" providerId="ADAL" clId="{39349807-8EA5-6D49-BD30-AA3A3AF58A17}" dt="2018-10-05T05:38:48.648" v="0" actId="207"/>
          <ac:spMkLst>
            <pc:docMk/>
            <pc:sldMk cId="1434293067" sldId="352"/>
            <ac:spMk id="3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0" y="-2"/>
            <a:ext cx="12192000" cy="6858001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0" y="-2"/>
            <a:ext cx="12192000" cy="6858001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" y="4"/>
            <a:ext cx="12192000" cy="7874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51" tIns="43972" rIns="87951" bIns="43972" spcCol="0" rtlCol="0" anchor="ctr"/>
          <a:lstStyle/>
          <a:p>
            <a:pPr algn="ctr" defTabSz="121435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6" y="161934"/>
            <a:ext cx="7319802" cy="47324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 flipV="1">
            <a:off x="5" y="741758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51" tIns="43972" rIns="87951" bIns="43972" spcCol="0" rtlCol="0" anchor="ctr"/>
          <a:lstStyle/>
          <a:p>
            <a:pPr algn="ctr" defTabSz="1214358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863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02/03/2021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69293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73" y="187758"/>
            <a:ext cx="7380211" cy="564286"/>
          </a:xfrm>
          <a:prstGeom prst="rect">
            <a:avLst/>
          </a:prstGeom>
        </p:spPr>
        <p:txBody>
          <a:bodyPr vert="horz" lIns="121162" tIns="60582" rIns="121162" bIns="60582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1" y="1053286"/>
            <a:ext cx="10972801" cy="5072359"/>
          </a:xfrm>
          <a:prstGeom prst="rect">
            <a:avLst/>
          </a:prstGeom>
        </p:spPr>
        <p:txBody>
          <a:bodyPr vert="horz" lIns="121162" tIns="60582" rIns="121162" bIns="6058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35" y="6356364"/>
            <a:ext cx="2844801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fld id="{137EBBC7-1135-4F53-B6A4-1FD829D3013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214358"/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5" y="6356364"/>
            <a:ext cx="3860800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6" y="6356364"/>
            <a:ext cx="2844801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fld id="{EFE3ECAA-E2FC-40FE-B637-1FCEFF4BB8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214358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>
    <p:fade/>
  </p:transition>
  <p:txStyles>
    <p:titleStyle>
      <a:lvl1pPr algn="l" defTabSz="1214358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5387" indent="-455387" algn="l" defTabSz="1214358" rtl="0" eaLnBrk="1" latinLnBrk="0" hangingPunct="1">
        <a:spcBef>
          <a:spcPct val="20000"/>
        </a:spcBef>
        <a:buFont typeface="Arial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986668" indent="-379472" algn="l" defTabSz="1214358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954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25126" indent="-303602" algn="l" defTabSz="121435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732313" indent="-303602" algn="l" defTabSz="121435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339493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46671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53852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61025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181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358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1542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8712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5905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3081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0264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435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494" y="797669"/>
            <a:ext cx="5359400" cy="3394952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Title (e.g., A </a:t>
            </a:r>
            <a:r>
              <a:rPr lang="en-US" sz="3600" b="0" dirty="0"/>
              <a:t>Big Data Classification Solution for Fraud </a:t>
            </a:r>
            <a:r>
              <a:rPr lang="en-US" sz="3600" b="0" dirty="0" smtClean="0"/>
              <a:t>Detection)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200" b="0" dirty="0"/>
              <a:t/>
            </a:r>
            <a:br>
              <a:rPr lang="en-US" sz="3200" b="0" dirty="0"/>
            </a:br>
            <a:endParaRPr lang="en-GB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6688" y="4399590"/>
            <a:ext cx="5359206" cy="1728836"/>
          </a:xfrm>
        </p:spPr>
        <p:txBody>
          <a:bodyPr>
            <a:normAutofit fontScale="55000" lnSpcReduction="20000"/>
          </a:bodyPr>
          <a:lstStyle/>
          <a:p>
            <a:r>
              <a:rPr lang="en-US" b="0" dirty="0" smtClean="0"/>
              <a:t>Group: BD01</a:t>
            </a:r>
          </a:p>
          <a:p>
            <a:r>
              <a:rPr lang="en-GB" dirty="0" smtClean="0"/>
              <a:t>First </a:t>
            </a:r>
            <a:r>
              <a:rPr lang="en-GB" dirty="0" err="1" smtClean="0"/>
              <a:t>UoN</a:t>
            </a:r>
            <a:r>
              <a:rPr lang="en-GB" dirty="0" smtClean="0"/>
              <a:t> Local Conference on Big Data</a:t>
            </a:r>
          </a:p>
          <a:p>
            <a:endParaRPr lang="en-GB" dirty="0"/>
          </a:p>
          <a:p>
            <a:r>
              <a:rPr lang="en-GB" dirty="0" smtClean="0"/>
              <a:t>Ningbo</a:t>
            </a:r>
          </a:p>
          <a:p>
            <a:r>
              <a:rPr lang="en-GB" dirty="0" smtClean="0"/>
              <a:t>May 2021</a:t>
            </a:r>
          </a:p>
          <a:p>
            <a:r>
              <a:rPr lang="en-GB" dirty="0"/>
              <a:t>(</a:t>
            </a:r>
            <a:r>
              <a:rPr lang="en-GB" dirty="0" smtClean="0"/>
              <a:t>COMP4107)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57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2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8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8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About </a:t>
            </a:r>
            <a:r>
              <a:rPr lang="en-US" altLang="zh-CN" sz="3200" dirty="0" smtClean="0"/>
              <a:t>BD01</a:t>
            </a:r>
            <a:endParaRPr lang="en-GB" sz="3200" b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198377-0F3E-5B4F-9CD3-64874AB8FB5F}"/>
              </a:ext>
            </a:extLst>
          </p:cNvPr>
          <p:cNvSpPr txBox="1">
            <a:spLocks/>
          </p:cNvSpPr>
          <p:nvPr/>
        </p:nvSpPr>
        <p:spPr>
          <a:xfrm>
            <a:off x="1484310" y="1494181"/>
            <a:ext cx="10018713" cy="3124201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b="1" dirty="0" smtClean="0"/>
              <a:t>Group member information and duties for this project: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zh-CN" b="1" dirty="0" smtClean="0"/>
              <a:t>.. (Duty: ….)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zh-CN" b="1" dirty="0" smtClean="0"/>
              <a:t>..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zh-CN" b="1" dirty="0" smtClean="0"/>
              <a:t>..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zh-CN" b="1" dirty="0" smtClean="0"/>
              <a:t>..</a:t>
            </a:r>
            <a:endParaRPr lang="en-GB" altLang="zh-CN" b="1" dirty="0"/>
          </a:p>
        </p:txBody>
      </p:sp>
    </p:spTree>
    <p:extLst>
      <p:ext uri="{BB962C8B-B14F-4D97-AF65-F5344CB8AC3E}">
        <p14:creationId xmlns:p14="http://schemas.microsoft.com/office/powerpoint/2010/main" val="35407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Graphical abstract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6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4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0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1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4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62_Internal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FFFFFF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61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Office Theme</vt:lpstr>
      <vt:lpstr>m62_Internal</vt:lpstr>
      <vt:lpstr>Title (e.g., A Big Data Classification Solution for Fraud Detection)   </vt:lpstr>
      <vt:lpstr>About BD01</vt:lpstr>
      <vt:lpstr>Graphical abstract </vt:lpstr>
      <vt:lpstr>Main-slides</vt:lpstr>
      <vt:lpstr>Main-slides</vt:lpstr>
      <vt:lpstr>Main-slides</vt:lpstr>
      <vt:lpstr>Main-slides</vt:lpstr>
      <vt:lpstr>Main-slides</vt:lpstr>
      <vt:lpstr>Main-slides</vt:lpstr>
      <vt:lpstr>Main-slides</vt:lpstr>
      <vt:lpstr>Main-slides</vt:lpstr>
      <vt:lpstr>Main-slides</vt:lpstr>
      <vt:lpstr>Main-slides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Hellon</dc:creator>
  <cp:lastModifiedBy>Saied</cp:lastModifiedBy>
  <cp:revision>644</cp:revision>
  <dcterms:created xsi:type="dcterms:W3CDTF">2017-04-03T09:48:45Z</dcterms:created>
  <dcterms:modified xsi:type="dcterms:W3CDTF">2021-03-02T06:34:42Z</dcterms:modified>
</cp:coreProperties>
</file>