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950075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2"/>
    <p:restoredTop sz="94606"/>
  </p:normalViewPr>
  <p:slideViewPr>
    <p:cSldViewPr snapToGrid="0" snapToObjects="1">
      <p:cViewPr>
        <p:scale>
          <a:sx n="71" d="100"/>
          <a:sy n="71" d="100"/>
        </p:scale>
        <p:origin x="28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1496484"/>
            <a:ext cx="5907564" cy="3183467"/>
          </a:xfrm>
        </p:spPr>
        <p:txBody>
          <a:bodyPr anchor="b"/>
          <a:lstStyle>
            <a:lvl1pPr algn="ctr"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760" y="4802717"/>
            <a:ext cx="5212556" cy="220768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518" indent="0" algn="ctr">
              <a:buNone/>
              <a:defRPr sz="1520"/>
            </a:lvl2pPr>
            <a:lvl3pPr marL="695035" indent="0" algn="ctr">
              <a:buNone/>
              <a:defRPr sz="1368"/>
            </a:lvl3pPr>
            <a:lvl4pPr marL="1042553" indent="0" algn="ctr">
              <a:buNone/>
              <a:defRPr sz="1216"/>
            </a:lvl4pPr>
            <a:lvl5pPr marL="1390071" indent="0" algn="ctr">
              <a:buNone/>
              <a:defRPr sz="1216"/>
            </a:lvl5pPr>
            <a:lvl6pPr marL="1737589" indent="0" algn="ctr">
              <a:buNone/>
              <a:defRPr sz="1216"/>
            </a:lvl6pPr>
            <a:lvl7pPr marL="2085106" indent="0" algn="ctr">
              <a:buNone/>
              <a:defRPr sz="1216"/>
            </a:lvl7pPr>
            <a:lvl8pPr marL="2432624" indent="0" algn="ctr">
              <a:buNone/>
              <a:defRPr sz="1216"/>
            </a:lvl8pPr>
            <a:lvl9pPr marL="2780142" indent="0" algn="ctr">
              <a:buNone/>
              <a:defRPr sz="12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648" y="486834"/>
            <a:ext cx="14986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18" y="486834"/>
            <a:ext cx="440895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0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2279653"/>
            <a:ext cx="5994440" cy="3803649"/>
          </a:xfrm>
        </p:spPr>
        <p:txBody>
          <a:bodyPr anchor="b"/>
          <a:lstStyle>
            <a:lvl1pPr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198" y="6119286"/>
            <a:ext cx="5994440" cy="2000249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/>
                </a:solidFill>
              </a:defRPr>
            </a:lvl1pPr>
            <a:lvl2pPr marL="347518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5035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553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90071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589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510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62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8014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18" y="2434167"/>
            <a:ext cx="295378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8475" y="2434167"/>
            <a:ext cx="295378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86836"/>
            <a:ext cx="59944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724" y="2241551"/>
            <a:ext cx="2940207" cy="1098549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24" y="3340100"/>
            <a:ext cx="294020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8476" y="2241551"/>
            <a:ext cx="2954687" cy="1098549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8476" y="3340100"/>
            <a:ext cx="29546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609600"/>
            <a:ext cx="2241580" cy="21336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687" y="1316569"/>
            <a:ext cx="3518475" cy="6498167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743200"/>
            <a:ext cx="2241580" cy="50821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6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609600"/>
            <a:ext cx="2241580" cy="21336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687" y="1316569"/>
            <a:ext cx="3518475" cy="6498167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518" indent="0">
              <a:buNone/>
              <a:defRPr sz="2128"/>
            </a:lvl2pPr>
            <a:lvl3pPr marL="695035" indent="0">
              <a:buNone/>
              <a:defRPr sz="1824"/>
            </a:lvl3pPr>
            <a:lvl4pPr marL="1042553" indent="0">
              <a:buNone/>
              <a:defRPr sz="1520"/>
            </a:lvl4pPr>
            <a:lvl5pPr marL="1390071" indent="0">
              <a:buNone/>
              <a:defRPr sz="1520"/>
            </a:lvl5pPr>
            <a:lvl6pPr marL="1737589" indent="0">
              <a:buNone/>
              <a:defRPr sz="1520"/>
            </a:lvl6pPr>
            <a:lvl7pPr marL="2085106" indent="0">
              <a:buNone/>
              <a:defRPr sz="1520"/>
            </a:lvl7pPr>
            <a:lvl8pPr marL="2432624" indent="0">
              <a:buNone/>
              <a:defRPr sz="1520"/>
            </a:lvl8pPr>
            <a:lvl9pPr marL="2780142" indent="0">
              <a:buNone/>
              <a:defRPr sz="1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743200"/>
            <a:ext cx="2241580" cy="50821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818" y="486836"/>
            <a:ext cx="59944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18" y="2434167"/>
            <a:ext cx="59944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818" y="8475136"/>
            <a:ext cx="15637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C0F75-7E54-7242-B7E0-A7832B37570F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2213" y="8475136"/>
            <a:ext cx="23456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8490" y="8475136"/>
            <a:ext cx="15637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5035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59" indent="-173759" algn="l" defTabSz="69503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7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794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312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830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34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865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383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901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518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5035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553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90071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589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5106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624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80142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E2CB7C-3C36-F34D-83EA-AC76C2E01955}"/>
              </a:ext>
            </a:extLst>
          </p:cNvPr>
          <p:cNvSpPr/>
          <p:nvPr/>
        </p:nvSpPr>
        <p:spPr>
          <a:xfrm>
            <a:off x="172632" y="1840516"/>
            <a:ext cx="2063689" cy="58103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0986C-C2E2-654C-98DE-7F91EF3D43F2}"/>
              </a:ext>
            </a:extLst>
          </p:cNvPr>
          <p:cNvSpPr/>
          <p:nvPr/>
        </p:nvSpPr>
        <p:spPr>
          <a:xfrm>
            <a:off x="2410536" y="1840516"/>
            <a:ext cx="2063689" cy="57867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8163D-4729-4A4D-AFB1-12403E0D6179}"/>
              </a:ext>
            </a:extLst>
          </p:cNvPr>
          <p:cNvSpPr/>
          <p:nvPr/>
        </p:nvSpPr>
        <p:spPr>
          <a:xfrm>
            <a:off x="4679537" y="1840516"/>
            <a:ext cx="2063689" cy="57867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6CE04-35EE-2B49-9543-F88D300CB9F1}"/>
              </a:ext>
            </a:extLst>
          </p:cNvPr>
          <p:cNvSpPr txBox="1"/>
          <p:nvPr/>
        </p:nvSpPr>
        <p:spPr>
          <a:xfrm>
            <a:off x="2412074" y="1886574"/>
            <a:ext cx="2062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Zilla Slab SemiBold" pitchFamily="2" charset="77"/>
                <a:ea typeface="Zilla Slab SemiBold" pitchFamily="2" charset="77"/>
              </a:rPr>
              <a:t>Meet ups</a:t>
            </a:r>
          </a:p>
          <a:p>
            <a:pPr algn="ctr"/>
            <a:endParaRPr lang="en-US" sz="1600" dirty="0">
              <a:latin typeface="Zilla Slab Regular" pitchFamily="2" charset="77"/>
              <a:ea typeface="Zilla Slab Regular" pitchFamily="2" charset="77"/>
            </a:endParaRPr>
          </a:p>
          <a:p>
            <a:pPr algn="ctr"/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Every Wednesday </a:t>
            </a:r>
          </a:p>
          <a:p>
            <a:pPr algn="ctr"/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12pm to 2pm</a:t>
            </a:r>
          </a:p>
          <a:p>
            <a:pPr algn="ctr"/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Free Food &amp; drinks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64BA4-6D06-F849-B255-CDDF710075F1}"/>
              </a:ext>
            </a:extLst>
          </p:cNvPr>
          <p:cNvSpPr txBox="1"/>
          <p:nvPr/>
        </p:nvSpPr>
        <p:spPr>
          <a:xfrm>
            <a:off x="233615" y="1886574"/>
            <a:ext cx="20891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Zilla Slab SemiBold" pitchFamily="2" charset="77"/>
                <a:ea typeface="Zilla Slab SemiBold" pitchFamily="2" charset="77"/>
              </a:rPr>
              <a:t>Our Mission</a:t>
            </a:r>
          </a:p>
          <a:p>
            <a:endParaRPr lang="en-US" sz="1600" dirty="0">
              <a:latin typeface="Zilla Slab Regular" pitchFamily="2" charset="77"/>
              <a:ea typeface="Zilla Slab Regular" pitchFamily="2" charset="77"/>
            </a:endParaRPr>
          </a:p>
          <a:p>
            <a:r>
              <a:rPr lang="en-US" sz="1600" i="1" dirty="0">
                <a:latin typeface="Zilla Slab Medium" pitchFamily="2" charset="77"/>
                <a:ea typeface="Zilla Slab Medium" pitchFamily="2" charset="77"/>
              </a:rPr>
              <a:t>Build and promote a free and open internet by contributing to open source projects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BFCEF-E962-B245-8204-271D210A6C0C}"/>
              </a:ext>
            </a:extLst>
          </p:cNvPr>
          <p:cNvSpPr txBox="1"/>
          <p:nvPr/>
        </p:nvSpPr>
        <p:spPr>
          <a:xfrm>
            <a:off x="4753589" y="1886574"/>
            <a:ext cx="206368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Zilla Slab SemiBold" pitchFamily="2" charset="77"/>
                <a:ea typeface="Zilla Slab SemiBold" pitchFamily="2" charset="77"/>
              </a:rPr>
              <a:t>Activities</a:t>
            </a:r>
          </a:p>
          <a:p>
            <a:pPr algn="just"/>
            <a:endParaRPr lang="en-US" sz="1600" dirty="0">
              <a:latin typeface="Zilla Slab Regular" pitchFamily="2" charset="77"/>
              <a:ea typeface="Zilla Slab Regular" pitchFamily="2" charset="77"/>
            </a:endParaRPr>
          </a:p>
          <a:p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Tech Talks</a:t>
            </a:r>
          </a:p>
          <a:p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Workshops</a:t>
            </a:r>
          </a:p>
          <a:p>
            <a:pPr marL="234950" indent="-157163">
              <a:buFontTx/>
              <a:buChar char="-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GitHub</a:t>
            </a:r>
          </a:p>
          <a:p>
            <a:pPr marL="234950" indent="-157163">
              <a:buFontTx/>
              <a:buChar char="-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Browser Plugins</a:t>
            </a:r>
          </a:p>
          <a:p>
            <a:pPr marL="234950" indent="-157163">
              <a:buFontTx/>
              <a:buChar char="-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Virtual Reality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95B65-08C7-0546-957F-51227CAE0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4" t="10033" r="10343" b="11056"/>
          <a:stretch/>
        </p:blipFill>
        <p:spPr>
          <a:xfrm>
            <a:off x="196549" y="207442"/>
            <a:ext cx="1161972" cy="11614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239D98-2073-4448-AAB0-B3FB7A8E8E61}"/>
              </a:ext>
            </a:extLst>
          </p:cNvPr>
          <p:cNvSpPr/>
          <p:nvPr/>
        </p:nvSpPr>
        <p:spPr>
          <a:xfrm>
            <a:off x="1375454" y="188018"/>
            <a:ext cx="5608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1A00"/>
                </a:solidFill>
                <a:latin typeface="Zilla Slab Regular" pitchFamily="2" charset="77"/>
                <a:ea typeface="Zilla Slab Regular" pitchFamily="2" charset="77"/>
              </a:rPr>
              <a:t>Builders Needed!</a:t>
            </a:r>
          </a:p>
          <a:p>
            <a:r>
              <a:rPr lang="en-US" sz="3200" dirty="0">
                <a:latin typeface="Zilla Slab Regular" pitchFamily="2" charset="77"/>
                <a:ea typeface="Zilla Slab Regular" pitchFamily="2" charset="77"/>
              </a:rPr>
              <a:t>Join UNO’s Open Source Club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745E0-26EC-2140-A0D1-F50AA25D4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19" b="24293"/>
          <a:stretch/>
        </p:blipFill>
        <p:spPr>
          <a:xfrm>
            <a:off x="5229674" y="8354557"/>
            <a:ext cx="15748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B2262D-11D8-F845-8D19-C3C1007C1A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82" b="25997"/>
          <a:stretch/>
        </p:blipFill>
        <p:spPr>
          <a:xfrm>
            <a:off x="3224559" y="8383655"/>
            <a:ext cx="1761405" cy="7038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CE6ABA-B9FE-B84E-899C-8DC5004005E4}"/>
              </a:ext>
            </a:extLst>
          </p:cNvPr>
          <p:cNvSpPr/>
          <p:nvPr/>
        </p:nvSpPr>
        <p:spPr>
          <a:xfrm>
            <a:off x="0" y="8028446"/>
            <a:ext cx="6928304" cy="157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7DD5C-F47A-2146-AF4F-12B0B1421D83}"/>
              </a:ext>
            </a:extLst>
          </p:cNvPr>
          <p:cNvSpPr/>
          <p:nvPr/>
        </p:nvSpPr>
        <p:spPr>
          <a:xfrm>
            <a:off x="0" y="8263844"/>
            <a:ext cx="695007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open source student network mozilla">
            <a:extLst>
              <a:ext uri="{FF2B5EF4-FFF2-40B4-BE49-F238E27FC236}">
                <a16:creationId xmlns:a16="http://schemas.microsoft.com/office/drawing/2014/main" id="{0130660E-8BB9-274D-8C91-7CF05F90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4" y="8447883"/>
            <a:ext cx="1804061" cy="5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702781-6E26-2340-96BF-1B27EC927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532" y="8403192"/>
            <a:ext cx="581386" cy="6647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B52E1B1-9E77-634D-A40E-CA11D257C0F4}"/>
              </a:ext>
            </a:extLst>
          </p:cNvPr>
          <p:cNvSpPr/>
          <p:nvPr/>
        </p:nvSpPr>
        <p:spPr>
          <a:xfrm>
            <a:off x="0" y="1443014"/>
            <a:ext cx="8392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Zilla Slab Regular" pitchFamily="2" charset="77"/>
                <a:ea typeface="Zilla Slab Regular" pitchFamily="2" charset="77"/>
              </a:rPr>
              <a:t>Find us at </a:t>
            </a:r>
            <a:r>
              <a:rPr lang="en-US" sz="1400" i="1" dirty="0">
                <a:latin typeface="Zilla Slab Regular" pitchFamily="2" charset="77"/>
                <a:ea typeface="Zilla Slab Regular" pitchFamily="2" charset="77"/>
              </a:rPr>
              <a:t>https://unomaha.campuslabs.com/engage/organization/uno-</a:t>
            </a:r>
            <a:r>
              <a:rPr lang="en-US" sz="1400" i="1" dirty="0" err="1">
                <a:latin typeface="Zilla Slab Regular" pitchFamily="2" charset="77"/>
                <a:ea typeface="Zilla Slab Regular" pitchFamily="2" charset="77"/>
              </a:rPr>
              <a:t>mozilla</a:t>
            </a:r>
            <a:r>
              <a:rPr lang="en-US" sz="1400" i="1" dirty="0">
                <a:latin typeface="Zilla Slab Regular" pitchFamily="2" charset="77"/>
                <a:ea typeface="Zilla Slab Regular" pitchFamily="2" charset="77"/>
              </a:rPr>
              <a:t>-campus-club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AB1BB1-F3EC-484A-AE31-C8E547AFC6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902" y="3373169"/>
            <a:ext cx="6966362" cy="4577489"/>
          </a:xfrm>
          <a:prstGeom prst="rect">
            <a:avLst/>
          </a:prstGeom>
        </p:spPr>
      </p:pic>
      <p:sp>
        <p:nvSpPr>
          <p:cNvPr id="17" name="Parallelogram 16">
            <a:extLst>
              <a:ext uri="{FF2B5EF4-FFF2-40B4-BE49-F238E27FC236}">
                <a16:creationId xmlns:a16="http://schemas.microsoft.com/office/drawing/2014/main" id="{FD31536A-93C5-F64F-85F6-A9CD1C1EFC1F}"/>
              </a:ext>
            </a:extLst>
          </p:cNvPr>
          <p:cNvSpPr/>
          <p:nvPr/>
        </p:nvSpPr>
        <p:spPr>
          <a:xfrm>
            <a:off x="2774015" y="7212204"/>
            <a:ext cx="4093523" cy="571305"/>
          </a:xfrm>
          <a:prstGeom prst="parallelogram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382A2E-2E1E-8B4A-985C-1D6B62616109}"/>
              </a:ext>
            </a:extLst>
          </p:cNvPr>
          <p:cNvSpPr/>
          <p:nvPr/>
        </p:nvSpPr>
        <p:spPr>
          <a:xfrm>
            <a:off x="2976740" y="7267024"/>
            <a:ext cx="3829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Zilla Slab Regular" pitchFamily="2" charset="77"/>
                <a:ea typeface="Zilla Slab Regular" pitchFamily="2" charset="77"/>
              </a:rPr>
              <a:t>All experience levels welcome</a:t>
            </a:r>
          </a:p>
        </p:txBody>
      </p:sp>
    </p:spTree>
    <p:extLst>
      <p:ext uri="{BB962C8B-B14F-4D97-AF65-F5344CB8AC3E}">
        <p14:creationId xmlns:p14="http://schemas.microsoft.com/office/powerpoint/2010/main" val="203261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64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Zilla Slab Medium</vt:lpstr>
      <vt:lpstr>Zilla Slab Regular</vt:lpstr>
      <vt:lpstr>Zilla Slab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Lumbard</dc:creator>
  <cp:lastModifiedBy>Sara Ruiter</cp:lastModifiedBy>
  <cp:revision>19</cp:revision>
  <dcterms:created xsi:type="dcterms:W3CDTF">2018-08-13T18:41:11Z</dcterms:created>
  <dcterms:modified xsi:type="dcterms:W3CDTF">2018-08-13T21:30:23Z</dcterms:modified>
</cp:coreProperties>
</file>