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4"/>
    <p:restoredTop sz="94556"/>
  </p:normalViewPr>
  <p:slideViewPr>
    <p:cSldViewPr snapToGrid="0" snapToObjects="1">
      <p:cViewPr varScale="1">
        <p:scale>
          <a:sx n="59" d="100"/>
          <a:sy n="59" d="100"/>
        </p:scale>
        <p:origin x="2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1840516"/>
            <a:ext cx="2063689" cy="58103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2074" y="1886574"/>
            <a:ext cx="2062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Meet ups</a:t>
            </a:r>
          </a:p>
          <a:p>
            <a:pPr algn="ctr"/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Every Wednesday </a:t>
            </a: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12pm to 2pm</a:t>
            </a: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Free Lunch &amp; Drinks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233615" y="1886574"/>
            <a:ext cx="2089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Our Mission</a:t>
            </a:r>
          </a:p>
          <a:p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i="1" dirty="0">
                <a:latin typeface="Zilla Slab Medium" pitchFamily="2" charset="77"/>
                <a:ea typeface="Zilla Slab Medium" pitchFamily="2" charset="77"/>
              </a:rPr>
              <a:t>Build and promote a free and open internet by contributing to open source projects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753589" y="1886574"/>
            <a:ext cx="2063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Activities</a:t>
            </a:r>
          </a:p>
          <a:p>
            <a:pPr algn="just"/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Tech Talks</a:t>
            </a:r>
          </a:p>
          <a:p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Workshops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GitHub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Browser Plugins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Virtual Reality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Blockchain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5B65-08C7-0546-957F-51227CAE0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10033" r="10343" b="11056"/>
          <a:stretch/>
        </p:blipFill>
        <p:spPr>
          <a:xfrm>
            <a:off x="196549" y="207442"/>
            <a:ext cx="1161972" cy="116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9D98-2073-4448-AAB0-B3FB7A8E8E61}"/>
              </a:ext>
            </a:extLst>
          </p:cNvPr>
          <p:cNvSpPr/>
          <p:nvPr/>
        </p:nvSpPr>
        <p:spPr>
          <a:xfrm>
            <a:off x="1375454" y="188018"/>
            <a:ext cx="5608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Builders Needed!</a:t>
            </a:r>
          </a:p>
          <a:p>
            <a:r>
              <a:rPr lang="en-US" sz="3200" dirty="0">
                <a:latin typeface="Zilla Slab Regular" pitchFamily="2" charset="77"/>
                <a:ea typeface="Zilla Slab Regular" pitchFamily="2" charset="77"/>
              </a:rPr>
              <a:t>Join UNO’s Open Source Club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82" b="25997"/>
          <a:stretch/>
        </p:blipFill>
        <p:spPr>
          <a:xfrm>
            <a:off x="3224559" y="8383655"/>
            <a:ext cx="1761405" cy="7038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E6ABA-B9FE-B84E-899C-8DC5004005E4}"/>
              </a:ext>
            </a:extLst>
          </p:cNvPr>
          <p:cNvSpPr/>
          <p:nvPr/>
        </p:nvSpPr>
        <p:spPr>
          <a:xfrm>
            <a:off x="0" y="8028446"/>
            <a:ext cx="6928304" cy="157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" y="844788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32" y="8403192"/>
            <a:ext cx="581386" cy="6647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52E1B1-9E77-634D-A40E-CA11D257C0F4}"/>
              </a:ext>
            </a:extLst>
          </p:cNvPr>
          <p:cNvSpPr/>
          <p:nvPr/>
        </p:nvSpPr>
        <p:spPr>
          <a:xfrm>
            <a:off x="0" y="1443014"/>
            <a:ext cx="8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Zilla Slab Regular" pitchFamily="2" charset="77"/>
                <a:ea typeface="Zilla Slab Regular" pitchFamily="2" charset="77"/>
              </a:rPr>
              <a:t>Find us at 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https://unomaha.campuslabs.com/engage/organization/uno-</a:t>
            </a:r>
            <a:r>
              <a:rPr lang="en-US" sz="1400" i="1" dirty="0" err="1">
                <a:latin typeface="Zilla Slab Regular" pitchFamily="2" charset="77"/>
                <a:ea typeface="Zilla Slab Regular" pitchFamily="2" charset="77"/>
              </a:rPr>
              <a:t>mozilla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-campus-club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902" y="3373169"/>
            <a:ext cx="6966362" cy="457748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1EACBE4-8C73-8C45-AD6F-7E3541CA4B4D}"/>
              </a:ext>
            </a:extLst>
          </p:cNvPr>
          <p:cNvSpPr/>
          <p:nvPr/>
        </p:nvSpPr>
        <p:spPr>
          <a:xfrm>
            <a:off x="3720184" y="4423147"/>
            <a:ext cx="2594553" cy="2547229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82A2E-2E1E-8B4A-985C-1D6B62616109}"/>
              </a:ext>
            </a:extLst>
          </p:cNvPr>
          <p:cNvSpPr/>
          <p:nvPr/>
        </p:nvSpPr>
        <p:spPr>
          <a:xfrm rot="21050596">
            <a:off x="3978682" y="5234327"/>
            <a:ext cx="2331826" cy="830997"/>
          </a:xfrm>
          <a:prstGeom prst="rect">
            <a:avLst/>
          </a:prstGeom>
          <a:effectLst>
            <a:glow rad="203200">
              <a:schemeClr val="accent1">
                <a:alpha val="73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400" b="1" i="1" dirty="0">
                <a:ln w="3175">
                  <a:noFill/>
                  <a:prstDash val="solid"/>
                </a:ln>
                <a:effectLst/>
                <a:latin typeface="Zilla Slab Regular" pitchFamily="2" charset="77"/>
                <a:ea typeface="Zilla Slab Regular" pitchFamily="2" charset="77"/>
              </a:rPr>
              <a:t>All experience levels welcome!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D4224-4167-9D4A-BBF6-9A33CA180556}"/>
              </a:ext>
            </a:extLst>
          </p:cNvPr>
          <p:cNvSpPr/>
          <p:nvPr/>
        </p:nvSpPr>
        <p:spPr>
          <a:xfrm>
            <a:off x="1737359" y="7029877"/>
            <a:ext cx="523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University of Nebraska does not discriminate based on race, color, ethnicity, national origin, sex, pregnancy, sexual orientation, gender identity, religion, disability, age, genetic information, veteran status, marital status, and/or political affiliation in its programs, activities, or employment. UNO is an AA/EEO /ADA institution. For questions, accommodations or assistance please call/contact Charlotte Russell, ADA/504 Coordinator (phone: 402.554.3490 or TTY 402.554.2978) or Anne </a:t>
            </a:r>
            <a:r>
              <a:rPr lang="en-US" sz="900" dirty="0" err="1">
                <a:solidFill>
                  <a:schemeClr val="bg1"/>
                </a:solidFill>
              </a:rPr>
              <a:t>Heimann</a:t>
            </a:r>
            <a:r>
              <a:rPr lang="en-US" sz="900" dirty="0">
                <a:solidFill>
                  <a:schemeClr val="bg1"/>
                </a:solidFill>
              </a:rPr>
              <a:t>, Director, Accessibility Services Center (phone: 402.554.2872).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805558FE-2A9E-B740-9FF3-AC795154DF06}"/>
              </a:ext>
            </a:extLst>
          </p:cNvPr>
          <p:cNvSpPr/>
          <p:nvPr/>
        </p:nvSpPr>
        <p:spPr>
          <a:xfrm>
            <a:off x="3692268" y="4407408"/>
            <a:ext cx="2622469" cy="2622469"/>
          </a:xfrm>
          <a:prstGeom prst="donut">
            <a:avLst>
              <a:gd name="adj" fmla="val 6149"/>
            </a:avLst>
          </a:prstGeom>
          <a:solidFill>
            <a:srgbClr val="FF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173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Zilla Slab Medium</vt:lpstr>
      <vt:lpstr>Zilla Slab Regular</vt:lpstr>
      <vt:lpstr>Zilla Slab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Kevin Lumbard</cp:lastModifiedBy>
  <cp:revision>23</cp:revision>
  <dcterms:created xsi:type="dcterms:W3CDTF">2018-08-13T18:41:11Z</dcterms:created>
  <dcterms:modified xsi:type="dcterms:W3CDTF">2018-08-17T17:39:27Z</dcterms:modified>
</cp:coreProperties>
</file>