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950075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9"/>
    <p:restoredTop sz="94575"/>
  </p:normalViewPr>
  <p:slideViewPr>
    <p:cSldViewPr snapToGrid="0" snapToObjects="1">
      <p:cViewPr varScale="1">
        <p:scale>
          <a:sx n="100" d="100"/>
          <a:sy n="100" d="100"/>
        </p:scale>
        <p:origin x="1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56" y="1496484"/>
            <a:ext cx="5907564" cy="3183467"/>
          </a:xfrm>
        </p:spPr>
        <p:txBody>
          <a:bodyPr anchor="b"/>
          <a:lstStyle>
            <a:lvl1pPr algn="ctr">
              <a:defRPr sz="45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760" y="4802717"/>
            <a:ext cx="5212556" cy="2207683"/>
          </a:xfrm>
        </p:spPr>
        <p:txBody>
          <a:bodyPr/>
          <a:lstStyle>
            <a:lvl1pPr marL="0" indent="0" algn="ctr">
              <a:buNone/>
              <a:defRPr sz="1824"/>
            </a:lvl1pPr>
            <a:lvl2pPr marL="347518" indent="0" algn="ctr">
              <a:buNone/>
              <a:defRPr sz="1520"/>
            </a:lvl2pPr>
            <a:lvl3pPr marL="695035" indent="0" algn="ctr">
              <a:buNone/>
              <a:defRPr sz="1368"/>
            </a:lvl3pPr>
            <a:lvl4pPr marL="1042553" indent="0" algn="ctr">
              <a:buNone/>
              <a:defRPr sz="1216"/>
            </a:lvl4pPr>
            <a:lvl5pPr marL="1390071" indent="0" algn="ctr">
              <a:buNone/>
              <a:defRPr sz="1216"/>
            </a:lvl5pPr>
            <a:lvl6pPr marL="1737589" indent="0" algn="ctr">
              <a:buNone/>
              <a:defRPr sz="1216"/>
            </a:lvl6pPr>
            <a:lvl7pPr marL="2085106" indent="0" algn="ctr">
              <a:buNone/>
              <a:defRPr sz="1216"/>
            </a:lvl7pPr>
            <a:lvl8pPr marL="2432624" indent="0" algn="ctr">
              <a:buNone/>
              <a:defRPr sz="1216"/>
            </a:lvl8pPr>
            <a:lvl9pPr marL="2780142" indent="0" algn="ctr">
              <a:buNone/>
              <a:defRPr sz="12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2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3648" y="486834"/>
            <a:ext cx="149861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7818" y="486834"/>
            <a:ext cx="440895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0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7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98" y="2279653"/>
            <a:ext cx="5994440" cy="3803649"/>
          </a:xfrm>
        </p:spPr>
        <p:txBody>
          <a:bodyPr anchor="b"/>
          <a:lstStyle>
            <a:lvl1pPr>
              <a:defRPr sz="45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198" y="6119286"/>
            <a:ext cx="5994440" cy="2000249"/>
          </a:xfrm>
        </p:spPr>
        <p:txBody>
          <a:bodyPr/>
          <a:lstStyle>
            <a:lvl1pPr marL="0" indent="0">
              <a:buNone/>
              <a:defRPr sz="1824">
                <a:solidFill>
                  <a:schemeClr val="tx1"/>
                </a:solidFill>
              </a:defRPr>
            </a:lvl1pPr>
            <a:lvl2pPr marL="347518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2pPr>
            <a:lvl3pPr marL="695035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3pPr>
            <a:lvl4pPr marL="1042553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4pPr>
            <a:lvl5pPr marL="1390071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5pPr>
            <a:lvl6pPr marL="1737589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6pPr>
            <a:lvl7pPr marL="208510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7pPr>
            <a:lvl8pPr marL="2432624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8pPr>
            <a:lvl9pPr marL="2780142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818" y="2434167"/>
            <a:ext cx="2953782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18475" y="2434167"/>
            <a:ext cx="2953782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7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486836"/>
            <a:ext cx="599444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724" y="2241551"/>
            <a:ext cx="2940207" cy="1098549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518" indent="0">
              <a:buNone/>
              <a:defRPr sz="1520" b="1"/>
            </a:lvl2pPr>
            <a:lvl3pPr marL="695035" indent="0">
              <a:buNone/>
              <a:defRPr sz="1368" b="1"/>
            </a:lvl3pPr>
            <a:lvl4pPr marL="1042553" indent="0">
              <a:buNone/>
              <a:defRPr sz="1216" b="1"/>
            </a:lvl4pPr>
            <a:lvl5pPr marL="1390071" indent="0">
              <a:buNone/>
              <a:defRPr sz="1216" b="1"/>
            </a:lvl5pPr>
            <a:lvl6pPr marL="1737589" indent="0">
              <a:buNone/>
              <a:defRPr sz="1216" b="1"/>
            </a:lvl6pPr>
            <a:lvl7pPr marL="2085106" indent="0">
              <a:buNone/>
              <a:defRPr sz="1216" b="1"/>
            </a:lvl7pPr>
            <a:lvl8pPr marL="2432624" indent="0">
              <a:buNone/>
              <a:defRPr sz="1216" b="1"/>
            </a:lvl8pPr>
            <a:lvl9pPr marL="2780142" indent="0">
              <a:buNone/>
              <a:defRPr sz="121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724" y="3340100"/>
            <a:ext cx="294020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18476" y="2241551"/>
            <a:ext cx="2954687" cy="1098549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518" indent="0">
              <a:buNone/>
              <a:defRPr sz="1520" b="1"/>
            </a:lvl2pPr>
            <a:lvl3pPr marL="695035" indent="0">
              <a:buNone/>
              <a:defRPr sz="1368" b="1"/>
            </a:lvl3pPr>
            <a:lvl4pPr marL="1042553" indent="0">
              <a:buNone/>
              <a:defRPr sz="1216" b="1"/>
            </a:lvl4pPr>
            <a:lvl5pPr marL="1390071" indent="0">
              <a:buNone/>
              <a:defRPr sz="1216" b="1"/>
            </a:lvl5pPr>
            <a:lvl6pPr marL="1737589" indent="0">
              <a:buNone/>
              <a:defRPr sz="1216" b="1"/>
            </a:lvl6pPr>
            <a:lvl7pPr marL="2085106" indent="0">
              <a:buNone/>
              <a:defRPr sz="1216" b="1"/>
            </a:lvl7pPr>
            <a:lvl8pPr marL="2432624" indent="0">
              <a:buNone/>
              <a:defRPr sz="1216" b="1"/>
            </a:lvl8pPr>
            <a:lvl9pPr marL="2780142" indent="0">
              <a:buNone/>
              <a:defRPr sz="121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18476" y="3340100"/>
            <a:ext cx="29546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9/20/18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6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9/20/18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609600"/>
            <a:ext cx="2241580" cy="2133600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687" y="1316569"/>
            <a:ext cx="3518475" cy="6498167"/>
          </a:xfrm>
        </p:spPr>
        <p:txBody>
          <a:bodyPr/>
          <a:lstStyle>
            <a:lvl1pPr>
              <a:defRPr sz="2432"/>
            </a:lvl1pPr>
            <a:lvl2pPr>
              <a:defRPr sz="2128"/>
            </a:lvl2pPr>
            <a:lvl3pPr>
              <a:defRPr sz="1824"/>
            </a:lvl3pPr>
            <a:lvl4pPr>
              <a:defRPr sz="1520"/>
            </a:lvl4pPr>
            <a:lvl5pPr>
              <a:defRPr sz="1520"/>
            </a:lvl5pPr>
            <a:lvl6pPr>
              <a:defRPr sz="1520"/>
            </a:lvl6pPr>
            <a:lvl7pPr>
              <a:defRPr sz="1520"/>
            </a:lvl7pPr>
            <a:lvl8pPr>
              <a:defRPr sz="1520"/>
            </a:lvl8pPr>
            <a:lvl9pPr>
              <a:defRPr sz="15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723" y="2743200"/>
            <a:ext cx="2241580" cy="5082117"/>
          </a:xfrm>
        </p:spPr>
        <p:txBody>
          <a:bodyPr/>
          <a:lstStyle>
            <a:lvl1pPr marL="0" indent="0">
              <a:buNone/>
              <a:defRPr sz="1216"/>
            </a:lvl1pPr>
            <a:lvl2pPr marL="347518" indent="0">
              <a:buNone/>
              <a:defRPr sz="1064"/>
            </a:lvl2pPr>
            <a:lvl3pPr marL="695035" indent="0">
              <a:buNone/>
              <a:defRPr sz="912"/>
            </a:lvl3pPr>
            <a:lvl4pPr marL="1042553" indent="0">
              <a:buNone/>
              <a:defRPr sz="760"/>
            </a:lvl4pPr>
            <a:lvl5pPr marL="1390071" indent="0">
              <a:buNone/>
              <a:defRPr sz="760"/>
            </a:lvl5pPr>
            <a:lvl6pPr marL="1737589" indent="0">
              <a:buNone/>
              <a:defRPr sz="760"/>
            </a:lvl6pPr>
            <a:lvl7pPr marL="2085106" indent="0">
              <a:buNone/>
              <a:defRPr sz="760"/>
            </a:lvl7pPr>
            <a:lvl8pPr marL="2432624" indent="0">
              <a:buNone/>
              <a:defRPr sz="760"/>
            </a:lvl8pPr>
            <a:lvl9pPr marL="2780142" indent="0">
              <a:buNone/>
              <a:defRPr sz="7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6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609600"/>
            <a:ext cx="2241580" cy="2133600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54687" y="1316569"/>
            <a:ext cx="3518475" cy="6498167"/>
          </a:xfrm>
        </p:spPr>
        <p:txBody>
          <a:bodyPr anchor="t"/>
          <a:lstStyle>
            <a:lvl1pPr marL="0" indent="0">
              <a:buNone/>
              <a:defRPr sz="2432"/>
            </a:lvl1pPr>
            <a:lvl2pPr marL="347518" indent="0">
              <a:buNone/>
              <a:defRPr sz="2128"/>
            </a:lvl2pPr>
            <a:lvl3pPr marL="695035" indent="0">
              <a:buNone/>
              <a:defRPr sz="1824"/>
            </a:lvl3pPr>
            <a:lvl4pPr marL="1042553" indent="0">
              <a:buNone/>
              <a:defRPr sz="1520"/>
            </a:lvl4pPr>
            <a:lvl5pPr marL="1390071" indent="0">
              <a:buNone/>
              <a:defRPr sz="1520"/>
            </a:lvl5pPr>
            <a:lvl6pPr marL="1737589" indent="0">
              <a:buNone/>
              <a:defRPr sz="1520"/>
            </a:lvl6pPr>
            <a:lvl7pPr marL="2085106" indent="0">
              <a:buNone/>
              <a:defRPr sz="1520"/>
            </a:lvl7pPr>
            <a:lvl8pPr marL="2432624" indent="0">
              <a:buNone/>
              <a:defRPr sz="1520"/>
            </a:lvl8pPr>
            <a:lvl9pPr marL="2780142" indent="0">
              <a:buNone/>
              <a:defRPr sz="15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723" y="2743200"/>
            <a:ext cx="2241580" cy="5082117"/>
          </a:xfrm>
        </p:spPr>
        <p:txBody>
          <a:bodyPr/>
          <a:lstStyle>
            <a:lvl1pPr marL="0" indent="0">
              <a:buNone/>
              <a:defRPr sz="1216"/>
            </a:lvl1pPr>
            <a:lvl2pPr marL="347518" indent="0">
              <a:buNone/>
              <a:defRPr sz="1064"/>
            </a:lvl2pPr>
            <a:lvl3pPr marL="695035" indent="0">
              <a:buNone/>
              <a:defRPr sz="912"/>
            </a:lvl3pPr>
            <a:lvl4pPr marL="1042553" indent="0">
              <a:buNone/>
              <a:defRPr sz="760"/>
            </a:lvl4pPr>
            <a:lvl5pPr marL="1390071" indent="0">
              <a:buNone/>
              <a:defRPr sz="760"/>
            </a:lvl5pPr>
            <a:lvl6pPr marL="1737589" indent="0">
              <a:buNone/>
              <a:defRPr sz="760"/>
            </a:lvl6pPr>
            <a:lvl7pPr marL="2085106" indent="0">
              <a:buNone/>
              <a:defRPr sz="760"/>
            </a:lvl7pPr>
            <a:lvl8pPr marL="2432624" indent="0">
              <a:buNone/>
              <a:defRPr sz="760"/>
            </a:lvl8pPr>
            <a:lvl9pPr marL="2780142" indent="0">
              <a:buNone/>
              <a:defRPr sz="7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0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7818" y="486836"/>
            <a:ext cx="599444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818" y="2434167"/>
            <a:ext cx="599444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7818" y="8475136"/>
            <a:ext cx="156376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C0F75-7E54-7242-B7E0-A7832B37570F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02213" y="8475136"/>
            <a:ext cx="23456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08490" y="8475136"/>
            <a:ext cx="156376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0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95035" rtl="0" eaLnBrk="1" latinLnBrk="0" hangingPunct="1">
        <a:lnSpc>
          <a:spcPct val="90000"/>
        </a:lnSpc>
        <a:spcBef>
          <a:spcPct val="0"/>
        </a:spcBef>
        <a:buNone/>
        <a:defRPr sz="33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759" indent="-173759" algn="l" defTabSz="695035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sz="2128" kern="1200">
          <a:solidFill>
            <a:schemeClr val="tx1"/>
          </a:solidFill>
          <a:latin typeface="+mn-lt"/>
          <a:ea typeface="+mn-ea"/>
          <a:cs typeface="+mn-cs"/>
        </a:defRPr>
      </a:lvl1pPr>
      <a:lvl2pPr marL="521277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2pPr>
      <a:lvl3pPr marL="868794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3pPr>
      <a:lvl4pPr marL="1216312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563830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911347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258865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606383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953901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1pPr>
      <a:lvl2pPr marL="347518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2pPr>
      <a:lvl3pPr marL="695035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3pPr>
      <a:lvl4pPr marL="1042553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390071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737589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085106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432624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780142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E2CB7C-3C36-F34D-83EA-AC76C2E01955}"/>
              </a:ext>
            </a:extLst>
          </p:cNvPr>
          <p:cNvSpPr/>
          <p:nvPr/>
        </p:nvSpPr>
        <p:spPr>
          <a:xfrm>
            <a:off x="172632" y="1840516"/>
            <a:ext cx="2063689" cy="5810328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0"/>
                  <a:lumOff val="100000"/>
                </a:schemeClr>
              </a:gs>
              <a:gs pos="67000">
                <a:schemeClr val="accent2">
                  <a:lumMod val="0"/>
                  <a:lumOff val="100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0986C-C2E2-654C-98DE-7F91EF3D43F2}"/>
              </a:ext>
            </a:extLst>
          </p:cNvPr>
          <p:cNvSpPr/>
          <p:nvPr/>
        </p:nvSpPr>
        <p:spPr>
          <a:xfrm>
            <a:off x="2410536" y="1840516"/>
            <a:ext cx="2063689" cy="5786734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0"/>
                  <a:lumOff val="100000"/>
                </a:schemeClr>
              </a:gs>
              <a:gs pos="67000">
                <a:schemeClr val="accent2">
                  <a:lumMod val="0"/>
                  <a:lumOff val="100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88163D-4729-4A4D-AFB1-12403E0D6179}"/>
              </a:ext>
            </a:extLst>
          </p:cNvPr>
          <p:cNvSpPr/>
          <p:nvPr/>
        </p:nvSpPr>
        <p:spPr>
          <a:xfrm>
            <a:off x="4679537" y="1840516"/>
            <a:ext cx="2063689" cy="5786734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0"/>
                  <a:lumOff val="100000"/>
                </a:schemeClr>
              </a:gs>
              <a:gs pos="67000">
                <a:schemeClr val="accent2">
                  <a:lumMod val="0"/>
                  <a:lumOff val="100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6CE04-35EE-2B49-9543-F88D300CB9F1}"/>
              </a:ext>
            </a:extLst>
          </p:cNvPr>
          <p:cNvSpPr txBox="1"/>
          <p:nvPr/>
        </p:nvSpPr>
        <p:spPr>
          <a:xfrm>
            <a:off x="2412074" y="1886574"/>
            <a:ext cx="2062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Zilla Slab Regular" pitchFamily="2" charset="77"/>
                <a:ea typeface="Zilla Slab Regular" pitchFamily="2" charset="77"/>
              </a:rPr>
              <a:t>Wednesday Sept 26th</a:t>
            </a:r>
          </a:p>
          <a:p>
            <a:pPr algn="ctr"/>
            <a:r>
              <a:rPr lang="en-US" sz="2400" b="1" dirty="0">
                <a:latin typeface="Zilla Slab Regular" pitchFamily="2" charset="77"/>
                <a:ea typeface="Zilla Slab Regular" pitchFamily="2" charset="77"/>
              </a:rPr>
              <a:t>12pm to 2pm</a:t>
            </a:r>
          </a:p>
          <a:p>
            <a:pPr algn="ctr"/>
            <a:r>
              <a:rPr lang="en-US" b="1" dirty="0">
                <a:latin typeface="Zilla Slab Regular" pitchFamily="2" charset="77"/>
                <a:ea typeface="Zilla Slab Regular" pitchFamily="2" charset="77"/>
              </a:rPr>
              <a:t>Free Pizza &amp; Drinks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64BA4-6D06-F849-B255-CDDF710075F1}"/>
              </a:ext>
            </a:extLst>
          </p:cNvPr>
          <p:cNvSpPr txBox="1"/>
          <p:nvPr/>
        </p:nvSpPr>
        <p:spPr>
          <a:xfrm>
            <a:off x="233615" y="1886574"/>
            <a:ext cx="20891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Zilla Slab SemiBold" pitchFamily="2" charset="77"/>
                <a:ea typeface="Zilla Slab SemiBold" pitchFamily="2" charset="77"/>
              </a:rPr>
              <a:t>Our Mission</a:t>
            </a:r>
          </a:p>
          <a:p>
            <a:endParaRPr lang="en-US" sz="1600" dirty="0">
              <a:latin typeface="Zilla Slab Regular" pitchFamily="2" charset="77"/>
              <a:ea typeface="Zilla Slab Regular" pitchFamily="2" charset="77"/>
            </a:endParaRPr>
          </a:p>
          <a:p>
            <a:r>
              <a:rPr lang="en-US" sz="1600" i="1" dirty="0">
                <a:latin typeface="Zilla Slab Medium" pitchFamily="2" charset="77"/>
                <a:ea typeface="Zilla Slab Medium" pitchFamily="2" charset="77"/>
              </a:rPr>
              <a:t>Build and promote a free and open internet by contributing to open source projects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EBFCEF-E962-B245-8204-271D210A6C0C}"/>
              </a:ext>
            </a:extLst>
          </p:cNvPr>
          <p:cNvSpPr txBox="1"/>
          <p:nvPr/>
        </p:nvSpPr>
        <p:spPr>
          <a:xfrm>
            <a:off x="4639289" y="1886574"/>
            <a:ext cx="21747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Zilla Slab Regular" pitchFamily="2" charset="77"/>
                <a:ea typeface="Zilla Slab Regular" pitchFamily="2" charset="77"/>
              </a:rPr>
              <a:t>Meeting 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Zilla Slab Regular" pitchFamily="2" charset="77"/>
              <a:ea typeface="Zilla Slab Regular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Tutorial on </a:t>
            </a:r>
            <a:r>
              <a:rPr lang="en-US" sz="1600" b="1">
                <a:latin typeface="Zilla Slab Regular" pitchFamily="2" charset="77"/>
                <a:ea typeface="Zilla Slab Regular" pitchFamily="2" charset="77"/>
              </a:rPr>
              <a:t>Bash</a:t>
            </a:r>
            <a:r>
              <a:rPr lang="en-US" sz="1600">
                <a:latin typeface="Zilla Slab Regular" pitchFamily="2" charset="77"/>
                <a:ea typeface="Zilla Slab Regular" pitchFamily="2" charset="77"/>
              </a:rPr>
              <a:t>       command </a:t>
            </a:r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line language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95B65-08C7-0546-957F-51227CAE0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14" t="10033" r="10343" b="11056"/>
          <a:stretch/>
        </p:blipFill>
        <p:spPr>
          <a:xfrm>
            <a:off x="5628874" y="165311"/>
            <a:ext cx="1161972" cy="11614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239D98-2073-4448-AAB0-B3FB7A8E8E61}"/>
              </a:ext>
            </a:extLst>
          </p:cNvPr>
          <p:cNvSpPr/>
          <p:nvPr/>
        </p:nvSpPr>
        <p:spPr>
          <a:xfrm>
            <a:off x="233615" y="188018"/>
            <a:ext cx="675032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1A00"/>
                </a:solidFill>
                <a:latin typeface="Zilla Slab Regular" pitchFamily="2" charset="77"/>
                <a:ea typeface="Zilla Slab Regular" pitchFamily="2" charset="77"/>
              </a:rPr>
              <a:t>Mozilla Club Pizza Bash!</a:t>
            </a:r>
          </a:p>
          <a:p>
            <a:r>
              <a:rPr lang="en-US" sz="2800" dirty="0">
                <a:latin typeface="Zilla Slab Regular" pitchFamily="2" charset="77"/>
                <a:ea typeface="Zilla Slab Regular" pitchFamily="2" charset="77"/>
              </a:rPr>
              <a:t>Come Join UNO’s Open Source Club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4745E0-26EC-2140-A0D1-F50AA25D4C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319" b="24293"/>
          <a:stretch/>
        </p:blipFill>
        <p:spPr>
          <a:xfrm>
            <a:off x="5229674" y="8354557"/>
            <a:ext cx="1574800" cy="76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B2262D-11D8-F845-8D19-C3C1007C1A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482" b="25997"/>
          <a:stretch/>
        </p:blipFill>
        <p:spPr>
          <a:xfrm>
            <a:off x="3224559" y="8383655"/>
            <a:ext cx="1761405" cy="7038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CE6ABA-B9FE-B84E-899C-8DC5004005E4}"/>
              </a:ext>
            </a:extLst>
          </p:cNvPr>
          <p:cNvSpPr/>
          <p:nvPr/>
        </p:nvSpPr>
        <p:spPr>
          <a:xfrm>
            <a:off x="0" y="8028446"/>
            <a:ext cx="6928304" cy="157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D7DD5C-F47A-2146-AF4F-12B0B1421D83}"/>
              </a:ext>
            </a:extLst>
          </p:cNvPr>
          <p:cNvSpPr/>
          <p:nvPr/>
        </p:nvSpPr>
        <p:spPr>
          <a:xfrm>
            <a:off x="0" y="8263844"/>
            <a:ext cx="695007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open source student network mozilla">
            <a:extLst>
              <a:ext uri="{FF2B5EF4-FFF2-40B4-BE49-F238E27FC236}">
                <a16:creationId xmlns:a16="http://schemas.microsoft.com/office/drawing/2014/main" id="{0130660E-8BB9-274D-8C91-7CF05F90C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34" y="8447883"/>
            <a:ext cx="1804061" cy="5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702781-6E26-2340-96BF-1B27EC927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3532" y="8403192"/>
            <a:ext cx="581386" cy="66473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B52E1B1-9E77-634D-A40E-CA11D257C0F4}"/>
              </a:ext>
            </a:extLst>
          </p:cNvPr>
          <p:cNvSpPr/>
          <p:nvPr/>
        </p:nvSpPr>
        <p:spPr>
          <a:xfrm>
            <a:off x="0" y="1443014"/>
            <a:ext cx="8392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Zilla Slab Regular" pitchFamily="2" charset="77"/>
                <a:ea typeface="Zilla Slab Regular" pitchFamily="2" charset="77"/>
              </a:rPr>
              <a:t>Find us at </a:t>
            </a:r>
            <a:r>
              <a:rPr lang="en-US" sz="1400" i="1" dirty="0">
                <a:latin typeface="Zilla Slab Regular" pitchFamily="2" charset="77"/>
                <a:ea typeface="Zilla Slab Regular" pitchFamily="2" charset="77"/>
              </a:rPr>
              <a:t>https://unomaha.campuslabs.com/engage/organization/uno-</a:t>
            </a:r>
            <a:r>
              <a:rPr lang="en-US" sz="1400" i="1" dirty="0" err="1">
                <a:latin typeface="Zilla Slab Regular" pitchFamily="2" charset="77"/>
                <a:ea typeface="Zilla Slab Regular" pitchFamily="2" charset="77"/>
              </a:rPr>
              <a:t>mozilla</a:t>
            </a:r>
            <a:r>
              <a:rPr lang="en-US" sz="1400" i="1" dirty="0">
                <a:latin typeface="Zilla Slab Regular" pitchFamily="2" charset="77"/>
                <a:ea typeface="Zilla Slab Regular" pitchFamily="2" charset="77"/>
              </a:rPr>
              <a:t>-campus-club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AB1BB1-F3EC-484A-AE31-C8E547AFC6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5902" y="3373169"/>
            <a:ext cx="6966362" cy="457748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01EACBE4-8C73-8C45-AD6F-7E3541CA4B4D}"/>
              </a:ext>
            </a:extLst>
          </p:cNvPr>
          <p:cNvSpPr/>
          <p:nvPr/>
        </p:nvSpPr>
        <p:spPr>
          <a:xfrm>
            <a:off x="3720184" y="4423147"/>
            <a:ext cx="2594553" cy="2547229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382A2E-2E1E-8B4A-985C-1D6B62616109}"/>
              </a:ext>
            </a:extLst>
          </p:cNvPr>
          <p:cNvSpPr/>
          <p:nvPr/>
        </p:nvSpPr>
        <p:spPr>
          <a:xfrm rot="21050596">
            <a:off x="3978682" y="5234327"/>
            <a:ext cx="2331826" cy="830997"/>
          </a:xfrm>
          <a:prstGeom prst="rect">
            <a:avLst/>
          </a:prstGeom>
          <a:effectLst>
            <a:glow rad="203200">
              <a:schemeClr val="accent1">
                <a:alpha val="73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400" b="1" i="1" dirty="0">
                <a:ln w="3175">
                  <a:noFill/>
                  <a:prstDash val="solid"/>
                </a:ln>
                <a:effectLst/>
                <a:latin typeface="Zilla Slab Regular" pitchFamily="2" charset="77"/>
                <a:ea typeface="Zilla Slab Regular" pitchFamily="2" charset="77"/>
              </a:rPr>
              <a:t>All experience levels welcome!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9D4224-4167-9D4A-BBF6-9A33CA180556}"/>
              </a:ext>
            </a:extLst>
          </p:cNvPr>
          <p:cNvSpPr/>
          <p:nvPr/>
        </p:nvSpPr>
        <p:spPr>
          <a:xfrm>
            <a:off x="1737359" y="7029877"/>
            <a:ext cx="52310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University of Nebraska does not discriminate based on race, color, ethnicity, national origin, sex, pregnancy, sexual orientation, gender identity, religion, disability, age, genetic information, veteran status, marital status, and/or political affiliation in its programs, activities, or employment. UNO is an AA/EEO /ADA institution. For questions, accommodations or assistance please call/contact Charlotte Russell, ADA/504 Coordinator (phone: 402.554.3490 or TTY 402.554.2978) or Anne </a:t>
            </a:r>
            <a:r>
              <a:rPr lang="en-US" sz="900" dirty="0" err="1">
                <a:solidFill>
                  <a:schemeClr val="bg1"/>
                </a:solidFill>
              </a:rPr>
              <a:t>Heimann</a:t>
            </a:r>
            <a:r>
              <a:rPr lang="en-US" sz="900" dirty="0">
                <a:solidFill>
                  <a:schemeClr val="bg1"/>
                </a:solidFill>
              </a:rPr>
              <a:t>, Director, Accessibility Services Center (phone: 402.554.2872).</a:t>
            </a:r>
          </a:p>
        </p:txBody>
      </p:sp>
      <p:sp>
        <p:nvSpPr>
          <p:cNvPr id="19" name="Donut 18">
            <a:extLst>
              <a:ext uri="{FF2B5EF4-FFF2-40B4-BE49-F238E27FC236}">
                <a16:creationId xmlns:a16="http://schemas.microsoft.com/office/drawing/2014/main" id="{805558FE-2A9E-B740-9FF3-AC795154DF06}"/>
              </a:ext>
            </a:extLst>
          </p:cNvPr>
          <p:cNvSpPr/>
          <p:nvPr/>
        </p:nvSpPr>
        <p:spPr>
          <a:xfrm>
            <a:off x="3692268" y="4407408"/>
            <a:ext cx="2622469" cy="2622469"/>
          </a:xfrm>
          <a:prstGeom prst="donut">
            <a:avLst>
              <a:gd name="adj" fmla="val 6149"/>
            </a:avLst>
          </a:prstGeom>
          <a:solidFill>
            <a:srgbClr val="FF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1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174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Zilla Slab Medium</vt:lpstr>
      <vt:lpstr>Zilla Slab Regular</vt:lpstr>
      <vt:lpstr>Zilla Slab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Lumbard</dc:creator>
  <cp:lastModifiedBy>Kevin Lumbard</cp:lastModifiedBy>
  <cp:revision>26</cp:revision>
  <dcterms:created xsi:type="dcterms:W3CDTF">2018-08-13T18:41:11Z</dcterms:created>
  <dcterms:modified xsi:type="dcterms:W3CDTF">2018-09-20T19:44:47Z</dcterms:modified>
</cp:coreProperties>
</file>