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950075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6"/>
    <p:restoredTop sz="94556"/>
  </p:normalViewPr>
  <p:slideViewPr>
    <p:cSldViewPr snapToGrid="0" snapToObjects="1">
      <p:cViewPr>
        <p:scale>
          <a:sx n="70" d="100"/>
          <a:sy n="70" d="100"/>
        </p:scale>
        <p:origin x="10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496484"/>
            <a:ext cx="5907564" cy="3183467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4802717"/>
            <a:ext cx="5212556" cy="220768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486834"/>
            <a:ext cx="14986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486834"/>
            <a:ext cx="440895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2279653"/>
            <a:ext cx="5994440" cy="3803649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6119286"/>
            <a:ext cx="5994440" cy="2000249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86836"/>
            <a:ext cx="59944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2241551"/>
            <a:ext cx="294020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3340100"/>
            <a:ext cx="294020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2241551"/>
            <a:ext cx="295468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3340100"/>
            <a:ext cx="29546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1316569"/>
            <a:ext cx="3518475" cy="6498167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1316569"/>
            <a:ext cx="3518475" cy="6498167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486836"/>
            <a:ext cx="59944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2434167"/>
            <a:ext cx="59944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8475136"/>
            <a:ext cx="23456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E2CB7C-3C36-F34D-83EA-AC76C2E01955}"/>
              </a:ext>
            </a:extLst>
          </p:cNvPr>
          <p:cNvSpPr/>
          <p:nvPr/>
        </p:nvSpPr>
        <p:spPr>
          <a:xfrm>
            <a:off x="172632" y="1438730"/>
            <a:ext cx="2063689" cy="631371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0986C-C2E2-654C-98DE-7F91EF3D43F2}"/>
              </a:ext>
            </a:extLst>
          </p:cNvPr>
          <p:cNvSpPr/>
          <p:nvPr/>
        </p:nvSpPr>
        <p:spPr>
          <a:xfrm>
            <a:off x="2410536" y="1415136"/>
            <a:ext cx="2063689" cy="631371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8163D-4729-4A4D-AFB1-12403E0D6179}"/>
              </a:ext>
            </a:extLst>
          </p:cNvPr>
          <p:cNvSpPr/>
          <p:nvPr/>
        </p:nvSpPr>
        <p:spPr>
          <a:xfrm>
            <a:off x="4679537" y="1415136"/>
            <a:ext cx="2063689" cy="631371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CE04-35EE-2B49-9543-F88D300CB9F1}"/>
              </a:ext>
            </a:extLst>
          </p:cNvPr>
          <p:cNvSpPr txBox="1"/>
          <p:nvPr/>
        </p:nvSpPr>
        <p:spPr>
          <a:xfrm>
            <a:off x="2410537" y="1438730"/>
            <a:ext cx="2062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Meet ups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Every Wednesday </a:t>
            </a:r>
          </a:p>
          <a:p>
            <a:pPr algn="ctr"/>
            <a:r>
              <a:rPr lang="en-US" sz="1600" dirty="0"/>
              <a:t>12pm to 2pm</a:t>
            </a:r>
          </a:p>
          <a:p>
            <a:pPr algn="ctr"/>
            <a:r>
              <a:rPr lang="en-US" sz="1600" dirty="0"/>
              <a:t>Free Food &amp; drinks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64BA4-6D06-F849-B255-CDDF710075F1}"/>
              </a:ext>
            </a:extLst>
          </p:cNvPr>
          <p:cNvSpPr txBox="1"/>
          <p:nvPr/>
        </p:nvSpPr>
        <p:spPr>
          <a:xfrm>
            <a:off x="174169" y="1436297"/>
            <a:ext cx="20295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Our Mission</a:t>
            </a:r>
          </a:p>
          <a:p>
            <a:endParaRPr lang="en-US" sz="1600" dirty="0"/>
          </a:p>
          <a:p>
            <a:r>
              <a:rPr lang="en-US" sz="1600" dirty="0"/>
              <a:t>To build and promote a free and open internet.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745E0-26EC-2140-A0D1-F50AA25D4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19" b="24293"/>
          <a:stretch/>
        </p:blipFill>
        <p:spPr>
          <a:xfrm>
            <a:off x="5229674" y="8354557"/>
            <a:ext cx="15748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AB1BB1-F3EC-484A-AE31-C8E547AF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3169"/>
            <a:ext cx="6950075" cy="45667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B2262D-11D8-F845-8D19-C3C1007C1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82" b="25997"/>
          <a:stretch/>
        </p:blipFill>
        <p:spPr>
          <a:xfrm>
            <a:off x="3224559" y="8401397"/>
            <a:ext cx="1761405" cy="7038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CE6ABA-B9FE-B84E-899C-8DC5004005E4}"/>
              </a:ext>
            </a:extLst>
          </p:cNvPr>
          <p:cNvSpPr/>
          <p:nvPr/>
        </p:nvSpPr>
        <p:spPr>
          <a:xfrm>
            <a:off x="0" y="8028446"/>
            <a:ext cx="6928304" cy="157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7DD5C-F47A-2146-AF4F-12B0B1421D83}"/>
              </a:ext>
            </a:extLst>
          </p:cNvPr>
          <p:cNvSpPr/>
          <p:nvPr/>
        </p:nvSpPr>
        <p:spPr>
          <a:xfrm>
            <a:off x="0" y="8263844"/>
            <a:ext cx="695007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90B58-118C-5746-A811-2FEB4005D6B5}"/>
              </a:ext>
            </a:extLst>
          </p:cNvPr>
          <p:cNvSpPr txBox="1"/>
          <p:nvPr/>
        </p:nvSpPr>
        <p:spPr>
          <a:xfrm>
            <a:off x="-36258" y="69155"/>
            <a:ext cx="70143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1A00"/>
                </a:solidFill>
              </a:rPr>
              <a:t>Builders Needed!</a:t>
            </a:r>
          </a:p>
          <a:p>
            <a:pPr algn="ctr"/>
            <a:r>
              <a:rPr lang="en-US" sz="2800" b="1" dirty="0"/>
              <a:t>Join UNO’s Open Source Builders Group</a:t>
            </a:r>
          </a:p>
          <a:p>
            <a:pPr algn="ctr"/>
            <a:r>
              <a:rPr lang="en-US" sz="1200" b="1" dirty="0"/>
              <a:t>Find us at https://</a:t>
            </a:r>
            <a:r>
              <a:rPr lang="en-US" sz="1200" b="1" dirty="0" err="1"/>
              <a:t>unomaha.campuslabs.com</a:t>
            </a:r>
            <a:r>
              <a:rPr lang="en-US" sz="1200" b="1" dirty="0"/>
              <a:t>/engage/organization/</a:t>
            </a:r>
            <a:r>
              <a:rPr lang="en-US" sz="1200" b="1" dirty="0" err="1"/>
              <a:t>uno</a:t>
            </a:r>
            <a:r>
              <a:rPr lang="en-US" sz="1200" b="1" dirty="0"/>
              <a:t>-</a:t>
            </a:r>
            <a:r>
              <a:rPr lang="en-US" sz="1200" b="1" dirty="0" err="1"/>
              <a:t>mozilla</a:t>
            </a:r>
            <a:r>
              <a:rPr lang="en-US" sz="1200" b="1" dirty="0"/>
              <a:t>-campus-club</a:t>
            </a:r>
          </a:p>
          <a:p>
            <a:pPr algn="ctr"/>
            <a:endParaRPr lang="en-US" sz="2800" b="1" dirty="0"/>
          </a:p>
        </p:txBody>
      </p:sp>
      <p:pic>
        <p:nvPicPr>
          <p:cNvPr id="1026" name="Picture 2" descr="Image result for open source student network mozilla">
            <a:extLst>
              <a:ext uri="{FF2B5EF4-FFF2-40B4-BE49-F238E27FC236}">
                <a16:creationId xmlns:a16="http://schemas.microsoft.com/office/drawing/2014/main" id="{0130660E-8BB9-274D-8C91-7CF05F90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8" y="8489753"/>
            <a:ext cx="1804061" cy="5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702781-6E26-2340-96BF-1B27EC927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532" y="8399822"/>
            <a:ext cx="581386" cy="6647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EBFCEF-E962-B245-8204-271D210A6C0C}"/>
              </a:ext>
            </a:extLst>
          </p:cNvPr>
          <p:cNvSpPr txBox="1"/>
          <p:nvPr/>
        </p:nvSpPr>
        <p:spPr>
          <a:xfrm>
            <a:off x="4679536" y="1430094"/>
            <a:ext cx="206368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Activities</a:t>
            </a:r>
          </a:p>
          <a:p>
            <a:pPr algn="just"/>
            <a:endParaRPr lang="en-US" sz="1600" dirty="0"/>
          </a:p>
          <a:p>
            <a:r>
              <a:rPr lang="en-US" sz="1600" dirty="0"/>
              <a:t>Tech Talks</a:t>
            </a:r>
          </a:p>
          <a:p>
            <a:r>
              <a:rPr lang="en-US" sz="1600" dirty="0"/>
              <a:t>Workshops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GitHub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Browser Plugins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Virtual Reality </a:t>
            </a:r>
          </a:p>
        </p:txBody>
      </p:sp>
    </p:spTree>
    <p:extLst>
      <p:ext uri="{BB962C8B-B14F-4D97-AF65-F5344CB8AC3E}">
        <p14:creationId xmlns:p14="http://schemas.microsoft.com/office/powerpoint/2010/main" val="20326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57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Lumbard</dc:creator>
  <cp:lastModifiedBy>Kevin Lumbard</cp:lastModifiedBy>
  <cp:revision>9</cp:revision>
  <dcterms:created xsi:type="dcterms:W3CDTF">2018-08-13T18:41:11Z</dcterms:created>
  <dcterms:modified xsi:type="dcterms:W3CDTF">2018-08-13T20:53:11Z</dcterms:modified>
</cp:coreProperties>
</file>