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950075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A00"/>
    <a:srgbClr val="6A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9"/>
    <p:restoredTop sz="94271"/>
  </p:normalViewPr>
  <p:slideViewPr>
    <p:cSldViewPr snapToGrid="0" snapToObjects="1">
      <p:cViewPr varScale="1">
        <p:scale>
          <a:sx n="95" d="100"/>
          <a:sy n="95" d="100"/>
        </p:scale>
        <p:origin x="30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54B8A-4DD7-824C-AF1C-E0122BBBE960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5838" y="1143000"/>
            <a:ext cx="2346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4D9EC-1B3F-7647-907E-F7C206877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60k37cxI-HRgI3MUFtQMntyW8P4ufzb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https://www.youtube.com/playlist?list=PL60k37cxI-HRgI3MUFtQMntyW8P4ufzbg</a:t>
            </a:r>
            <a:endParaRPr lang="en-US" dirty="0"/>
          </a:p>
          <a:p>
            <a:endParaRPr lang="en-US" dirty="0"/>
          </a:p>
          <a:p>
            <a:r>
              <a:rPr lang="en-US" dirty="0"/>
              <a:t>&lt;h4&gt;CHAOSS YouTube Channel&lt;/h4&gt;&lt;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&lt;</a:t>
            </a:r>
            <a:r>
              <a:rPr lang="en-US" dirty="0" err="1"/>
              <a:t>iframe</a:t>
            </a:r>
            <a:r>
              <a:rPr lang="en-US" dirty="0"/>
              <a:t> width="560" height="315" </a:t>
            </a:r>
            <a:r>
              <a:rPr lang="en-US" dirty="0" err="1"/>
              <a:t>src</a:t>
            </a:r>
            <a:r>
              <a:rPr lang="en-US" dirty="0"/>
              <a:t>="https://</a:t>
            </a:r>
            <a:r>
              <a:rPr lang="en-US" dirty="0" err="1"/>
              <a:t>www.youtube.com</a:t>
            </a:r>
            <a:r>
              <a:rPr lang="en-US" dirty="0"/>
              <a:t>/embed/</a:t>
            </a:r>
            <a:r>
              <a:rPr lang="en-US" dirty="0" err="1"/>
              <a:t>videoseries?list</a:t>
            </a:r>
            <a:r>
              <a:rPr lang="en-US" dirty="0"/>
              <a:t>=PL60k37cxI-HTGcFML710hH7PeIcSLcyRf" frameborder="0" allow="</a:t>
            </a:r>
            <a:r>
              <a:rPr lang="en-US" dirty="0" err="1"/>
              <a:t>autoplay</a:t>
            </a:r>
            <a:r>
              <a:rPr lang="en-US" dirty="0"/>
              <a:t>; encrypted-media" </a:t>
            </a:r>
            <a:r>
              <a:rPr lang="en-US" dirty="0" err="1"/>
              <a:t>allowfullscreen</a:t>
            </a:r>
            <a:r>
              <a:rPr lang="en-US" dirty="0"/>
              <a:t>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4D9EC-1B3F-7647-907E-F7C206877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1496484"/>
            <a:ext cx="5907564" cy="3183467"/>
          </a:xfrm>
        </p:spPr>
        <p:txBody>
          <a:bodyPr anchor="b"/>
          <a:lstStyle>
            <a:lvl1pPr algn="ctr"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4802717"/>
            <a:ext cx="5212556" cy="220768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518" indent="0" algn="ctr">
              <a:buNone/>
              <a:defRPr sz="1520"/>
            </a:lvl2pPr>
            <a:lvl3pPr marL="695035" indent="0" algn="ctr">
              <a:buNone/>
              <a:defRPr sz="1368"/>
            </a:lvl3pPr>
            <a:lvl4pPr marL="1042553" indent="0" algn="ctr">
              <a:buNone/>
              <a:defRPr sz="1216"/>
            </a:lvl4pPr>
            <a:lvl5pPr marL="1390071" indent="0" algn="ctr">
              <a:buNone/>
              <a:defRPr sz="1216"/>
            </a:lvl5pPr>
            <a:lvl6pPr marL="1737589" indent="0" algn="ctr">
              <a:buNone/>
              <a:defRPr sz="1216"/>
            </a:lvl6pPr>
            <a:lvl7pPr marL="2085106" indent="0" algn="ctr">
              <a:buNone/>
              <a:defRPr sz="1216"/>
            </a:lvl7pPr>
            <a:lvl8pPr marL="2432624" indent="0" algn="ctr">
              <a:buNone/>
              <a:defRPr sz="1216"/>
            </a:lvl8pPr>
            <a:lvl9pPr marL="2780142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3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8" y="486834"/>
            <a:ext cx="149861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486834"/>
            <a:ext cx="440895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2279653"/>
            <a:ext cx="5994440" cy="3803649"/>
          </a:xfrm>
        </p:spPr>
        <p:txBody>
          <a:bodyPr anchor="b"/>
          <a:lstStyle>
            <a:lvl1pPr>
              <a:defRPr sz="45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6119286"/>
            <a:ext cx="5994440" cy="2000249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/>
                </a:solidFill>
              </a:defRPr>
            </a:lvl1pPr>
            <a:lvl2pPr marL="347518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5035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553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90071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589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510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62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8014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2434167"/>
            <a:ext cx="2953782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486836"/>
            <a:ext cx="59944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4" y="2241551"/>
            <a:ext cx="294020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4" y="3340100"/>
            <a:ext cx="294020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2241551"/>
            <a:ext cx="2954687" cy="1098549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518" indent="0">
              <a:buNone/>
              <a:defRPr sz="1520" b="1"/>
            </a:lvl2pPr>
            <a:lvl3pPr marL="695035" indent="0">
              <a:buNone/>
              <a:defRPr sz="1368" b="1"/>
            </a:lvl3pPr>
            <a:lvl4pPr marL="1042553" indent="0">
              <a:buNone/>
              <a:defRPr sz="1216" b="1"/>
            </a:lvl4pPr>
            <a:lvl5pPr marL="1390071" indent="0">
              <a:buNone/>
              <a:defRPr sz="1216" b="1"/>
            </a:lvl5pPr>
            <a:lvl6pPr marL="1737589" indent="0">
              <a:buNone/>
              <a:defRPr sz="1216" b="1"/>
            </a:lvl6pPr>
            <a:lvl7pPr marL="2085106" indent="0">
              <a:buNone/>
              <a:defRPr sz="1216" b="1"/>
            </a:lvl7pPr>
            <a:lvl8pPr marL="2432624" indent="0">
              <a:buNone/>
              <a:defRPr sz="1216" b="1"/>
            </a:lvl8pPr>
            <a:lvl9pPr marL="2780142" indent="0">
              <a:buNone/>
              <a:defRPr sz="121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3340100"/>
            <a:ext cx="2954687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1316569"/>
            <a:ext cx="3518475" cy="6498167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6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609600"/>
            <a:ext cx="2241580" cy="2133600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1316569"/>
            <a:ext cx="3518475" cy="6498167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518" indent="0">
              <a:buNone/>
              <a:defRPr sz="2128"/>
            </a:lvl2pPr>
            <a:lvl3pPr marL="695035" indent="0">
              <a:buNone/>
              <a:defRPr sz="1824"/>
            </a:lvl3pPr>
            <a:lvl4pPr marL="1042553" indent="0">
              <a:buNone/>
              <a:defRPr sz="1520"/>
            </a:lvl4pPr>
            <a:lvl5pPr marL="1390071" indent="0">
              <a:buNone/>
              <a:defRPr sz="1520"/>
            </a:lvl5pPr>
            <a:lvl6pPr marL="1737589" indent="0">
              <a:buNone/>
              <a:defRPr sz="1520"/>
            </a:lvl6pPr>
            <a:lvl7pPr marL="2085106" indent="0">
              <a:buNone/>
              <a:defRPr sz="1520"/>
            </a:lvl7pPr>
            <a:lvl8pPr marL="2432624" indent="0">
              <a:buNone/>
              <a:defRPr sz="1520"/>
            </a:lvl8pPr>
            <a:lvl9pPr marL="2780142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2743200"/>
            <a:ext cx="2241580" cy="5082117"/>
          </a:xfrm>
        </p:spPr>
        <p:txBody>
          <a:bodyPr/>
          <a:lstStyle>
            <a:lvl1pPr marL="0" indent="0">
              <a:buNone/>
              <a:defRPr sz="1216"/>
            </a:lvl1pPr>
            <a:lvl2pPr marL="347518" indent="0">
              <a:buNone/>
              <a:defRPr sz="1064"/>
            </a:lvl2pPr>
            <a:lvl3pPr marL="695035" indent="0">
              <a:buNone/>
              <a:defRPr sz="912"/>
            </a:lvl3pPr>
            <a:lvl4pPr marL="1042553" indent="0">
              <a:buNone/>
              <a:defRPr sz="760"/>
            </a:lvl4pPr>
            <a:lvl5pPr marL="1390071" indent="0">
              <a:buNone/>
              <a:defRPr sz="760"/>
            </a:lvl5pPr>
            <a:lvl6pPr marL="1737589" indent="0">
              <a:buNone/>
              <a:defRPr sz="760"/>
            </a:lvl6pPr>
            <a:lvl7pPr marL="2085106" indent="0">
              <a:buNone/>
              <a:defRPr sz="760"/>
            </a:lvl7pPr>
            <a:lvl8pPr marL="2432624" indent="0">
              <a:buNone/>
              <a:defRPr sz="760"/>
            </a:lvl8pPr>
            <a:lvl9pPr marL="2780142" indent="0">
              <a:buNone/>
              <a:defRPr sz="76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486836"/>
            <a:ext cx="59944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2434167"/>
            <a:ext cx="59944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C0F75-7E54-7242-B7E0-A7832B37570F}" type="datetimeFigureOut">
              <a:rPr lang="en-US" smtClean="0"/>
              <a:t>9/25/18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8475136"/>
            <a:ext cx="23456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8475136"/>
            <a:ext cx="15637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1C8E-07D6-7543-9F27-5F683646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0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5035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59" indent="-173759" algn="l" defTabSz="695035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7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794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312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830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347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865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383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901" indent="-173759" algn="l" defTabSz="695035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518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5035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553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90071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589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5106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624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80142" algn="l" defTabSz="695035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C567588-72DD-ED40-9EF0-2A4AA26DCAEF}"/>
              </a:ext>
            </a:extLst>
          </p:cNvPr>
          <p:cNvSpPr/>
          <p:nvPr/>
        </p:nvSpPr>
        <p:spPr>
          <a:xfrm>
            <a:off x="172632" y="195522"/>
            <a:ext cx="6570594" cy="190422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  <a:lumMod val="0"/>
                  <a:lumOff val="10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E2CB7C-3C36-F34D-83EA-AC76C2E01955}"/>
              </a:ext>
            </a:extLst>
          </p:cNvPr>
          <p:cNvSpPr/>
          <p:nvPr/>
        </p:nvSpPr>
        <p:spPr>
          <a:xfrm>
            <a:off x="172632" y="2269150"/>
            <a:ext cx="2063689" cy="5810328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0986C-C2E2-654C-98DE-7F91EF3D43F2}"/>
              </a:ext>
            </a:extLst>
          </p:cNvPr>
          <p:cNvSpPr/>
          <p:nvPr/>
        </p:nvSpPr>
        <p:spPr>
          <a:xfrm>
            <a:off x="2410536" y="2269150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88163D-4729-4A4D-AFB1-12403E0D6179}"/>
              </a:ext>
            </a:extLst>
          </p:cNvPr>
          <p:cNvSpPr/>
          <p:nvPr/>
        </p:nvSpPr>
        <p:spPr>
          <a:xfrm>
            <a:off x="4679537" y="2269150"/>
            <a:ext cx="2063689" cy="5786734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0"/>
                  <a:lumOff val="100000"/>
                </a:schemeClr>
              </a:gs>
              <a:gs pos="67000">
                <a:schemeClr val="accent2">
                  <a:lumMod val="0"/>
                  <a:lumOff val="100000"/>
                </a:schemeClr>
              </a:gs>
              <a:gs pos="0">
                <a:schemeClr val="accent1">
                  <a:lumMod val="40000"/>
                  <a:lumOff val="6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E04-35EE-2B49-9543-F88D300CB9F1}"/>
              </a:ext>
            </a:extLst>
          </p:cNvPr>
          <p:cNvSpPr txBox="1"/>
          <p:nvPr/>
        </p:nvSpPr>
        <p:spPr>
          <a:xfrm>
            <a:off x="2412074" y="2250745"/>
            <a:ext cx="2062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Wednesday Oct 3rd</a:t>
            </a:r>
          </a:p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12pm to 2pm</a:t>
            </a:r>
          </a:p>
          <a:p>
            <a:pPr algn="ctr"/>
            <a:r>
              <a:rPr lang="en-US" sz="2400" b="1" dirty="0">
                <a:latin typeface="Zilla Slab Regular" pitchFamily="2" charset="77"/>
                <a:ea typeface="Zilla Slab Regular" pitchFamily="2" charset="77"/>
              </a:rPr>
              <a:t>PKI Room 279</a:t>
            </a:r>
            <a:r>
              <a:rPr lang="en-US" b="1" dirty="0">
                <a:latin typeface="Zilla Slab Regular" pitchFamily="2" charset="77"/>
                <a:ea typeface="Zilla Slab Regular" pitchFamily="2" charset="7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64BA4-6D06-F849-B255-CDDF710075F1}"/>
              </a:ext>
            </a:extLst>
          </p:cNvPr>
          <p:cNvSpPr txBox="1"/>
          <p:nvPr/>
        </p:nvSpPr>
        <p:spPr>
          <a:xfrm>
            <a:off x="218696" y="2279313"/>
            <a:ext cx="2089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Zilla Slab Regular" pitchFamily="2" charset="77"/>
                <a:ea typeface="Zilla Slab Regular" pitchFamily="2" charset="77"/>
              </a:rPr>
              <a:t>Join UNO’s Mozilla Club and help </a:t>
            </a:r>
            <a:r>
              <a:rPr lang="en-US" b="1" i="1" dirty="0">
                <a:latin typeface="Zilla Slab Medium" pitchFamily="2" charset="77"/>
                <a:ea typeface="Zilla Slab Regular" pitchFamily="2" charset="77"/>
              </a:rPr>
              <a:t>b</a:t>
            </a:r>
            <a:r>
              <a:rPr lang="en-US" b="1" i="1" dirty="0">
                <a:latin typeface="Zilla Slab Medium" pitchFamily="2" charset="77"/>
                <a:ea typeface="Zilla Slab Medium" pitchFamily="2" charset="77"/>
              </a:rPr>
              <a:t>uild and promote a free and open internet by contributing to open source projects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EBFCEF-E962-B245-8204-271D210A6C0C}"/>
              </a:ext>
            </a:extLst>
          </p:cNvPr>
          <p:cNvSpPr txBox="1"/>
          <p:nvPr/>
        </p:nvSpPr>
        <p:spPr>
          <a:xfrm>
            <a:off x="4653577" y="2250737"/>
            <a:ext cx="21747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Zilla Slab Regular" pitchFamily="2" charset="77"/>
                <a:ea typeface="Zilla Slab Regular" pitchFamily="2" charset="77"/>
              </a:rPr>
              <a:t>Meeting Activities</a:t>
            </a:r>
            <a:endParaRPr lang="en-US" sz="1600" dirty="0">
              <a:latin typeface="Zilla Slab Regular" pitchFamily="2" charset="77"/>
              <a:ea typeface="Zilla Slab Regular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Tutorial on </a:t>
            </a:r>
            <a:r>
              <a:rPr lang="en-US" sz="1600" b="1" dirty="0">
                <a:latin typeface="Zilla Slab Regular" pitchFamily="2" charset="77"/>
                <a:ea typeface="Zilla Slab Regular" pitchFamily="2" charset="77"/>
              </a:rPr>
              <a:t>Bash</a:t>
            </a:r>
            <a:r>
              <a:rPr lang="en-US" sz="1600" dirty="0">
                <a:latin typeface="Zilla Slab Regular" pitchFamily="2" charset="77"/>
                <a:ea typeface="Zilla Slab Regular" pitchFamily="2" charset="77"/>
              </a:rPr>
              <a:t>       command line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Zilla Slab Regular" pitchFamily="2" charset="77"/>
                <a:ea typeface="Zilla Slab Regular" pitchFamily="2" charset="77"/>
              </a:rPr>
              <a:t>Eat Pizza!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5B65-08C7-0546-957F-51227CAE0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4" t="10033" r="10343" b="11056"/>
          <a:stretch/>
        </p:blipFill>
        <p:spPr>
          <a:xfrm>
            <a:off x="5564453" y="813743"/>
            <a:ext cx="1161972" cy="1161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239D98-2073-4448-AAB0-B3FB7A8E8E61}"/>
              </a:ext>
            </a:extLst>
          </p:cNvPr>
          <p:cNvSpPr/>
          <p:nvPr/>
        </p:nvSpPr>
        <p:spPr>
          <a:xfrm>
            <a:off x="197448" y="42864"/>
            <a:ext cx="53955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effectLst/>
                <a:latin typeface="Zilla Slab Regular" pitchFamily="2" charset="77"/>
                <a:ea typeface="Zilla Slab Regular" pitchFamily="2" charset="77"/>
              </a:rPr>
              <a:t>You are invited to a Pizza </a:t>
            </a:r>
            <a:r>
              <a:rPr lang="en-US" sz="5400" b="1" dirty="0">
                <a:solidFill>
                  <a:srgbClr val="FF1A00"/>
                </a:solidFill>
                <a:effectLst/>
                <a:latin typeface="Zilla Slab Regular" pitchFamily="2" charset="77"/>
                <a:ea typeface="Zilla Slab Regular" pitchFamily="2" charset="77"/>
              </a:rPr>
              <a:t>Bash! </a:t>
            </a:r>
          </a:p>
          <a:p>
            <a:r>
              <a:rPr lang="en-US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 (UNIX Shell pun intended)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4745E0-26EC-2140-A0D1-F50AA25D4C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319" b="24293"/>
          <a:stretch/>
        </p:blipFill>
        <p:spPr>
          <a:xfrm>
            <a:off x="5229674" y="8354557"/>
            <a:ext cx="15748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9B2262D-11D8-F845-8D19-C3C1007C1A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82" b="25997"/>
          <a:stretch/>
        </p:blipFill>
        <p:spPr>
          <a:xfrm>
            <a:off x="3224559" y="8383655"/>
            <a:ext cx="1761405" cy="703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D7DD5C-F47A-2146-AF4F-12B0B1421D83}"/>
              </a:ext>
            </a:extLst>
          </p:cNvPr>
          <p:cNvSpPr/>
          <p:nvPr/>
        </p:nvSpPr>
        <p:spPr>
          <a:xfrm>
            <a:off x="0" y="8263844"/>
            <a:ext cx="6950075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pen source student network mozilla">
            <a:extLst>
              <a:ext uri="{FF2B5EF4-FFF2-40B4-BE49-F238E27FC236}">
                <a16:creationId xmlns:a16="http://schemas.microsoft.com/office/drawing/2014/main" id="{0130660E-8BB9-274D-8C91-7CF05F90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34" y="8447883"/>
            <a:ext cx="1804061" cy="5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702781-6E26-2340-96BF-1B27EC927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532" y="8403192"/>
            <a:ext cx="581386" cy="6647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B52E1B1-9E77-634D-A40E-CA11D257C0F4}"/>
              </a:ext>
            </a:extLst>
          </p:cNvPr>
          <p:cNvSpPr/>
          <p:nvPr/>
        </p:nvSpPr>
        <p:spPr>
          <a:xfrm>
            <a:off x="-42864" y="7963939"/>
            <a:ext cx="83921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Find us at </a:t>
            </a:r>
            <a:r>
              <a:rPr lang="en-US" sz="1400" b="1" i="1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https://unomaha.campuslabs.com/engage/organization/uno-</a:t>
            </a:r>
            <a:r>
              <a:rPr lang="en-US" sz="1400" b="1" i="1" dirty="0" err="1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mozilla</a:t>
            </a:r>
            <a:r>
              <a:rPr lang="en-US" sz="1400" b="1" i="1" dirty="0">
                <a:solidFill>
                  <a:srgbClr val="FF1A00"/>
                </a:solidFill>
                <a:latin typeface="Zilla Slab Regular" pitchFamily="2" charset="77"/>
                <a:ea typeface="Zilla Slab Regular" pitchFamily="2" charset="77"/>
              </a:rPr>
              <a:t>-campus-club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AB1BB1-F3EC-484A-AE31-C8E547AFC6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6287" y="3436273"/>
            <a:ext cx="6966362" cy="457748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01EACBE4-8C73-8C45-AD6F-7E3541CA4B4D}"/>
              </a:ext>
            </a:extLst>
          </p:cNvPr>
          <p:cNvSpPr/>
          <p:nvPr/>
        </p:nvSpPr>
        <p:spPr>
          <a:xfrm>
            <a:off x="3720184" y="4423147"/>
            <a:ext cx="2594553" cy="2547229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382A2E-2E1E-8B4A-985C-1D6B62616109}"/>
              </a:ext>
            </a:extLst>
          </p:cNvPr>
          <p:cNvSpPr/>
          <p:nvPr/>
        </p:nvSpPr>
        <p:spPr>
          <a:xfrm rot="21050596">
            <a:off x="3978682" y="5234327"/>
            <a:ext cx="2331826" cy="830997"/>
          </a:xfrm>
          <a:prstGeom prst="rect">
            <a:avLst/>
          </a:prstGeom>
          <a:effectLst>
            <a:glow rad="203200">
              <a:schemeClr val="accent1">
                <a:alpha val="73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2400" b="1" i="1" dirty="0">
                <a:ln w="3175">
                  <a:noFill/>
                  <a:prstDash val="solid"/>
                </a:ln>
                <a:effectLst/>
                <a:latin typeface="Zilla Slab Regular" pitchFamily="2" charset="77"/>
                <a:ea typeface="Zilla Slab Regular" pitchFamily="2" charset="77"/>
              </a:rPr>
              <a:t>All experience levels welcome!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9D4224-4167-9D4A-BBF6-9A33CA180556}"/>
              </a:ext>
            </a:extLst>
          </p:cNvPr>
          <p:cNvSpPr/>
          <p:nvPr/>
        </p:nvSpPr>
        <p:spPr>
          <a:xfrm>
            <a:off x="1737359" y="7077053"/>
            <a:ext cx="52310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University of Nebraska does not discriminate based on race, color, ethnicity, national origin, sex, pregnancy, sexual orientation, gender identity, religion, disability, age, genetic information, veteran status, marital status, and/or political affiliation in its programs, activities, or employment. UNO is an AA/EEO /ADA institution. For questions, accommodations or assistance please call/contact Charlotte Russell, ADA/504 Coordinator (phone: 402.554.3490 or TTY 402.554.2978) or Anne </a:t>
            </a:r>
            <a:r>
              <a:rPr lang="en-US" sz="900" dirty="0" err="1">
                <a:solidFill>
                  <a:schemeClr val="bg1"/>
                </a:solidFill>
              </a:rPr>
              <a:t>Heimann</a:t>
            </a:r>
            <a:r>
              <a:rPr lang="en-US" sz="900" dirty="0">
                <a:solidFill>
                  <a:schemeClr val="bg1"/>
                </a:solidFill>
              </a:rPr>
              <a:t>, Director, Accessibility Services Center (phone: 402.554.2872).</a:t>
            </a:r>
          </a:p>
        </p:txBody>
      </p:sp>
      <p:sp>
        <p:nvSpPr>
          <p:cNvPr id="19" name="Donut 18">
            <a:extLst>
              <a:ext uri="{FF2B5EF4-FFF2-40B4-BE49-F238E27FC236}">
                <a16:creationId xmlns:a16="http://schemas.microsoft.com/office/drawing/2014/main" id="{805558FE-2A9E-B740-9FF3-AC795154DF06}"/>
              </a:ext>
            </a:extLst>
          </p:cNvPr>
          <p:cNvSpPr/>
          <p:nvPr/>
        </p:nvSpPr>
        <p:spPr>
          <a:xfrm>
            <a:off x="3692268" y="4407408"/>
            <a:ext cx="2622469" cy="2622469"/>
          </a:xfrm>
          <a:prstGeom prst="donut">
            <a:avLst>
              <a:gd name="adj" fmla="val 6149"/>
            </a:avLst>
          </a:prstGeom>
          <a:solidFill>
            <a:srgbClr val="FF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4418</TotalTime>
  <Words>251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Zilla Slab Medium</vt:lpstr>
      <vt:lpstr>Zilla Slab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Lumbard</dc:creator>
  <cp:lastModifiedBy>Kevin Lumbard</cp:lastModifiedBy>
  <cp:revision>36</cp:revision>
  <cp:lastPrinted>2018-09-25T17:19:47Z</cp:lastPrinted>
  <dcterms:created xsi:type="dcterms:W3CDTF">2018-08-13T18:41:11Z</dcterms:created>
  <dcterms:modified xsi:type="dcterms:W3CDTF">2018-09-25T17:24:35Z</dcterms:modified>
</cp:coreProperties>
</file>