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5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2440C-C62C-4676-B5CC-7E8F88218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ECD67D0-5AF7-41B0-BC78-893F4124A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E07A66-CC89-4621-95EF-39D21141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4A3B-34BE-412E-9C9E-85109E7AD7E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92C1AB-BC94-4FB1-897D-781073B5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5E97B6-40FB-45FF-8555-FF63C96E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83-9040-4DDD-9323-F8CFDE8A42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3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DDE7B9-3152-4C0C-8559-CB061CF6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A1DDF3B-A54A-4BB4-A08D-D845C227F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B78F46-8BC4-45FD-ADED-BB4B3016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4A3B-34BE-412E-9C9E-85109E7AD7E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9533FF6-48CF-40FB-89CE-43A640F7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1C04ED-9A5E-450A-A4F9-D0CCFF44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83-9040-4DDD-9323-F8CFDE8A42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7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3827AD3-7887-4C9A-BDED-72D8B7BED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E87B2F2-9DB1-4B43-ADD5-C8E70603A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97779C-FFB7-496D-B54D-8F7C07A4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4A3B-34BE-412E-9C9E-85109E7AD7E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F4A7EC6-4464-4CB7-82C1-0D225E50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4C5F9E-41F4-4E27-8BEA-D8F9B115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83-9040-4DDD-9323-F8CFDE8A42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05251-059E-4CE9-9F5C-F66884AA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3719EF-4D02-4DDD-B0D7-DD475924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936A6E0-F30A-4342-9629-BAF87B92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4A3B-34BE-412E-9C9E-85109E7AD7E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7849B6-4343-4F34-A181-CB16B568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E609F4B-A40C-42E2-8A37-2176F77D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83-9040-4DDD-9323-F8CFDE8A42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0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38871-58BD-4871-86F8-7034745D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AADE66-62B3-46CA-ADCE-E74819C0E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07CC7E-886D-4333-8E6E-749C2FF4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4A3B-34BE-412E-9C9E-85109E7AD7E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FC40AF-D0E2-4265-812D-420D7201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89FB89-B3AE-4252-86C7-8A410D45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83-9040-4DDD-9323-F8CFDE8A42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3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CF17D-71E5-48D6-8887-BF09B89A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ED7FED-AF47-42A4-8EB3-186199162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46D6C99-76CC-4D3E-B135-20FF74AD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C06667E-BCAE-4E25-BB83-ED8025E7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4A3B-34BE-412E-9C9E-85109E7AD7E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AA1CA5-A76D-40E3-B871-9829D21F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7EE70BB-E618-4F5D-A8B4-9D3DF18B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83-9040-4DDD-9323-F8CFDE8A42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1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33AC0-0AD2-43D0-A059-CF0BE6E4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9254E6C-B9AA-4E3B-AFA8-3EED86EF3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3DE46CB-B7AD-4F3B-93C9-2775F38F8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E5460D8-0326-4519-AE68-5E3682919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45A73D9-74AA-4492-95DB-F76D2FDC9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5FF04BD-E993-4105-A1E9-51A43A8E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4A3B-34BE-412E-9C9E-85109E7AD7E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CC2678F-F7E7-4E0E-A35F-A4CAE89E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F08DA4A-F9C7-490E-AB5D-23FA9D3A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83-9040-4DDD-9323-F8CFDE8A42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4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83850-9D9C-4EEF-97DE-5A4CFB1C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C8478B7-4388-46F9-867A-6EA63CDE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4A3B-34BE-412E-9C9E-85109E7AD7E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B56F691-7900-4990-96AA-B06A7103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DDF9EB9-3DCD-42C2-8244-F74E1CAA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83-9040-4DDD-9323-F8CFDE8A42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9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56FD275-E1A2-4D10-8D3E-C54CCF66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4A3B-34BE-412E-9C9E-85109E7AD7E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46F06AA-A78B-4AC3-B2F2-1E918B00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C0899B-C619-4E39-82BF-85146EED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83-9040-4DDD-9323-F8CFDE8A42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2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8297-155B-4A09-9E2E-7359DE08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5FAC66-0DFE-4E25-8B2D-25A44274E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1AC845-3BDC-4C6C-997E-DD44ACC9D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C243F8D-5EC1-4089-8557-62C507E9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4A3B-34BE-412E-9C9E-85109E7AD7E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C5F622-97C9-4F1B-BE8B-CC2EED56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3C84F99-25A7-4B9A-BFAE-47EBAA26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83-9040-4DDD-9323-F8CFDE8A42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8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8A148-5AAC-4D95-8791-E04D6CF5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89AE178-3474-4E24-90F7-FD230DF9E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218B6E8-81E2-47AC-873B-1AF4DB741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BA1C73C-4FA0-4929-8FDD-51C01E21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4A3B-34BE-412E-9C9E-85109E7AD7E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666A408-D350-4D14-AE6B-9CD8CD25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066CDC9-14D7-4B42-860E-866CC9FA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D683-9040-4DDD-9323-F8CFDE8A42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4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2898C72-85E1-4476-9744-31158779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046D31-5AC6-45C7-923A-F8CD9ADAC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A62D04-ADDD-4FA6-BAAB-38173D481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F4A3B-34BE-412E-9C9E-85109E7AD7E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BA0D7B-7B00-4594-BF5E-3CC4B2CF7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54ABD5-3E0D-4A99-8502-D04FB3E8C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DD683-9040-4DDD-9323-F8CFDE8A42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4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8C6609CC-00CA-405A-8694-02E44B720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071"/>
            <a:ext cx="12192000" cy="5679858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420A1D56-AD70-43AA-98C2-C0DC5C9CA916}"/>
              </a:ext>
            </a:extLst>
          </p:cNvPr>
          <p:cNvSpPr/>
          <p:nvPr/>
        </p:nvSpPr>
        <p:spPr>
          <a:xfrm>
            <a:off x="5155406" y="4743451"/>
            <a:ext cx="1881188" cy="64770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9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9D46B00D-54E0-4872-808B-2BD5C3D82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775"/>
            <a:ext cx="12192000" cy="5632450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48CEA2C2-A443-4B3E-953A-79D3C3239130}"/>
              </a:ext>
            </a:extLst>
          </p:cNvPr>
          <p:cNvSpPr/>
          <p:nvPr/>
        </p:nvSpPr>
        <p:spPr>
          <a:xfrm>
            <a:off x="1783555" y="2114550"/>
            <a:ext cx="2245519" cy="914399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6D422B3F-7B4C-4A96-B31D-360D7F3A8C66}"/>
              </a:ext>
            </a:extLst>
          </p:cNvPr>
          <p:cNvSpPr/>
          <p:nvPr/>
        </p:nvSpPr>
        <p:spPr>
          <a:xfrm>
            <a:off x="1783555" y="1466850"/>
            <a:ext cx="311945" cy="24765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5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C90BFB0B-E878-4B87-A45C-A4B7705D6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125"/>
            <a:ext cx="12192000" cy="5663749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D0066D8E-1C03-41F1-A72A-64E4FDF1E992}"/>
              </a:ext>
            </a:extLst>
          </p:cNvPr>
          <p:cNvSpPr/>
          <p:nvPr/>
        </p:nvSpPr>
        <p:spPr>
          <a:xfrm>
            <a:off x="1762125" y="2200275"/>
            <a:ext cx="2657475" cy="112395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160BDE85-AC81-4897-9FEE-694845BCA000}"/>
              </a:ext>
            </a:extLst>
          </p:cNvPr>
          <p:cNvSpPr/>
          <p:nvPr/>
        </p:nvSpPr>
        <p:spPr>
          <a:xfrm>
            <a:off x="1688306" y="1504951"/>
            <a:ext cx="378620" cy="36195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9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43647E4D-6B73-4789-A1D4-D404134EA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838"/>
            <a:ext cx="12192000" cy="5638323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575C5265-89E0-4DB8-8BB9-BDF93B544EA1}"/>
              </a:ext>
            </a:extLst>
          </p:cNvPr>
          <p:cNvSpPr/>
          <p:nvPr/>
        </p:nvSpPr>
        <p:spPr>
          <a:xfrm>
            <a:off x="0" y="5819775"/>
            <a:ext cx="1876425" cy="42838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44A9C024-B82D-41FA-AD08-74E522B39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681"/>
            <a:ext cx="12192000" cy="5686638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72902F99-A206-4CBE-ACB5-DC81867E63C7}"/>
              </a:ext>
            </a:extLst>
          </p:cNvPr>
          <p:cNvSpPr/>
          <p:nvPr/>
        </p:nvSpPr>
        <p:spPr>
          <a:xfrm>
            <a:off x="6924675" y="3752850"/>
            <a:ext cx="762000" cy="33337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5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3364A396-591C-4A5B-B34B-B85EAD9C6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014"/>
            <a:ext cx="12192000" cy="5609972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ADB00CAE-13CB-4C1B-98C9-063A0C18B9AF}"/>
              </a:ext>
            </a:extLst>
          </p:cNvPr>
          <p:cNvSpPr/>
          <p:nvPr/>
        </p:nvSpPr>
        <p:spPr>
          <a:xfrm>
            <a:off x="4467226" y="2981325"/>
            <a:ext cx="1181100" cy="27622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A211A1A-E379-4592-8C51-D15169C56506}"/>
              </a:ext>
            </a:extLst>
          </p:cNvPr>
          <p:cNvSpPr/>
          <p:nvPr/>
        </p:nvSpPr>
        <p:spPr>
          <a:xfrm>
            <a:off x="4467226" y="2705100"/>
            <a:ext cx="1438274" cy="19050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99D5EFB0-7D36-45A5-9A01-DBE1D496CBF7}"/>
              </a:ext>
            </a:extLst>
          </p:cNvPr>
          <p:cNvSpPr/>
          <p:nvPr/>
        </p:nvSpPr>
        <p:spPr>
          <a:xfrm>
            <a:off x="4467226" y="4076700"/>
            <a:ext cx="1628774" cy="50482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0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3CF656EE-3D5B-4E5D-ACEC-F718D06FC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071"/>
            <a:ext cx="12192000" cy="5679858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5146BABD-DAF9-4F85-90C3-5C5C845E5683}"/>
              </a:ext>
            </a:extLst>
          </p:cNvPr>
          <p:cNvSpPr/>
          <p:nvPr/>
        </p:nvSpPr>
        <p:spPr>
          <a:xfrm>
            <a:off x="6267450" y="4200525"/>
            <a:ext cx="742950" cy="27622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5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F0F79183-127E-444E-A206-CF59EF4A1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61"/>
            <a:ext cx="12192000" cy="6547678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570FD682-BFA7-4C27-BD95-B93813AFC56E}"/>
              </a:ext>
            </a:extLst>
          </p:cNvPr>
          <p:cNvSpPr/>
          <p:nvPr/>
        </p:nvSpPr>
        <p:spPr>
          <a:xfrm>
            <a:off x="1285875" y="1133475"/>
            <a:ext cx="581025" cy="66675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315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Breedbeeld</PresentationFormat>
  <Paragraphs>0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Imane Chaouch</dc:creator>
  <cp:lastModifiedBy>Imane Chaouch</cp:lastModifiedBy>
  <cp:revision>2</cp:revision>
  <dcterms:created xsi:type="dcterms:W3CDTF">2022-06-14T12:16:48Z</dcterms:created>
  <dcterms:modified xsi:type="dcterms:W3CDTF">2022-06-14T12:34:32Z</dcterms:modified>
</cp:coreProperties>
</file>