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C4DA4-439C-4469-8344-2F03C15B75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A9A03-A730-447E-86EA-943C2ECE93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2749D-BEC0-4D64-B0E1-6FB3B0898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5473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压缩和解压缩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1435395" y="1029130"/>
            <a:ext cx="9675627" cy="5355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Linux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B050"/>
                </a:solidFill>
              </a:rPr>
              <a:t>.tar</a:t>
            </a:r>
            <a:r>
              <a:rPr lang="zh-CN" altLang="en-US" sz="2400" dirty="0">
                <a:solidFill>
                  <a:srgbClr val="00B050"/>
                </a:solidFill>
              </a:rPr>
              <a:t>包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B050"/>
                </a:solidFill>
              </a:rPr>
              <a:t>		1</a:t>
            </a:r>
            <a:r>
              <a:rPr lang="zh-CN" altLang="en-US" sz="2400" dirty="0">
                <a:solidFill>
                  <a:srgbClr val="00B050"/>
                </a:solidFill>
              </a:rPr>
              <a:t>、压缩：</a:t>
            </a:r>
            <a:r>
              <a:rPr lang="en-US" altLang="zh-CN" sz="2400" dirty="0">
                <a:solidFill>
                  <a:srgbClr val="00B050"/>
                </a:solidFill>
              </a:rPr>
              <a:t>tar </a:t>
            </a:r>
            <a:r>
              <a:rPr lang="en-US" altLang="zh-CN" sz="2400" dirty="0" err="1">
                <a:solidFill>
                  <a:srgbClr val="00B050"/>
                </a:solidFill>
              </a:rPr>
              <a:t>cvf</a:t>
            </a:r>
            <a:r>
              <a:rPr lang="en-US" altLang="zh-CN" sz="2400" dirty="0">
                <a:solidFill>
                  <a:srgbClr val="00B050"/>
                </a:solidFill>
              </a:rPr>
              <a:t> sum.tar  </a:t>
            </a:r>
            <a:r>
              <a:rPr lang="en-US" altLang="zh-CN" sz="2400" dirty="0" err="1">
                <a:solidFill>
                  <a:srgbClr val="00B050"/>
                </a:solidFill>
              </a:rPr>
              <a:t>aaa</a:t>
            </a:r>
            <a:r>
              <a:rPr lang="en-US" altLang="zh-CN" sz="2400" dirty="0">
                <a:solidFill>
                  <a:srgbClr val="00B050"/>
                </a:solidFill>
              </a:rPr>
              <a:t> b.txt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		2</a:t>
            </a:r>
            <a:r>
              <a:rPr lang="zh-CN" altLang="en-US" sz="2400" dirty="0">
                <a:solidFill>
                  <a:srgbClr val="00B050"/>
                </a:solidFill>
              </a:rPr>
              <a:t>、解压缩：</a:t>
            </a:r>
            <a:r>
              <a:rPr lang="en-US" altLang="zh-CN" sz="2400" dirty="0">
                <a:solidFill>
                  <a:srgbClr val="00B050"/>
                </a:solidFill>
              </a:rPr>
              <a:t>tar </a:t>
            </a:r>
            <a:r>
              <a:rPr lang="en-US" altLang="zh-CN" sz="2400" dirty="0" err="1">
                <a:solidFill>
                  <a:srgbClr val="00B050"/>
                </a:solidFill>
              </a:rPr>
              <a:t>xvf</a:t>
            </a:r>
            <a:r>
              <a:rPr lang="en-US" altLang="zh-CN" sz="2400" dirty="0">
                <a:solidFill>
                  <a:srgbClr val="00B050"/>
                </a:solidFill>
              </a:rPr>
              <a:t>  sum.tar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		3</a:t>
            </a:r>
            <a:r>
              <a:rPr lang="zh-CN" altLang="en-US" sz="2400" dirty="0">
                <a:solidFill>
                  <a:srgbClr val="00B050"/>
                </a:solidFill>
              </a:rPr>
              <a:t>、查看压缩包的内容：</a:t>
            </a:r>
            <a:r>
              <a:rPr lang="en-US" altLang="zh-CN" sz="2400" dirty="0">
                <a:solidFill>
                  <a:srgbClr val="00B050"/>
                </a:solidFill>
              </a:rPr>
              <a:t>tar -</a:t>
            </a:r>
            <a:r>
              <a:rPr lang="en-US" altLang="zh-CN" sz="2400" dirty="0" err="1">
                <a:solidFill>
                  <a:srgbClr val="00B050"/>
                </a:solidFill>
              </a:rPr>
              <a:t>tf</a:t>
            </a:r>
            <a:r>
              <a:rPr lang="en-US" altLang="zh-CN" sz="2400" dirty="0">
                <a:solidFill>
                  <a:srgbClr val="00B050"/>
                </a:solidFill>
              </a:rPr>
              <a:t> sum.tar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		4</a:t>
            </a:r>
            <a:r>
              <a:rPr lang="zh-CN" altLang="en-US" sz="2400" dirty="0">
                <a:solidFill>
                  <a:srgbClr val="00B050"/>
                </a:solidFill>
              </a:rPr>
              <a:t>、追加文件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zh-CN" altLang="en-US" sz="2400" dirty="0">
                <a:solidFill>
                  <a:srgbClr val="00B050"/>
                </a:solidFill>
              </a:rPr>
              <a:t>文件夹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  <a:r>
              <a:rPr lang="zh-CN" altLang="en-US" sz="2400" dirty="0">
                <a:solidFill>
                  <a:srgbClr val="00B050"/>
                </a:solidFill>
              </a:rPr>
              <a:t>到压缩包：</a:t>
            </a:r>
            <a:r>
              <a:rPr lang="en-US" altLang="zh-CN" sz="2400" dirty="0">
                <a:solidFill>
                  <a:srgbClr val="00B050"/>
                </a:solidFill>
              </a:rPr>
              <a:t>tar -</a:t>
            </a:r>
            <a:r>
              <a:rPr lang="en-US" altLang="zh-CN" sz="2400" dirty="0" err="1">
                <a:solidFill>
                  <a:srgbClr val="00B050"/>
                </a:solidFill>
              </a:rPr>
              <a:t>rf</a:t>
            </a:r>
            <a:r>
              <a:rPr lang="en-US" altLang="zh-CN" sz="2400" dirty="0">
                <a:solidFill>
                  <a:srgbClr val="00B050"/>
                </a:solidFill>
              </a:rPr>
              <a:t> sum.tar  ccc d.txt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		5</a:t>
            </a:r>
            <a:r>
              <a:rPr lang="zh-CN" altLang="en-US" sz="2400" dirty="0">
                <a:solidFill>
                  <a:srgbClr val="00B050"/>
                </a:solidFill>
              </a:rPr>
              <a:t>、删除压缩包的内容 </a:t>
            </a:r>
            <a:r>
              <a:rPr lang="en-US" altLang="zh-CN" sz="2400" dirty="0">
                <a:solidFill>
                  <a:srgbClr val="00B050"/>
                </a:solidFill>
              </a:rPr>
              <a:t>tar --delete -f sum.tar </a:t>
            </a:r>
            <a:r>
              <a:rPr lang="en-US" altLang="zh-CN" sz="2400" dirty="0" err="1">
                <a:solidFill>
                  <a:srgbClr val="00B050"/>
                </a:solidFill>
              </a:rPr>
              <a:t>aaa</a:t>
            </a:r>
            <a:r>
              <a:rPr lang="en-US" altLang="zh-CN" sz="2400" dirty="0">
                <a:solidFill>
                  <a:srgbClr val="00B050"/>
                </a:solidFill>
              </a:rPr>
              <a:t> b.txt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.tar.gz</a:t>
            </a:r>
            <a:r>
              <a:rPr lang="zh-CN" altLang="en-US" sz="2400" dirty="0">
                <a:solidFill>
                  <a:srgbClr val="00B050"/>
                </a:solidFill>
              </a:rPr>
              <a:t>包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		</a:t>
            </a:r>
            <a:r>
              <a:rPr lang="zh-CN" altLang="en-US" sz="2400" dirty="0">
                <a:solidFill>
                  <a:srgbClr val="00B050"/>
                </a:solidFill>
              </a:rPr>
              <a:t>第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zh-CN" altLang="en-US" sz="2400" dirty="0">
                <a:solidFill>
                  <a:srgbClr val="00B050"/>
                </a:solidFill>
              </a:rPr>
              <a:t>种方法：使用</a:t>
            </a:r>
            <a:r>
              <a:rPr lang="en-US" altLang="zh-CN" sz="2400" dirty="0" err="1">
                <a:solidFill>
                  <a:srgbClr val="00B050"/>
                </a:solidFill>
              </a:rPr>
              <a:t>gzip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zh-CN" altLang="en-US" sz="2400" dirty="0">
                <a:solidFill>
                  <a:srgbClr val="00B050"/>
                </a:solidFill>
              </a:rPr>
              <a:t>压缩</a:t>
            </a:r>
            <a:r>
              <a:rPr lang="en-US" altLang="zh-CN" sz="2400" dirty="0">
                <a:solidFill>
                  <a:srgbClr val="00B050"/>
                </a:solidFill>
              </a:rPr>
              <a:t>)/</a:t>
            </a:r>
            <a:r>
              <a:rPr lang="en-US" altLang="zh-CN" sz="2400" dirty="0" err="1">
                <a:solidFill>
                  <a:srgbClr val="00B050"/>
                </a:solidFill>
              </a:rPr>
              <a:t>gunzip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zh-CN" altLang="en-US" sz="2400" dirty="0">
                <a:solidFill>
                  <a:srgbClr val="00B050"/>
                </a:solidFill>
              </a:rPr>
              <a:t>解压缩</a:t>
            </a:r>
            <a:r>
              <a:rPr lang="en-US" altLang="zh-CN" sz="2400" dirty="0">
                <a:solidFill>
                  <a:srgbClr val="00B050"/>
                </a:solidFill>
              </a:rPr>
              <a:t>) 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B050"/>
                </a:solidFill>
              </a:rPr>
              <a:t>		</a:t>
            </a:r>
            <a:r>
              <a:rPr lang="en-US" altLang="zh-CN" sz="2400" dirty="0">
                <a:solidFill>
                  <a:srgbClr val="00B050"/>
                </a:solidFill>
              </a:rPr>
              <a:t>      </a:t>
            </a:r>
            <a:r>
              <a:rPr lang="zh-CN" altLang="en-US" sz="2400" dirty="0">
                <a:solidFill>
                  <a:srgbClr val="00B050"/>
                </a:solidFill>
              </a:rPr>
              <a:t>压缩：</a:t>
            </a:r>
            <a:r>
              <a:rPr lang="en-US" altLang="zh-CN" sz="2400" dirty="0" err="1">
                <a:solidFill>
                  <a:srgbClr val="00B050"/>
                </a:solidFill>
              </a:rPr>
              <a:t>gzip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</a:rPr>
              <a:t>sum.tar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		      </a:t>
            </a:r>
            <a:r>
              <a:rPr lang="zh-CN" altLang="en-US" sz="2400" dirty="0">
                <a:solidFill>
                  <a:srgbClr val="00B050"/>
                </a:solidFill>
              </a:rPr>
              <a:t>解压缩：</a:t>
            </a:r>
            <a:r>
              <a:rPr lang="en-US" altLang="zh-CN" sz="2400" dirty="0" err="1">
                <a:solidFill>
                  <a:srgbClr val="00B050"/>
                </a:solidFill>
              </a:rPr>
              <a:t>gunzip</a:t>
            </a:r>
            <a:r>
              <a:rPr lang="en-US" altLang="zh-CN" sz="2400" dirty="0">
                <a:solidFill>
                  <a:srgbClr val="00B050"/>
                </a:solidFill>
              </a:rPr>
              <a:t>  </a:t>
            </a:r>
            <a:r>
              <a:rPr lang="en-US" altLang="zh-CN" sz="2400" dirty="0" err="1">
                <a:solidFill>
                  <a:srgbClr val="00B050"/>
                </a:solidFill>
              </a:rPr>
              <a:t>sum.tar.gz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		</a:t>
            </a:r>
            <a:r>
              <a:rPr lang="zh-CN" altLang="en-US" sz="2400" dirty="0">
                <a:solidFill>
                  <a:srgbClr val="00B050"/>
                </a:solidFill>
              </a:rPr>
              <a:t>第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  <a:r>
              <a:rPr lang="zh-CN" altLang="en-US" sz="2400" dirty="0">
                <a:solidFill>
                  <a:srgbClr val="00B050"/>
                </a:solidFill>
              </a:rPr>
              <a:t>种方法：</a:t>
            </a:r>
            <a:r>
              <a:rPr lang="en-US" altLang="zh-CN" sz="2400" dirty="0">
                <a:solidFill>
                  <a:srgbClr val="00B050"/>
                </a:solidFill>
              </a:rPr>
              <a:t>tar </a:t>
            </a:r>
            <a:r>
              <a:rPr lang="zh-CN" altLang="en-US" sz="2400" dirty="0">
                <a:solidFill>
                  <a:srgbClr val="00B050"/>
                </a:solidFill>
              </a:rPr>
              <a:t>调用 </a:t>
            </a:r>
            <a:r>
              <a:rPr lang="en-US" altLang="zh-CN" sz="2400" dirty="0" err="1">
                <a:solidFill>
                  <a:srgbClr val="00B050"/>
                </a:solidFill>
              </a:rPr>
              <a:t>gzip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		      </a:t>
            </a:r>
            <a:r>
              <a:rPr lang="zh-CN" altLang="en-US" sz="2400" dirty="0">
                <a:solidFill>
                  <a:srgbClr val="00B050"/>
                </a:solidFill>
              </a:rPr>
              <a:t>压缩：</a:t>
            </a:r>
            <a:r>
              <a:rPr lang="en-US" altLang="zh-CN" sz="2400" dirty="0">
                <a:solidFill>
                  <a:srgbClr val="00B050"/>
                </a:solidFill>
              </a:rPr>
              <a:t>tar </a:t>
            </a:r>
            <a:r>
              <a:rPr lang="en-US" altLang="zh-CN" sz="2400" dirty="0" err="1">
                <a:solidFill>
                  <a:srgbClr val="00B050"/>
                </a:solidFill>
              </a:rPr>
              <a:t>czvf</a:t>
            </a:r>
            <a:r>
              <a:rPr lang="en-US" altLang="zh-CN" sz="2400" dirty="0">
                <a:solidFill>
                  <a:srgbClr val="00B050"/>
                </a:solidFill>
              </a:rPr>
              <a:t>  </a:t>
            </a:r>
            <a:r>
              <a:rPr lang="en-US" altLang="zh-CN" sz="2400" dirty="0" err="1">
                <a:solidFill>
                  <a:srgbClr val="00B050"/>
                </a:solidFill>
              </a:rPr>
              <a:t>sum.tar.gz</a:t>
            </a:r>
            <a:r>
              <a:rPr lang="en-US" altLang="zh-CN" sz="2400" dirty="0">
                <a:solidFill>
                  <a:srgbClr val="00B050"/>
                </a:solidFill>
              </a:rPr>
              <a:t>   </a:t>
            </a:r>
            <a:r>
              <a:rPr lang="en-US" altLang="zh-CN" sz="2400" dirty="0" err="1">
                <a:solidFill>
                  <a:srgbClr val="00B050"/>
                </a:solidFill>
              </a:rPr>
              <a:t>sum.tar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		      </a:t>
            </a:r>
            <a:r>
              <a:rPr lang="zh-CN" altLang="en-US" sz="2400" dirty="0">
                <a:solidFill>
                  <a:srgbClr val="00B050"/>
                </a:solidFill>
              </a:rPr>
              <a:t>解压缩：</a:t>
            </a:r>
            <a:r>
              <a:rPr lang="en-US" altLang="zh-CN" sz="2400" dirty="0">
                <a:solidFill>
                  <a:srgbClr val="00B050"/>
                </a:solidFill>
              </a:rPr>
              <a:t>tar </a:t>
            </a:r>
            <a:r>
              <a:rPr lang="en-US" altLang="zh-CN" sz="2400" dirty="0" err="1">
                <a:solidFill>
                  <a:srgbClr val="00B050"/>
                </a:solidFill>
              </a:rPr>
              <a:t>xzvf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</a:rPr>
              <a:t>sum.tar.gz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882"/>
            <a:ext cx="12192000" cy="676866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系统管理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2623" y="944071"/>
            <a:ext cx="9329657" cy="48506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查看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CPU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、内存、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IO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信息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more /proc/</a:t>
            </a:r>
            <a:r>
              <a:rPr lang="en-US" altLang="zh-CN" dirty="0" err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cpuinfo</a:t>
            </a:r>
            <a:endParaRPr lang="en-US" altLang="zh-CN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more /proc/</a:t>
            </a:r>
            <a:r>
              <a:rPr lang="en-US" altLang="zh-CN" dirty="0" err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meminfo</a:t>
            </a:r>
            <a:endParaRPr lang="en-US" altLang="zh-CN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more /proc/</a:t>
            </a:r>
            <a:r>
              <a:rPr lang="en-US" altLang="zh-CN" dirty="0" err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ioports</a:t>
            </a:r>
            <a:endParaRPr lang="en-US" altLang="zh-CN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巡检服务器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开机信息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None/>
            </a:pPr>
            <a:r>
              <a:rPr lang="en-US" altLang="zh-CN" dirty="0" err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dmesg</a:t>
            </a: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或   </a:t>
            </a:r>
            <a:r>
              <a:rPr lang="en-US" altLang="zh-CN" dirty="0" err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dmesg</a:t>
            </a: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&gt; </a:t>
            </a:r>
            <a:r>
              <a:rPr lang="en-US" altLang="zh-CN" dirty="0" err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dmesg.txt</a:t>
            </a:r>
            <a:endParaRPr lang="en-US" altLang="zh-CN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&gt;(</a:t>
            </a: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重定向</a:t>
            </a:r>
            <a:r>
              <a:rPr lang="en-US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): </a:t>
            </a: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如果没有这个文件</a:t>
            </a:r>
            <a:r>
              <a:rPr lang="en-US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则创建</a:t>
            </a:r>
            <a:r>
              <a:rPr lang="en-US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如果有</a:t>
            </a:r>
            <a:r>
              <a:rPr lang="en-US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就覆盖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&gt;&gt;:</a:t>
            </a: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在文件最后进行追加</a:t>
            </a:r>
            <a:endParaRPr lang="en-US" altLang="zh-CN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2" indent="-457200"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查看历史命令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history 	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查看所有历史命令</a:t>
            </a:r>
            <a:endParaRPr lang="en-US" altLang="zh-CN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history 10     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查看最近的</a:t>
            </a: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条历史命令</a:t>
            </a:r>
            <a:endParaRPr lang="en-US" altLang="zh-CN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077"/>
            <a:ext cx="12192000" cy="718240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系统管理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4346" y="874035"/>
            <a:ext cx="9689854" cy="5427578"/>
          </a:xfrm>
        </p:spPr>
        <p:txBody>
          <a:bodyPr>
            <a:normAutofit fontScale="7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查看内存：</a:t>
            </a:r>
            <a:r>
              <a:rPr lang="en-US" altLang="zh-CN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free –m</a:t>
            </a:r>
            <a:endParaRPr lang="en-US" altLang="zh-CN" sz="3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查看硬盘：</a:t>
            </a:r>
            <a:r>
              <a:rPr lang="en-US" altLang="zh-CN" sz="3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df</a:t>
            </a:r>
            <a:r>
              <a:rPr lang="en-US" altLang="zh-CN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-h    -&gt;     du -sh *   </a:t>
            </a:r>
            <a:r>
              <a:rPr lang="zh-CN" altLang="en-US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配合着一起使用</a:t>
            </a:r>
            <a:endParaRPr lang="en-US" altLang="zh-CN" sz="3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查看磁盘空间大小：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df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–h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查看文件或文件夹所占空间大小：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du -sh /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tmp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查看本机</a:t>
            </a:r>
            <a:r>
              <a:rPr lang="en-US" altLang="zh-CN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IP</a:t>
            </a:r>
            <a:r>
              <a:rPr lang="zh-CN" altLang="en-US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ifconfig</a:t>
            </a:r>
            <a:endParaRPr lang="en-US" altLang="zh-CN" sz="3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关闭防火墙：</a:t>
            </a:r>
            <a:r>
              <a:rPr lang="en-US" altLang="zh-CN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service </a:t>
            </a:r>
            <a:r>
              <a:rPr lang="en-US" altLang="zh-CN" sz="3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iptables</a:t>
            </a:r>
            <a:r>
              <a:rPr lang="en-US" altLang="zh-CN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stop</a:t>
            </a:r>
            <a:endParaRPr lang="en-US" altLang="zh-CN" sz="3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查看实时进程：</a:t>
            </a:r>
            <a:r>
              <a:rPr lang="en-US" altLang="zh-CN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top  (</a:t>
            </a:r>
            <a:r>
              <a:rPr lang="zh-CN" altLang="en-US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相当于</a:t>
            </a:r>
            <a:r>
              <a:rPr lang="en-US" altLang="zh-CN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windows</a:t>
            </a:r>
            <a:r>
              <a:rPr lang="zh-CN" altLang="en-US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的任务管理器</a:t>
            </a:r>
            <a:r>
              <a:rPr lang="en-US" altLang="zh-CN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)</a:t>
            </a:r>
            <a:endParaRPr lang="en-US" altLang="zh-CN" sz="3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查看进程：</a:t>
            </a:r>
            <a:r>
              <a:rPr lang="en-US" altLang="zh-CN" sz="3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ps</a:t>
            </a:r>
            <a:r>
              <a:rPr lang="en-US" altLang="zh-CN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-</a:t>
            </a:r>
            <a:r>
              <a:rPr lang="en-US" altLang="zh-CN" sz="3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ef</a:t>
            </a:r>
            <a:r>
              <a:rPr lang="en-US" altLang="zh-CN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或者</a:t>
            </a:r>
            <a:r>
              <a:rPr lang="en-US" altLang="zh-CN" sz="3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ps</a:t>
            </a:r>
            <a:r>
              <a:rPr lang="en-US" altLang="zh-CN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aux</a:t>
            </a:r>
            <a:endParaRPr lang="en-US" altLang="zh-CN" sz="3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区别：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ps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aux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可查看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MEM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占用率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ps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-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ef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不可以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工作中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ps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-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ef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相对更多：如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ps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-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ef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| 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grep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java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杀死进程：</a:t>
            </a:r>
            <a:r>
              <a:rPr lang="en-US" altLang="zh-CN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kill </a:t>
            </a:r>
            <a:r>
              <a:rPr lang="zh-CN" altLang="en-US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或 </a:t>
            </a:r>
            <a:r>
              <a:rPr lang="en-US" altLang="zh-CN" sz="3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killall</a:t>
            </a:r>
            <a:endParaRPr lang="en-US" altLang="zh-CN" sz="3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kill  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pid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  	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如：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kill 4912        kill -9  4912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表示强杀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killall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pname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如：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killall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httpd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查看端口是否被占用：如：</a:t>
            </a:r>
            <a:r>
              <a:rPr lang="en-US" altLang="zh-CN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netstat -</a:t>
            </a:r>
            <a:r>
              <a:rPr lang="en-US" altLang="zh-CN" sz="3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anp</a:t>
            </a:r>
            <a:r>
              <a:rPr lang="en-US" altLang="zh-CN" sz="3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| grep 80</a:t>
            </a:r>
            <a:endParaRPr lang="en-US" altLang="zh-CN" sz="3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</p:spPr>
        <p:txBody>
          <a:bodyPr/>
          <a:lstStyle/>
          <a:p>
            <a:fld id="{ECE20286-B4D7-4C17-8073-86BA3FF968C5}" type="slidenum">
              <a:rPr lang="en-US" altLang="zh-CN">
                <a:solidFill>
                  <a:srgbClr val="00B050"/>
                </a:solidFill>
              </a:rPr>
            </a:fld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521984" y="232851"/>
            <a:ext cx="9448832" cy="64291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将来的你一定会感谢现在拼命的自己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3912" y="5949280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          每天叫醒你的不是闹钟，而是心中的梦想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5" y="1124744"/>
            <a:ext cx="8248189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97384" y="1305698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简介</a:t>
            </a:r>
            <a:endParaRPr lang="en-US" alt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97384" y="2020078"/>
            <a:ext cx="6024162" cy="560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远程工具简介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(Xshell)</a:t>
            </a:r>
            <a:endParaRPr lang="zh-CN" alt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397384" y="2663020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US" sz="3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3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常用命令</a:t>
            </a:r>
            <a:endParaRPr lang="zh-CN" altLang="en-GB" sz="3200" dirty="0">
              <a:solidFill>
                <a:srgbClr val="007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5000"/>
              </a:spcBef>
              <a:defRPr/>
            </a:pPr>
            <a:endParaRPr 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97384" y="3305962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搭建测试环境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(Ecshop)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135477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887" y="836712"/>
            <a:ext cx="10111563" cy="53195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B050"/>
                </a:solidFill>
              </a:rPr>
              <a:t>用户管理是</a:t>
            </a:r>
            <a:r>
              <a:rPr lang="en-US" altLang="zh-CN" sz="2400" dirty="0">
                <a:solidFill>
                  <a:srgbClr val="00B050"/>
                </a:solidFill>
              </a:rPr>
              <a:t>Linux</a:t>
            </a:r>
            <a:r>
              <a:rPr lang="zh-CN" altLang="en-US" sz="2400" dirty="0">
                <a:solidFill>
                  <a:srgbClr val="00B050"/>
                </a:solidFill>
              </a:rPr>
              <a:t>运维工程师来做，牵涉到一系列的管理，但对于测试工程师来说，你完全不用管这些管理，因为你不是管理员。</a:t>
            </a:r>
            <a:r>
              <a:rPr lang="zh-CN" altLang="en-US" sz="2400" b="1" dirty="0">
                <a:solidFill>
                  <a:srgbClr val="00B050"/>
                </a:solidFill>
              </a:rPr>
              <a:t>我们知道的是</a:t>
            </a:r>
            <a:r>
              <a:rPr lang="zh-CN" altLang="en-US" sz="2400" b="1" dirty="0">
                <a:solidFill>
                  <a:srgbClr val="7030A0"/>
                </a:solidFill>
              </a:rPr>
              <a:t>权限这块和用户和组的一些概念，前面我们用到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7030A0"/>
                </a:solidFill>
              </a:rPr>
              <a:t>    </a:t>
            </a:r>
            <a:r>
              <a:rPr lang="en-US" altLang="zh-CN" sz="2400" b="1" dirty="0" err="1">
                <a:solidFill>
                  <a:srgbClr val="7030A0"/>
                </a:solidFill>
              </a:rPr>
              <a:t>ll</a:t>
            </a:r>
            <a:r>
              <a:rPr lang="zh-CN" altLang="en-US" sz="2400" b="1" dirty="0">
                <a:solidFill>
                  <a:srgbClr val="7030A0"/>
                </a:solidFill>
              </a:rPr>
              <a:t>命令时所看到的权限，以及文件类型。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d  </a:t>
            </a:r>
            <a:r>
              <a:rPr lang="zh-CN" altLang="en-US" sz="2400" b="1" dirty="0">
                <a:solidFill>
                  <a:srgbClr val="FF0000"/>
                </a:solidFill>
              </a:rPr>
              <a:t>目录文件。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B050"/>
                </a:solidFill>
              </a:rPr>
              <a:t> l  </a:t>
            </a:r>
            <a:r>
              <a:rPr lang="zh-CN" altLang="en-US" sz="2400" b="1" dirty="0">
                <a:solidFill>
                  <a:srgbClr val="00B050"/>
                </a:solidFill>
              </a:rPr>
              <a:t>符号链接</a:t>
            </a:r>
            <a:r>
              <a:rPr lang="en-US" altLang="zh-CN" sz="2400" b="1" dirty="0">
                <a:solidFill>
                  <a:srgbClr val="00B050"/>
                </a:solidFill>
              </a:rPr>
              <a:t>(</a:t>
            </a:r>
            <a:r>
              <a:rPr lang="zh-CN" altLang="en-US" sz="2400" b="1" dirty="0">
                <a:solidFill>
                  <a:srgbClr val="00B050"/>
                </a:solidFill>
              </a:rPr>
              <a:t>指向另一个文件</a:t>
            </a:r>
            <a:r>
              <a:rPr lang="en-US" altLang="zh-CN" sz="2400" b="1" dirty="0">
                <a:solidFill>
                  <a:srgbClr val="00B050"/>
                </a:solidFill>
              </a:rPr>
              <a:t>,</a:t>
            </a:r>
            <a:r>
              <a:rPr lang="zh-CN" altLang="en-US" sz="2400" b="1" dirty="0">
                <a:solidFill>
                  <a:srgbClr val="00B050"/>
                </a:solidFill>
              </a:rPr>
              <a:t>类似于快捷方式</a:t>
            </a:r>
            <a:r>
              <a:rPr lang="en-US" altLang="zh-CN" sz="2400" b="1" dirty="0">
                <a:solidFill>
                  <a:srgbClr val="00B050"/>
                </a:solidFill>
              </a:rPr>
              <a:t>)</a:t>
            </a:r>
            <a:r>
              <a:rPr lang="zh-CN" altLang="en-US" sz="2400" b="1" dirty="0">
                <a:solidFill>
                  <a:srgbClr val="00B050"/>
                </a:solidFill>
              </a:rPr>
              <a:t>。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B050"/>
                </a:solidFill>
              </a:rPr>
              <a:t> s  </a:t>
            </a:r>
            <a:r>
              <a:rPr lang="zh-CN" altLang="en-US" sz="2400" b="1" dirty="0">
                <a:solidFill>
                  <a:srgbClr val="00B050"/>
                </a:solidFill>
              </a:rPr>
              <a:t>套接字文件。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B050"/>
                </a:solidFill>
              </a:rPr>
              <a:t> b  </a:t>
            </a:r>
            <a:r>
              <a:rPr lang="zh-CN" altLang="en-US" sz="2400" b="1" dirty="0">
                <a:solidFill>
                  <a:srgbClr val="00B050"/>
                </a:solidFill>
              </a:rPr>
              <a:t>块设备文件</a:t>
            </a:r>
            <a:r>
              <a:rPr lang="en-US" altLang="zh-CN" sz="2400" b="1" dirty="0">
                <a:solidFill>
                  <a:srgbClr val="00B050"/>
                </a:solidFill>
              </a:rPr>
              <a:t>,</a:t>
            </a:r>
            <a:r>
              <a:rPr lang="zh-CN" altLang="en-US" sz="2400" b="1" dirty="0">
                <a:solidFill>
                  <a:srgbClr val="00B050"/>
                </a:solidFill>
              </a:rPr>
              <a:t>二进制文件。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B050"/>
                </a:solidFill>
              </a:rPr>
              <a:t> c  </a:t>
            </a:r>
            <a:r>
              <a:rPr lang="zh-CN" altLang="en-US" sz="2400" b="1" dirty="0">
                <a:solidFill>
                  <a:srgbClr val="00B050"/>
                </a:solidFill>
              </a:rPr>
              <a:t>字符设备文件。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B050"/>
                </a:solidFill>
              </a:rPr>
              <a:t> p  </a:t>
            </a:r>
            <a:r>
              <a:rPr lang="zh-CN" altLang="en-US" sz="2400" b="1" dirty="0">
                <a:solidFill>
                  <a:srgbClr val="00B050"/>
                </a:solidFill>
              </a:rPr>
              <a:t>命名管道文件。搜索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-  </a:t>
            </a:r>
            <a:r>
              <a:rPr lang="zh-CN" altLang="en-US" sz="2400" b="1" dirty="0">
                <a:solidFill>
                  <a:srgbClr val="FF0000"/>
                </a:solidFill>
              </a:rPr>
              <a:t>普通文件，不属于以上几种类型的文件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用户管理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5005" y="1241782"/>
            <a:ext cx="8583075" cy="48515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创建用户和删除用户</a:t>
            </a:r>
            <a:endParaRPr lang="en-US" altLang="zh-CN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创建用户：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useradd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   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例如：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useradd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删除用户：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userdel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    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例如：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userdel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修改用户密码</a:t>
            </a:r>
            <a:endParaRPr lang="en-US" altLang="zh-CN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例如：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passwd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设置密码时尽量别太短和太简单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显示当前连接的用户</a:t>
            </a:r>
            <a:endParaRPr lang="en-US" altLang="zh-CN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who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查看用户信息</a:t>
            </a:r>
            <a:endParaRPr lang="en-US" altLang="zh-CN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cat /etc/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passwd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>
              <a:buNone/>
            </a:pP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用户管理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4767" y="1050400"/>
            <a:ext cx="8572560" cy="4436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</a:rPr>
              <a:t>创建组和删除组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创建组：</a:t>
            </a:r>
            <a:r>
              <a:rPr lang="en-US" altLang="zh-CN" dirty="0" err="1">
                <a:solidFill>
                  <a:srgbClr val="00B050"/>
                </a:solidFill>
              </a:rPr>
              <a:t>groupadd</a:t>
            </a: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zh-CN" altLang="en-US" dirty="0">
                <a:solidFill>
                  <a:srgbClr val="00B050"/>
                </a:solidFill>
              </a:rPr>
              <a:t>例如：</a:t>
            </a:r>
            <a:r>
              <a:rPr lang="en-US" altLang="zh-CN" dirty="0" err="1">
                <a:solidFill>
                  <a:srgbClr val="00B050"/>
                </a:solidFill>
              </a:rPr>
              <a:t>groupadd</a:t>
            </a:r>
            <a:r>
              <a:rPr lang="en-US" altLang="zh-CN" dirty="0">
                <a:solidFill>
                  <a:srgbClr val="00B050"/>
                </a:solidFill>
              </a:rPr>
              <a:t> fengdou1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删除组：</a:t>
            </a:r>
            <a:r>
              <a:rPr lang="en-US" altLang="zh-CN" dirty="0" err="1">
                <a:solidFill>
                  <a:srgbClr val="00B050"/>
                </a:solidFill>
              </a:rPr>
              <a:t>groupdel</a:t>
            </a:r>
            <a:r>
              <a:rPr lang="en-US" altLang="zh-CN" dirty="0">
                <a:solidFill>
                  <a:srgbClr val="00B050"/>
                </a:solidFill>
              </a:rPr>
              <a:t>      	</a:t>
            </a:r>
            <a:r>
              <a:rPr lang="zh-CN" altLang="en-US" dirty="0">
                <a:solidFill>
                  <a:srgbClr val="00B050"/>
                </a:solidFill>
              </a:rPr>
              <a:t>例如：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groupdel</a:t>
            </a:r>
            <a:r>
              <a:rPr lang="en-US" altLang="zh-CN" dirty="0">
                <a:solidFill>
                  <a:srgbClr val="00B050"/>
                </a:solidFill>
              </a:rPr>
              <a:t> fengdou1</a:t>
            </a:r>
            <a:endParaRPr lang="en-US" altLang="zh-CN" dirty="0">
              <a:solidFill>
                <a:srgbClr val="00B050"/>
              </a:solidFill>
            </a:endParaRPr>
          </a:p>
          <a:p>
            <a:pPr marL="457200" lvl="1" indent="-457200"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</a:rPr>
              <a:t>查看用户所属的用户组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	groups </a:t>
            </a:r>
            <a:r>
              <a:rPr lang="en-US" altLang="zh-CN" dirty="0" err="1">
                <a:solidFill>
                  <a:srgbClr val="00B050"/>
                </a:solidFill>
              </a:rPr>
              <a:t>fengdou</a:t>
            </a:r>
            <a:r>
              <a:rPr lang="en-US" altLang="zh-CN" dirty="0">
                <a:solidFill>
                  <a:srgbClr val="00B050"/>
                </a:solidFill>
              </a:rPr>
              <a:t> 	     --</a:t>
            </a:r>
            <a:r>
              <a:rPr lang="zh-CN" altLang="en-US" dirty="0">
                <a:solidFill>
                  <a:srgbClr val="00B050"/>
                </a:solidFill>
              </a:rPr>
              <a:t>查看</a:t>
            </a:r>
            <a:r>
              <a:rPr lang="en-US" altLang="zh-CN" dirty="0" err="1">
                <a:solidFill>
                  <a:srgbClr val="00B050"/>
                </a:solidFill>
              </a:rPr>
              <a:t>fengdou</a:t>
            </a:r>
            <a:r>
              <a:rPr lang="zh-CN" altLang="en-US" dirty="0">
                <a:solidFill>
                  <a:srgbClr val="00B050"/>
                </a:solidFill>
              </a:rPr>
              <a:t>用户属于哪些组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</a:rPr>
              <a:t>修改用户组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 err="1">
                <a:solidFill>
                  <a:srgbClr val="00B050"/>
                </a:solidFill>
              </a:rPr>
              <a:t>gpasswd</a:t>
            </a:r>
            <a:r>
              <a:rPr lang="en-US" altLang="zh-CN" dirty="0">
                <a:solidFill>
                  <a:srgbClr val="00B050"/>
                </a:solidFill>
              </a:rPr>
              <a:t> -a </a:t>
            </a:r>
            <a:r>
              <a:rPr lang="en-US" altLang="zh-CN" dirty="0" err="1">
                <a:solidFill>
                  <a:srgbClr val="00B050"/>
                </a:solidFill>
              </a:rPr>
              <a:t>fengdou</a:t>
            </a:r>
            <a:r>
              <a:rPr lang="en-US" altLang="zh-CN" dirty="0">
                <a:solidFill>
                  <a:srgbClr val="00B050"/>
                </a:solidFill>
              </a:rPr>
              <a:t> test   --</a:t>
            </a:r>
            <a:r>
              <a:rPr lang="zh-CN" altLang="en-US" dirty="0">
                <a:solidFill>
                  <a:srgbClr val="00B050"/>
                </a:solidFill>
              </a:rPr>
              <a:t>把</a:t>
            </a:r>
            <a:r>
              <a:rPr lang="en-US" altLang="zh-CN" dirty="0" err="1">
                <a:solidFill>
                  <a:srgbClr val="00B050"/>
                </a:solidFill>
              </a:rPr>
              <a:t>fengdou</a:t>
            </a:r>
            <a:r>
              <a:rPr lang="zh-CN" altLang="en-US" dirty="0">
                <a:solidFill>
                  <a:srgbClr val="00B050"/>
                </a:solidFill>
              </a:rPr>
              <a:t>用户加入</a:t>
            </a:r>
            <a:r>
              <a:rPr lang="en-US" altLang="zh-CN" dirty="0">
                <a:solidFill>
                  <a:srgbClr val="00B050"/>
                </a:solidFill>
              </a:rPr>
              <a:t>test</a:t>
            </a:r>
            <a:r>
              <a:rPr lang="zh-CN" altLang="en-US" dirty="0">
                <a:solidFill>
                  <a:srgbClr val="00B050"/>
                </a:solidFill>
              </a:rPr>
              <a:t>组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 err="1">
                <a:solidFill>
                  <a:srgbClr val="00B050"/>
                </a:solidFill>
              </a:rPr>
              <a:t>gpasswd</a:t>
            </a:r>
            <a:r>
              <a:rPr lang="en-US" altLang="zh-CN" dirty="0">
                <a:solidFill>
                  <a:srgbClr val="00B050"/>
                </a:solidFill>
              </a:rPr>
              <a:t> -d </a:t>
            </a:r>
            <a:r>
              <a:rPr lang="en-US" altLang="zh-CN" dirty="0" err="1">
                <a:solidFill>
                  <a:srgbClr val="00B050"/>
                </a:solidFill>
              </a:rPr>
              <a:t>fengdou</a:t>
            </a:r>
            <a:r>
              <a:rPr lang="en-US" altLang="zh-CN" dirty="0">
                <a:solidFill>
                  <a:srgbClr val="00B050"/>
                </a:solidFill>
              </a:rPr>
              <a:t> test   --</a:t>
            </a:r>
            <a:r>
              <a:rPr lang="zh-CN" altLang="en-US" dirty="0">
                <a:solidFill>
                  <a:srgbClr val="00B050"/>
                </a:solidFill>
              </a:rPr>
              <a:t>把</a:t>
            </a:r>
            <a:r>
              <a:rPr lang="en-US" altLang="zh-CN" dirty="0" err="1">
                <a:solidFill>
                  <a:srgbClr val="00B050"/>
                </a:solidFill>
              </a:rPr>
              <a:t>fengdou</a:t>
            </a:r>
            <a:r>
              <a:rPr lang="zh-CN" altLang="en-US" dirty="0">
                <a:solidFill>
                  <a:srgbClr val="00B050"/>
                </a:solidFill>
              </a:rPr>
              <a:t>用户踢出</a:t>
            </a:r>
            <a:r>
              <a:rPr lang="en-US" altLang="zh-CN" dirty="0">
                <a:solidFill>
                  <a:srgbClr val="00B050"/>
                </a:solidFill>
              </a:rPr>
              <a:t>test</a:t>
            </a:r>
            <a:r>
              <a:rPr lang="zh-CN" altLang="en-US" dirty="0">
                <a:solidFill>
                  <a:srgbClr val="00B050"/>
                </a:solidFill>
              </a:rPr>
              <a:t>组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</a:rPr>
              <a:t>查看组信息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	more /etc/group</a:t>
            </a:r>
            <a:endParaRPr lang="en-US" altLang="zh-CN" dirty="0">
              <a:solidFill>
                <a:srgbClr val="00B050"/>
              </a:solidFill>
            </a:endParaRPr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用户管理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906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用户管理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0" y="864872"/>
            <a:ext cx="8572560" cy="566868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pt-BR" altLang="zh-CN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-rwx-rw--r-- 1 root  root 4096 Jun 18 18:11 </a:t>
            </a:r>
            <a:r>
              <a:rPr lang="en-US" altLang="zh-CN" sz="32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a.txt</a:t>
            </a:r>
            <a:endParaRPr lang="en-US" altLang="zh-CN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-</a:t>
            </a:r>
            <a:r>
              <a:rPr lang="pt-BR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rw-r--r--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: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：普通文件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d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：目录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r w x		r w -		r- -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4 2 1            	4 2 1             	4 2 1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u(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宿主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) 	g(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宿组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)	o(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其他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)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：读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  w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：写   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：执行  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：没有权限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默认权限：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644     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最高权限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:777    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常用权限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:755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u(user)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宿主：   文件拥有者的权限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g(group)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宿组： 文件所在组的用户权限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o(others)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其他：其他用户的权限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/>
            <a:r>
              <a:rPr lang="pt-BR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root  root</a:t>
            </a:r>
            <a:endParaRPr lang="pt-BR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第一个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root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：文件拥有者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第二个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root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：文件所在的组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3892"/>
            <a:ext cx="12192000" cy="68749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用户管理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文件权限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0" y="1216702"/>
            <a:ext cx="8572560" cy="53086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</a:rPr>
              <a:t>修改文件拥有者：</a:t>
            </a:r>
            <a:r>
              <a:rPr lang="en-US" altLang="zh-CN" sz="3200" dirty="0" err="1">
                <a:solidFill>
                  <a:srgbClr val="00B050"/>
                </a:solidFill>
              </a:rPr>
              <a:t>chown</a:t>
            </a:r>
            <a:r>
              <a:rPr lang="en-US" altLang="zh-CN" sz="3200" dirty="0">
                <a:solidFill>
                  <a:srgbClr val="00B050"/>
                </a:solidFill>
              </a:rPr>
              <a:t> (change owner)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chown</a:t>
            </a:r>
            <a:r>
              <a:rPr lang="en-US" altLang="zh-CN" dirty="0">
                <a:solidFill>
                  <a:srgbClr val="00B050"/>
                </a:solidFill>
              </a:rPr>
              <a:t> admin </a:t>
            </a:r>
            <a:r>
              <a:rPr lang="en-US" altLang="zh-CN" dirty="0" err="1">
                <a:solidFill>
                  <a:srgbClr val="00B050"/>
                </a:solidFill>
              </a:rPr>
              <a:t>a.txt</a:t>
            </a:r>
            <a:r>
              <a:rPr lang="en-US" altLang="zh-CN" dirty="0">
                <a:solidFill>
                  <a:srgbClr val="00B050"/>
                </a:solidFill>
              </a:rPr>
              <a:t>	--</a:t>
            </a:r>
            <a:r>
              <a:rPr lang="zh-CN" altLang="en-US" dirty="0">
                <a:solidFill>
                  <a:srgbClr val="00B050"/>
                </a:solidFill>
              </a:rPr>
              <a:t>修改文件或单个文件夹拥有者</a:t>
            </a:r>
            <a:endParaRPr lang="en-US" altLang="zh-CN" dirty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chown</a:t>
            </a:r>
            <a:r>
              <a:rPr lang="en-US" altLang="zh-CN" dirty="0">
                <a:solidFill>
                  <a:srgbClr val="00B050"/>
                </a:solidFill>
              </a:rPr>
              <a:t> –R admin </a:t>
            </a:r>
            <a:r>
              <a:rPr lang="en-US" altLang="zh-CN" dirty="0" err="1">
                <a:solidFill>
                  <a:srgbClr val="00B050"/>
                </a:solidFill>
              </a:rPr>
              <a:t>fengdou</a:t>
            </a:r>
            <a:r>
              <a:rPr lang="en-US" altLang="zh-CN" dirty="0">
                <a:solidFill>
                  <a:srgbClr val="00B050"/>
                </a:solidFill>
              </a:rPr>
              <a:t>	--</a:t>
            </a:r>
            <a:r>
              <a:rPr lang="zh-CN" altLang="en-US" dirty="0">
                <a:solidFill>
                  <a:srgbClr val="00B050"/>
                </a:solidFill>
              </a:rPr>
              <a:t>修改多级文件夹拥有者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</a:rPr>
              <a:t>修改文件所在组：</a:t>
            </a:r>
            <a:r>
              <a:rPr lang="en-US" altLang="zh-CN" sz="3200" dirty="0" err="1">
                <a:solidFill>
                  <a:srgbClr val="00B050"/>
                </a:solidFill>
              </a:rPr>
              <a:t>chgrp</a:t>
            </a:r>
            <a:r>
              <a:rPr lang="en-US" altLang="zh-CN" sz="3200" dirty="0">
                <a:solidFill>
                  <a:srgbClr val="00B050"/>
                </a:solidFill>
              </a:rPr>
              <a:t>(change  group)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chgrp</a:t>
            </a:r>
            <a:r>
              <a:rPr lang="en-US" altLang="zh-CN" dirty="0">
                <a:solidFill>
                  <a:srgbClr val="00B050"/>
                </a:solidFill>
              </a:rPr>
              <a:t> admin </a:t>
            </a:r>
            <a:r>
              <a:rPr lang="en-US" altLang="zh-CN" dirty="0" err="1">
                <a:solidFill>
                  <a:srgbClr val="00B050"/>
                </a:solidFill>
              </a:rPr>
              <a:t>a.txt</a:t>
            </a:r>
            <a:r>
              <a:rPr lang="en-US" altLang="zh-CN" dirty="0">
                <a:solidFill>
                  <a:srgbClr val="00B050"/>
                </a:solidFill>
              </a:rPr>
              <a:t>		--</a:t>
            </a:r>
            <a:r>
              <a:rPr lang="zh-CN" altLang="en-US" dirty="0">
                <a:solidFill>
                  <a:srgbClr val="00B050"/>
                </a:solidFill>
              </a:rPr>
              <a:t>修改文件或单个文件夹所在组</a:t>
            </a:r>
            <a:endParaRPr lang="en-US" altLang="zh-CN" dirty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Chgrp</a:t>
            </a:r>
            <a:r>
              <a:rPr lang="en-US" altLang="zh-CN" dirty="0">
                <a:solidFill>
                  <a:srgbClr val="00B050"/>
                </a:solidFill>
              </a:rPr>
              <a:t> –R admin </a:t>
            </a:r>
            <a:r>
              <a:rPr lang="en-US" altLang="zh-CN" dirty="0" err="1">
                <a:solidFill>
                  <a:srgbClr val="00B050"/>
                </a:solidFill>
              </a:rPr>
              <a:t>fengdou</a:t>
            </a:r>
            <a:r>
              <a:rPr lang="en-US" altLang="zh-CN" dirty="0">
                <a:solidFill>
                  <a:srgbClr val="00B050"/>
                </a:solidFill>
              </a:rPr>
              <a:t>	--</a:t>
            </a:r>
            <a:r>
              <a:rPr lang="zh-CN" altLang="en-US" dirty="0">
                <a:solidFill>
                  <a:srgbClr val="00B050"/>
                </a:solidFill>
              </a:rPr>
              <a:t>修改多级文件夹所在组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</a:rPr>
              <a:t>修改文件权限</a:t>
            </a:r>
            <a:r>
              <a:rPr lang="en-US" altLang="zh-CN" sz="3200" dirty="0" err="1">
                <a:solidFill>
                  <a:srgbClr val="00B050"/>
                </a:solidFill>
              </a:rPr>
              <a:t>chmod</a:t>
            </a:r>
            <a:r>
              <a:rPr lang="en-US" altLang="zh-CN" sz="3200" dirty="0">
                <a:solidFill>
                  <a:srgbClr val="00B050"/>
                </a:solidFill>
              </a:rPr>
              <a:t>(change mode )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marL="914400" lvl="1" indent="-514350">
              <a:buNone/>
            </a:pP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 err="1">
                <a:solidFill>
                  <a:srgbClr val="00B050"/>
                </a:solidFill>
              </a:rPr>
              <a:t>chmod</a:t>
            </a:r>
            <a:r>
              <a:rPr lang="en-US" altLang="zh-CN" dirty="0">
                <a:solidFill>
                  <a:srgbClr val="00B050"/>
                </a:solidFill>
              </a:rPr>
              <a:t> 777 cc		--</a:t>
            </a:r>
            <a:r>
              <a:rPr lang="zh-CN" altLang="en-US" dirty="0">
                <a:solidFill>
                  <a:srgbClr val="00B050"/>
                </a:solidFill>
              </a:rPr>
              <a:t>修改文件或单个文件夹的权限</a:t>
            </a:r>
            <a:endParaRPr lang="en-US" altLang="zh-CN" dirty="0">
              <a:solidFill>
                <a:srgbClr val="00B050"/>
              </a:solidFill>
            </a:endParaRPr>
          </a:p>
          <a:p>
            <a:pPr marL="914400" lvl="1" indent="-514350">
              <a:buNone/>
            </a:pP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 err="1">
                <a:solidFill>
                  <a:srgbClr val="00B050"/>
                </a:solidFill>
              </a:rPr>
              <a:t>chmod</a:t>
            </a:r>
            <a:r>
              <a:rPr lang="en-US" altLang="zh-CN" dirty="0">
                <a:solidFill>
                  <a:srgbClr val="00B050"/>
                </a:solidFill>
              </a:rPr>
              <a:t> -R 777 </a:t>
            </a:r>
            <a:r>
              <a:rPr lang="en-US" altLang="zh-CN" dirty="0" err="1">
                <a:solidFill>
                  <a:srgbClr val="00B050"/>
                </a:solidFill>
              </a:rPr>
              <a:t>aaa</a:t>
            </a:r>
            <a:r>
              <a:rPr lang="en-US" altLang="zh-CN" dirty="0">
                <a:solidFill>
                  <a:srgbClr val="00B050"/>
                </a:solidFill>
              </a:rPr>
              <a:t>	--</a:t>
            </a:r>
            <a:r>
              <a:rPr lang="zh-CN" altLang="en-US" dirty="0">
                <a:solidFill>
                  <a:srgbClr val="00B050"/>
                </a:solidFill>
              </a:rPr>
              <a:t>修改多级文件夹的权限</a:t>
            </a:r>
            <a:endParaRPr lang="en-US" altLang="zh-CN" dirty="0">
              <a:solidFill>
                <a:srgbClr val="00B050"/>
              </a:solidFill>
            </a:endParaRPr>
          </a:p>
          <a:p>
            <a:pPr marL="914400" lvl="1" indent="-514350">
              <a:buNone/>
            </a:pP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 err="1">
                <a:solidFill>
                  <a:srgbClr val="00B050"/>
                </a:solidFill>
              </a:rPr>
              <a:t>chmod</a:t>
            </a:r>
            <a:r>
              <a:rPr lang="en-US" altLang="zh-CN" dirty="0">
                <a:solidFill>
                  <a:srgbClr val="00B050"/>
                </a:solidFill>
              </a:rPr>
              <a:t> +x cc  (</a:t>
            </a:r>
            <a:r>
              <a:rPr lang="zh-CN" altLang="en-US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shell</a:t>
            </a:r>
            <a:r>
              <a:rPr lang="zh-CN" altLang="en-US" dirty="0">
                <a:solidFill>
                  <a:srgbClr val="00B050"/>
                </a:solidFill>
              </a:rPr>
              <a:t>脚本要有执行权限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endParaRPr lang="en-US" altLang="zh-CN" dirty="0">
              <a:solidFill>
                <a:srgbClr val="00B050"/>
              </a:solidFill>
            </a:endParaRPr>
          </a:p>
          <a:p>
            <a:pPr marL="914400" lvl="1" indent="-514350">
              <a:buNone/>
            </a:pP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 err="1">
                <a:solidFill>
                  <a:srgbClr val="00B050"/>
                </a:solidFill>
              </a:rPr>
              <a:t>chmod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u+x,o+r</a:t>
            </a:r>
            <a:r>
              <a:rPr lang="en-US" altLang="zh-CN" dirty="0">
                <a:solidFill>
                  <a:srgbClr val="00B050"/>
                </a:solidFill>
              </a:rPr>
              <a:t> cc   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4521" y="1645825"/>
            <a:ext cx="10069032" cy="30537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在实际工作中，很多时候我们需要把文件压缩给开发，所以要学会压缩</a:t>
            </a:r>
            <a:endParaRPr lang="zh-CN" alt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有的时候，开发给我的源程序文件或者是编译后的文件，这些文件都压缩了，所以要解压缩</a:t>
            </a:r>
            <a:endParaRPr lang="zh-CN" alt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你在部署程序时，从网上下载了包，这些包是压缩的，你需要解压</a:t>
            </a:r>
            <a:endParaRPr lang="zh-CN" alt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压缩和解压缩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6299" y="1656454"/>
            <a:ext cx="10664454" cy="2947447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Windows：.</a:t>
            </a:r>
            <a:r>
              <a:rPr lang="en-US" altLang="zh-CN" sz="32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rar</a:t>
            </a: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包：</a:t>
            </a: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解压不了</a:t>
            </a:r>
            <a:endParaRPr lang="zh-CN" altLang="en-US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.zip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包：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Linux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使用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zip(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压缩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)/unzip(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解压缩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)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压缩：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zip –r sum.zip(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需要打名的名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)  a.txt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（需要打包的文件） 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解压缩：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unzip sum.zip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压缩和解压缩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林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2620</Words>
  <Application>WPS 演示</Application>
  <PresentationFormat>宽屏</PresentationFormat>
  <Paragraphs>157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黑体</vt:lpstr>
      <vt:lpstr>华文细黑</vt:lpstr>
      <vt:lpstr>微软雅黑</vt:lpstr>
      <vt:lpstr>Arial Unicode MS</vt:lpstr>
      <vt:lpstr>Calibri</vt:lpstr>
      <vt:lpstr>Calibri Light</vt:lpstr>
      <vt:lpstr>等线</vt:lpstr>
      <vt:lpstr>林山</vt:lpstr>
      <vt:lpstr>PowerPoint 演示文稿</vt:lpstr>
      <vt:lpstr>	目录</vt:lpstr>
      <vt:lpstr>	用户管理(简介)</vt:lpstr>
      <vt:lpstr>	用户管理(用户)</vt:lpstr>
      <vt:lpstr>	用户管理(组)</vt:lpstr>
      <vt:lpstr>	用户管理(文件)</vt:lpstr>
      <vt:lpstr>	用户管理(文件权限)</vt:lpstr>
      <vt:lpstr>	压缩和解压缩(简介)</vt:lpstr>
      <vt:lpstr>	压缩和解压缩</vt:lpstr>
      <vt:lpstr>	压缩和解压缩</vt:lpstr>
      <vt:lpstr>	系统管理</vt:lpstr>
      <vt:lpstr>	系统管理</vt:lpstr>
      <vt:lpstr>将来的你一定会感谢现在拼命的自己</vt:lpstr>
    </vt:vector>
  </TitlesOfParts>
  <Company>a</Company>
  <LinksUpToDate>false</LinksUpToDate>
  <SharedDoc>false</SharedDoc>
  <HyperlinksChanged>false</HyperlinksChanged>
  <AppVersion>14.0000</AppVersion>
  <Manager>新研科技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新研科技</dc:title>
  <dc:creator>Administrator</dc:creator>
  <cp:lastModifiedBy>admin</cp:lastModifiedBy>
  <cp:revision>27</cp:revision>
  <dcterms:created xsi:type="dcterms:W3CDTF">2018-02-01T07:53:00Z</dcterms:created>
  <dcterms:modified xsi:type="dcterms:W3CDTF">2019-07-12T03:35:32Z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