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2114550"/>
            <a:ext cx="6715125" cy="95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EEEEE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19100" y="2124075"/>
            <a:ext cx="6715125" cy="95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06400" y="1054100"/>
            <a:ext cx="6441440" cy="85737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移动互联⽹发展和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测试技术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移动端和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测试的区别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从技术上来说：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测试类型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功能测试、性能测试、安全性测试、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区别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测试细节和⽅法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项⽬，⼀般都是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b/s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架构，基于浏览器的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则是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的，是有客户端的。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系统架构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测试只要更新了服务器端，客户端就会同步更新；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下修改了服务端，意味着客户端⽤户所使⽤的核⼼版本都需要进⾏回归测试⼀遍。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客户端性能⽅⾯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页⾯可能只会关注响应时间，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则还需要关⼼流量、电量、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兼容⽅⾯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是基于浏览器的，所以更倾向于浏览器（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）和电脑硬件，电脑系统的⽅向的兼容；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的测试则必须依赖⼿机或者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，不仅要看分辨率，屏幕尺⼨，重要看设备系统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专项测试：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多⽹测试：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⽆线⽹络、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等，断⽹、⽹速较差及⽹络之间的切换时页⾯的显⽰等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下，⽹络流量问题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需要测试弱⽹下的⽤户体验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中断测试：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如电话、短信、通知、断电等，软件需要处理这些特殊情况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安装时的中断、弱⽹、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安装后删除安装⽂件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88900" algn="l"/>
                <a:tab pos="266700" algn="l"/>
                <a:tab pos="520700" algn="l"/>
                <a:tab pos="1041400" algn="l"/>
                <a:tab pos="3276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2600" y="9461500"/>
            <a:ext cx="114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73100" y="9461500"/>
            <a:ext cx="21971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测试开发环境的搭建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专项性能测试之内存泄漏实战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监控分析实战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⽇志利器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实战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和⾃动化测试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9100" y="114300"/>
            <a:ext cx="4610735" cy="9150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	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增量包更新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断点续传；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升级测试的提醒机制，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升级取消是否会影响原有功能的使⽤，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升级后⽤户数据是否被清除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界⾯测试：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如不同尺⼨规格的图⽂在不同屏幕的显⽰；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对于触摸屏⼿机，测试时还要注意⼿势，横竖屏切换，多点触控等测试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如何测试⼀个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产品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移动端功能测试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基础测试点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移动端专项测试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弱⽹测试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端时代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富客户端时代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⼀般不存在弱⽹情况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测试会聚焦在⽹络异常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异常信息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容错机制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超时机制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重连机制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移动端时代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弱⽹测试模拟的场景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⽹络类型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协议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制式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速率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弱⽹测试的⽹络状态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如何模拟弱⽹环境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原理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⼯具和性能测试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兼容性测试和云测平台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定义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测试软件在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特定的硬件平台上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不同的应⽤软件之间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不同的操作系统平台上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不同的⽹络等环境中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是否能够很友好的运⾏的测试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稳定性测试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操作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28321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测试提⾼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On-screen Show (4:3)</PresentationFormat>
  <Paragraphs>111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Times New Roman</vt:lpstr>
      <vt:lpstr>微软雅黑</vt:lpstr>
      <vt:lpstr>Calibri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5</cp:revision>
  <dcterms:created xsi:type="dcterms:W3CDTF">2006-08-16T00:00:00Z</dcterms:created>
  <dcterms:modified xsi:type="dcterms:W3CDTF">2019-08-14T14:42:01Z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