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7556500" cy="10693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495300" y="1498600"/>
            <a:ext cx="1054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基础操作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任务管理器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73100" y="1955800"/>
            <a:ext cx="4622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有遇见过任务管理器中进程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未勾选的同学。请进⼊查看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选择列，勾选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：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73100" y="2171700"/>
            <a:ext cx="642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为何要勾选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？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最常见的，就是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5037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端⼝被占⽤，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起不来。所以遇见这种情况，⾸先就是去结束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73100" y="2387600"/>
            <a:ext cx="3594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掉占⽤该端⼝的进程，这⾥就需要先确定占⽤该端⼝的进程。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73100" y="2590800"/>
            <a:ext cx="2882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netstat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-ano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indstr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5037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indstr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ENING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73100" y="2794000"/>
            <a:ext cx="6235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找到进程的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，然后去任务管理器当中查找对应的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，杀掉该进程，当然，这⾥可以⽤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taskkill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95300" y="3352800"/>
            <a:ext cx="135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命令窗⼝的设置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73100" y="3568700"/>
            <a:ext cx="6426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应该是最最常⽤的⼯具，打印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logcat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信息、查看⽂件内容等等，但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默认的窗⼝太⼩，缓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存也太⼩，所以经常在打印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logcat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、显⽰其它信息的时候会冲掉很⼤部分内容，这⾥就需要设置下窗⼝⼤⼩级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73100" y="3987800"/>
            <a:ext cx="254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缓存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73100" y="4203700"/>
            <a:ext cx="6121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请将屏幕缓冲区⼤⼩设⼤点，窗⼝⼤⼩也可以设⼤些，这样在显⽰信息的时候就不⾄于信息经常被冲掉。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95300" y="4546600"/>
            <a:ext cx="673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73100" y="4762500"/>
            <a:ext cx="6438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命令还是有部分需要多熟悉，⽐如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remdir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等等，有时候简单的任务，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可以⽤这些命令组合成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脚本，⽅便我们⼯作，另外可以安装⼀个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cygwin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，可以在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下很⽅便地使⽤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⼀些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的命令。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95300" y="5499100"/>
            <a:ext cx="736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相关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73100" y="5956300"/>
            <a:ext cx="6045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常⽤的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命令是必须要去掌握的。这⾥不列举，可⾃⾏查看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帮助信息，最好每个命令都去实践下。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495300" y="6311900"/>
            <a:ext cx="762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的抓取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495300" y="6667500"/>
            <a:ext cx="3327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logcat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⽇志类型（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673100" y="6870700"/>
            <a:ext cx="1320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遇见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时需要的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673100" y="7086600"/>
            <a:ext cx="1574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应⽤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时需要的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⽇志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673100" y="7289800"/>
            <a:ext cx="261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bugreport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dmesg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以及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tombstone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⽇志等等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482600" y="7645400"/>
            <a:ext cx="977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⽇志过滤技巧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673100" y="7861300"/>
            <a:ext cx="2387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根据时间点、报错信息将⽇志进⾏过滤下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495300" y="8204200"/>
            <a:ext cx="1320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的基础知识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673100" y="8420100"/>
            <a:ext cx="1765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四⼤组件、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的⽣命周期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495300" y="8763000"/>
            <a:ext cx="44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73100" y="8978900"/>
            <a:ext cx="4152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的⼀些常⽤命令得熟悉（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等命令）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简单的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脚本要会写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482600" y="9334500"/>
            <a:ext cx="44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⼯具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673100" y="9537700"/>
            <a:ext cx="261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⾃带的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monkeyrunner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⼯具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673100" y="9753600"/>
            <a:ext cx="5397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⾥⾯的那些⼯具也要会⽤，知道是⽤来做什么的，⽐如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⽬录下的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hierarchyviewer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uiautomatorviewer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traceview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，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build-tools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⽬录下的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aapt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263900" y="101600"/>
            <a:ext cx="2755900" cy="4298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7559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基础操作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900"/>
              </a:lnSpc>
              <a:tabLst>
                <a:tab pos="2755900" algn="l"/>
              </a:tabLst>
            </a:pPr>
            <a:r>
              <a:rPr lang="en-US" altLang="zh-CN" dirty="0" smtClean="0"/>
              <a:t>	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3683000" y="1033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5600" y="250825"/>
            <a:ext cx="6842125" cy="12700"/>
          </a:xfrm>
          <a:custGeom>
            <a:avLst/>
            <a:gdLst>
              <a:gd name="connsiteX0" fmla="*/ 6350 w 6842125"/>
              <a:gd name="connsiteY0" fmla="*/ 6350 h 12700"/>
              <a:gd name="connsiteX1" fmla="*/ 6835775 w 6842125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42125" h="12700">
                <a:moveTo>
                  <a:pt x="6350" y="6350"/>
                </a:moveTo>
                <a:lnTo>
                  <a:pt x="6835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" y="381000"/>
            <a:ext cx="44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语⾔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673100" y="596900"/>
            <a:ext cx="6273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语⾔可以花点精⼒去学习下，这两个语⾔应该是测试⽤的最多的，不会有坏处，想做⾃动化这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73100" y="812800"/>
            <a:ext cx="2120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块，没有语⾔基础肯定是做不好的。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95300" y="11557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测试框架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73100" y="1371600"/>
            <a:ext cx="3111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robotium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uiautomator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、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</a:t>
            </a:r>
            <a:endParaRPr lang="en-US" altLang="zh-CN" sz="1050" dirty="0" smtClean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95300" y="1701800"/>
            <a:ext cx="520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测试技能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95300" y="1943100"/>
            <a:ext cx="1092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的功能测试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95300" y="2286000"/>
            <a:ext cx="1231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的兼容性测试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95300" y="2641600"/>
            <a:ext cx="1092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的专项测试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82600" y="29972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电量测试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495300" y="33528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流量测试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495300" y="36957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弱⽹测试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482600" y="4051300"/>
            <a:ext cx="850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稳定性测试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95300" y="44069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性能测试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95300" y="47625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接⼝测试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19100" y="5105400"/>
            <a:ext cx="914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⾃动化测试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419100" y="5461000"/>
            <a:ext cx="914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 smtClean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 smtClean="0">
                <a:solidFill>
                  <a:srgbClr val="2F2F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安全性测试</a:t>
            </a:r>
            <a:endParaRPr lang="en-US" altLang="zh-CN" sz="1050" dirty="0" smtClean="0">
              <a:solidFill>
                <a:srgbClr val="2F2F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3517900" y="114300"/>
            <a:ext cx="495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测试技能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3683000" y="10337800"/>
            <a:ext cx="165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2/2</a:t>
            </a:r>
            <a:endParaRPr lang="en-US" altLang="zh-CN" sz="1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WPS 演示</Application>
  <PresentationFormat>On-screen Show (4:3)</PresentationFormat>
  <Paragraphs>106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专治熊孩子</cp:lastModifiedBy>
  <cp:revision>4</cp:revision>
  <dcterms:created xsi:type="dcterms:W3CDTF">2006-08-16T00:00:00Z</dcterms:created>
  <dcterms:modified xsi:type="dcterms:W3CDTF">2019-08-14T15:59:14Z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