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blog.csdn.net/he315889714/article/details/385191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1266825"/>
            <a:ext cx="6715125" cy="5543550"/>
          </a:xfrm>
          <a:custGeom>
            <a:avLst/>
            <a:gdLst>
              <a:gd name="connsiteX0" fmla="*/ 28575 w 6715125"/>
              <a:gd name="connsiteY0" fmla="*/ 0 h 5543550"/>
              <a:gd name="connsiteX1" fmla="*/ 6686550 w 6715125"/>
              <a:gd name="connsiteY1" fmla="*/ 0 h 5543550"/>
              <a:gd name="connsiteX2" fmla="*/ 6715125 w 6715125"/>
              <a:gd name="connsiteY2" fmla="*/ 28575 h 5543550"/>
              <a:gd name="connsiteX3" fmla="*/ 6715125 w 6715125"/>
              <a:gd name="connsiteY3" fmla="*/ 5514975 h 5543550"/>
              <a:gd name="connsiteX4" fmla="*/ 6686550 w 6715125"/>
              <a:gd name="connsiteY4" fmla="*/ 5543550 h 5543550"/>
              <a:gd name="connsiteX5" fmla="*/ 28575 w 6715125"/>
              <a:gd name="connsiteY5" fmla="*/ 5543550 h 5543550"/>
              <a:gd name="connsiteX6" fmla="*/ 0 w 6715125"/>
              <a:gd name="connsiteY6" fmla="*/ 5514975 h 5543550"/>
              <a:gd name="connsiteX7" fmla="*/ 0 w 6715125"/>
              <a:gd name="connsiteY7" fmla="*/ 28575 h 5543550"/>
              <a:gd name="connsiteX8" fmla="*/ 28575 w 6715125"/>
              <a:gd name="connsiteY8" fmla="*/ 0 h 5543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5543550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5514975"/>
                </a:lnTo>
                <a:cubicBezTo>
                  <a:pt x="6715125" y="5530748"/>
                  <a:pt x="6702323" y="5543550"/>
                  <a:pt x="6686550" y="5543550"/>
                </a:cubicBezTo>
                <a:lnTo>
                  <a:pt x="28575" y="5543550"/>
                </a:lnTo>
                <a:cubicBezTo>
                  <a:pt x="12801" y="5543550"/>
                  <a:pt x="0" y="5530748"/>
                  <a:pt x="0" y="5514975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19100" y="7581900"/>
            <a:ext cx="6715125" cy="1114425"/>
          </a:xfrm>
          <a:custGeom>
            <a:avLst/>
            <a:gdLst>
              <a:gd name="connsiteX0" fmla="*/ 28575 w 6715125"/>
              <a:gd name="connsiteY0" fmla="*/ 0 h 1114425"/>
              <a:gd name="connsiteX1" fmla="*/ 6686550 w 6715125"/>
              <a:gd name="connsiteY1" fmla="*/ 0 h 1114425"/>
              <a:gd name="connsiteX2" fmla="*/ 6715125 w 6715125"/>
              <a:gd name="connsiteY2" fmla="*/ 28575 h 1114425"/>
              <a:gd name="connsiteX3" fmla="*/ 6715125 w 6715125"/>
              <a:gd name="connsiteY3" fmla="*/ 1085850 h 1114425"/>
              <a:gd name="connsiteX4" fmla="*/ 6686550 w 6715125"/>
              <a:gd name="connsiteY4" fmla="*/ 1114425 h 1114425"/>
              <a:gd name="connsiteX5" fmla="*/ 28575 w 6715125"/>
              <a:gd name="connsiteY5" fmla="*/ 1114425 h 1114425"/>
              <a:gd name="connsiteX6" fmla="*/ 0 w 6715125"/>
              <a:gd name="connsiteY6" fmla="*/ 1085850 h 1114425"/>
              <a:gd name="connsiteX7" fmla="*/ 0 w 6715125"/>
              <a:gd name="connsiteY7" fmla="*/ 28575 h 1114425"/>
              <a:gd name="connsiteX8" fmla="*/ 28575 w 6715125"/>
              <a:gd name="connsiteY8" fmla="*/ 0 h 1114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1114425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1085850"/>
                </a:lnTo>
                <a:cubicBezTo>
                  <a:pt x="6715125" y="1101623"/>
                  <a:pt x="6702323" y="1114425"/>
                  <a:pt x="6686550" y="1114425"/>
                </a:cubicBezTo>
                <a:lnTo>
                  <a:pt x="28575" y="1114425"/>
                </a:lnTo>
                <a:cubicBezTo>
                  <a:pt x="12801" y="1114425"/>
                  <a:pt x="0" y="1101623"/>
                  <a:pt x="0" y="1085850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419100" y="939800"/>
            <a:ext cx="1028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4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AVD</a:t>
            </a:r>
            <a:endParaRPr lang="en-US" altLang="zh-CN" sz="1425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95300" y="7251700"/>
            <a:ext cx="901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的定义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95300" y="9131300"/>
            <a:ext cx="3429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环境搭建（环境搭建尽量⽤英⽂路径）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69900" y="1308100"/>
            <a:ext cx="3340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定义：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Virtual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虚拟设备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如何配置？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98500" y="1879600"/>
            <a:ext cx="609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创建模拟机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74700" y="2032000"/>
            <a:ext cx="2578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create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avd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testavd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AVD(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模拟器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)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所在位置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50900" y="2463800"/>
            <a:ext cx="1587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Linux(~/.android/avd)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50900" y="2603500"/>
            <a:ext cx="4635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Windows(C:\Documents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Settings\Administrator\.android\avd)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ini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⽂件保存了模拟机的信息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98500" y="3022600"/>
            <a:ext cx="609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查询模拟器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03300" y="3175000"/>
            <a:ext cx="1206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avd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98500" y="3454400"/>
            <a:ext cx="609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运⾏模拟机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003300" y="3606800"/>
            <a:ext cx="1587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emulator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-avd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testavd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98500" y="3886200"/>
            <a:ext cx="1066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默认为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5554)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927100" y="4038600"/>
            <a:ext cx="1587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127.0.0.1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98500" y="4318000"/>
            <a:ext cx="1231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删除模拟机（先关机）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927100" y="4457700"/>
            <a:ext cx="2197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delete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avd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testavd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469900" y="4889500"/>
            <a:ext cx="1016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报错和解决办法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546100" y="5181600"/>
            <a:ext cx="3644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Error: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Argument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'adk_2.2_avd'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recognized.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850900" y="5308600"/>
            <a:ext cx="5092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参数报错，不要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-name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-target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要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或者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--name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--target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，且中间不要有空格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546100" y="5600700"/>
            <a:ext cx="638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Error: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Target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valid.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'android.bat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targets'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get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the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target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ids.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850900" y="5740400"/>
            <a:ext cx="3810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参数不对，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android.bat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targets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可以知道⽬前的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值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774700" y="6032500"/>
            <a:ext cx="368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补充：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469900" y="6172200"/>
            <a:ext cx="6565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Name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：你给他的名字，随便写，只要以后能找到就⾏。不过最好有个标识，⽐如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android4.0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之类的名字。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：让你选择⼀个机型，下拉后进⾏选择，⼀般现在都是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4.0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英⼨屏幕以上的⼿机，随便选⼀个就好。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Targ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3048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：是选择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API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的版本，⽐如你可以选择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2.3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或者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4.0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么得，只要你的机⼦⾥有相应的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SDK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（如果没有去菜单栏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windows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079500" y="6604000"/>
            <a:ext cx="2133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SDK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Manager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那⾥下载）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469900" y="7632700"/>
            <a:ext cx="4533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Debug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Bridge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安卓调试桥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安卓调试⼯具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PC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端的桥梁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469900" y="7912100"/>
            <a:ext cx="368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作⽤：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774700" y="8051800"/>
            <a:ext cx="2730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eclipse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通过调⽤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命令来调试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程序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546100" y="8204200"/>
            <a:ext cx="4432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测试通过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来管理设备和模拟器，⽐如安装卸载软件，更新升级，上传下载软件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469900" y="8483600"/>
            <a:ext cx="2565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监听的默认端⼝为模拟器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5554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和真机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5037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3403600" y="101600"/>
            <a:ext cx="736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AVD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361950"/>
            <a:ext cx="6715125" cy="3829050"/>
          </a:xfrm>
          <a:custGeom>
            <a:avLst/>
            <a:gdLst>
              <a:gd name="connsiteX0" fmla="*/ 28575 w 6715125"/>
              <a:gd name="connsiteY0" fmla="*/ 0 h 3829050"/>
              <a:gd name="connsiteX1" fmla="*/ 6686550 w 6715125"/>
              <a:gd name="connsiteY1" fmla="*/ 0 h 3829050"/>
              <a:gd name="connsiteX2" fmla="*/ 6715125 w 6715125"/>
              <a:gd name="connsiteY2" fmla="*/ 28575 h 3829050"/>
              <a:gd name="connsiteX3" fmla="*/ 6715125 w 6715125"/>
              <a:gd name="connsiteY3" fmla="*/ 3800475 h 3829050"/>
              <a:gd name="connsiteX4" fmla="*/ 6686550 w 6715125"/>
              <a:gd name="connsiteY4" fmla="*/ 3829050 h 3829050"/>
              <a:gd name="connsiteX5" fmla="*/ 28575 w 6715125"/>
              <a:gd name="connsiteY5" fmla="*/ 3829050 h 3829050"/>
              <a:gd name="connsiteX6" fmla="*/ 0 w 6715125"/>
              <a:gd name="connsiteY6" fmla="*/ 3800475 h 3829050"/>
              <a:gd name="connsiteX7" fmla="*/ 0 w 6715125"/>
              <a:gd name="connsiteY7" fmla="*/ 28575 h 3829050"/>
              <a:gd name="connsiteX8" fmla="*/ 28575 w 6715125"/>
              <a:gd name="connsiteY8" fmla="*/ 0 h 382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3829050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3800475"/>
                </a:lnTo>
                <a:cubicBezTo>
                  <a:pt x="6715125" y="3816248"/>
                  <a:pt x="6702323" y="3829050"/>
                  <a:pt x="6686550" y="3829050"/>
                </a:cubicBezTo>
                <a:lnTo>
                  <a:pt x="28575" y="3829050"/>
                </a:lnTo>
                <a:cubicBezTo>
                  <a:pt x="12801" y="3829050"/>
                  <a:pt x="0" y="3816248"/>
                  <a:pt x="0" y="3800475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546100" y="977900"/>
            <a:ext cx="4711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配置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所在环境变量：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ANDROID_HOME=D:\tool\java\adt-bundle-windows-x86-20130917\sdk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422900" y="1117600"/>
            <a:ext cx="635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//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暂时没⽤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9900" y="101600"/>
            <a:ext cx="36830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命令详解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1.JDK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环境配置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2.sdk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环境配置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9900" y="1409700"/>
            <a:ext cx="5892800" cy="906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PATH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中增加路径：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D:\tool\java\adt-bundle-windows-x86-20130917\sdk\tools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D:\tool\java\adt-bundle-windows-x86-20130917\sdk\platform-tools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如何检查是否配置好：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version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版本信息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D:\tool\java\adt-bundle-windows-x86-20130917\sdk\tools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中的⼯具有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sqlite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uiautomatorviewer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monkeyrunner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monitor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等⼯具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⼿机开启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调试模式或者模拟机器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如何开启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调试模式？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：模拟器连接的命令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127.0.0.1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默认连接端⼝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5555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夜神模拟器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127.0.0.1:62001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逍遥模拟器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127.0.0.1:21503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如果没有安卓⼿机可以通过设置代理的⽅式远程其他⼈的⼿机？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192.168.2.240:5554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命令详解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76200" algn="l"/>
                <a:tab pos="152400" algn="l"/>
                <a:tab pos="304800" algn="l"/>
                <a:tab pos="3213100" algn="l"/>
              </a:tabLst>
            </a:pPr>
            <a:r>
              <a:rPr lang="en-US" altLang="zh-CN" dirty="0" smtClean="0"/>
              <a:t>	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361950"/>
            <a:ext cx="6715125" cy="9115425"/>
          </a:xfrm>
          <a:custGeom>
            <a:avLst/>
            <a:gdLst>
              <a:gd name="connsiteX0" fmla="*/ 28575 w 6715125"/>
              <a:gd name="connsiteY0" fmla="*/ 0 h 9115425"/>
              <a:gd name="connsiteX1" fmla="*/ 6686550 w 6715125"/>
              <a:gd name="connsiteY1" fmla="*/ 0 h 9115425"/>
              <a:gd name="connsiteX2" fmla="*/ 6715125 w 6715125"/>
              <a:gd name="connsiteY2" fmla="*/ 28575 h 9115425"/>
              <a:gd name="connsiteX3" fmla="*/ 6715125 w 6715125"/>
              <a:gd name="connsiteY3" fmla="*/ 9086850 h 9115425"/>
              <a:gd name="connsiteX4" fmla="*/ 6686550 w 6715125"/>
              <a:gd name="connsiteY4" fmla="*/ 9115425 h 9115425"/>
              <a:gd name="connsiteX5" fmla="*/ 28575 w 6715125"/>
              <a:gd name="connsiteY5" fmla="*/ 9115425 h 9115425"/>
              <a:gd name="connsiteX6" fmla="*/ 0 w 6715125"/>
              <a:gd name="connsiteY6" fmla="*/ 9086850 h 9115425"/>
              <a:gd name="connsiteX7" fmla="*/ 0 w 6715125"/>
              <a:gd name="connsiteY7" fmla="*/ 28575 h 9115425"/>
              <a:gd name="connsiteX8" fmla="*/ 28575 w 6715125"/>
              <a:gd name="connsiteY8" fmla="*/ 0 h 9115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9115425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9086850"/>
                </a:lnTo>
                <a:cubicBezTo>
                  <a:pt x="6715125" y="9102623"/>
                  <a:pt x="6702323" y="9115425"/>
                  <a:pt x="6686550" y="9115425"/>
                </a:cubicBezTo>
                <a:lnTo>
                  <a:pt x="28575" y="9115425"/>
                </a:lnTo>
                <a:cubicBezTo>
                  <a:pt x="12801" y="9115425"/>
                  <a:pt x="0" y="9102623"/>
                  <a:pt x="0" y="9086850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622300" y="3276600"/>
            <a:ext cx="1816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push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d:temp\test.txt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603500" y="3276600"/>
            <a:ext cx="1587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/storage/sdcard0/test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9900" y="101600"/>
            <a:ext cx="36830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命令练习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的版本信息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version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搜索模拟器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设备的实例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执⾏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机器上的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linux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[command]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将指定的⽂件从模拟器或者设备拷贝到计算机上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&lt;remote&gt;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&lt;local&gt;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/storage/sdcard0/test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d:temp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linux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下不能⽤此命令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进去的根⽬录只读不写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将指定的⽂件从计算机上拷贝到模拟器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设备中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push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&lt;local&gt;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&lt;remote&gt;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9900" y="3556000"/>
            <a:ext cx="4699000" cy="692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注意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和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push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远程和本地⽂件的顺序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安装⽂件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install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⽂件路径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install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D:\temp\MOMOmomo_1210.apk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可以直接拖到⽂件到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cmd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⾥，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cmd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⾃动识别路径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安装后复制安装路径，可以卸载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/data/local/tmp/MOMOmomo_1210.apk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卸载⽂件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卸载命令，要⽤安装以后的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package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uninstall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[-k]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&lt;package&gt;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unistall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MOMOmomo_1210.apk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unistall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-k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MOMOmomo_1210.apk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k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表⽰是否保留应⽤的配置信息和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cache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数据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failure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？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/data/data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找到你安装以后的名字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com.immomo.momo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直接删除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卸载和读写没有权限，怎么解决？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获取设备的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和序列号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get-serialno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6.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bug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报告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bugreport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7.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查看⽇志数据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,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可结合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|grep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过滤匹配⾃⼰想查看的⽇志内容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logcat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8.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发布端⼝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forward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tcp:5555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tcp:8880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9.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通过远程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端运⾏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AQLite3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连接数据库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10.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启动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DDMS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ddms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命令练习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76200" algn="l"/>
                <a:tab pos="152400" algn="l"/>
                <a:tab pos="228600" algn="l"/>
                <a:tab pos="304800" algn="l"/>
                <a:tab pos="457200" algn="l"/>
                <a:tab pos="3200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1628775"/>
            <a:ext cx="6715125" cy="1400175"/>
          </a:xfrm>
          <a:custGeom>
            <a:avLst/>
            <a:gdLst>
              <a:gd name="connsiteX0" fmla="*/ 28575 w 6715125"/>
              <a:gd name="connsiteY0" fmla="*/ 0 h 1400175"/>
              <a:gd name="connsiteX1" fmla="*/ 6686550 w 6715125"/>
              <a:gd name="connsiteY1" fmla="*/ 0 h 1400175"/>
              <a:gd name="connsiteX2" fmla="*/ 6715125 w 6715125"/>
              <a:gd name="connsiteY2" fmla="*/ 28575 h 1400175"/>
              <a:gd name="connsiteX3" fmla="*/ 6715125 w 6715125"/>
              <a:gd name="connsiteY3" fmla="*/ 1371600 h 1400175"/>
              <a:gd name="connsiteX4" fmla="*/ 6686550 w 6715125"/>
              <a:gd name="connsiteY4" fmla="*/ 1400175 h 1400175"/>
              <a:gd name="connsiteX5" fmla="*/ 28575 w 6715125"/>
              <a:gd name="connsiteY5" fmla="*/ 1400175 h 1400175"/>
              <a:gd name="connsiteX6" fmla="*/ 0 w 6715125"/>
              <a:gd name="connsiteY6" fmla="*/ 1371600 h 1400175"/>
              <a:gd name="connsiteX7" fmla="*/ 0 w 6715125"/>
              <a:gd name="connsiteY7" fmla="*/ 28575 h 1400175"/>
              <a:gd name="connsiteX8" fmla="*/ 28575 w 6715125"/>
              <a:gd name="connsiteY8" fmla="*/ 0 h 140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1400175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1371600"/>
                </a:lnTo>
                <a:cubicBezTo>
                  <a:pt x="6715125" y="1387373"/>
                  <a:pt x="6702323" y="1400175"/>
                  <a:pt x="6686550" y="1400175"/>
                </a:cubicBezTo>
                <a:lnTo>
                  <a:pt x="28575" y="1400175"/>
                </a:lnTo>
                <a:cubicBezTo>
                  <a:pt x="12801" y="1400175"/>
                  <a:pt x="0" y="1387373"/>
                  <a:pt x="0" y="1371600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19100" y="3800475"/>
            <a:ext cx="6715125" cy="1114425"/>
          </a:xfrm>
          <a:custGeom>
            <a:avLst/>
            <a:gdLst>
              <a:gd name="connsiteX0" fmla="*/ 28575 w 6715125"/>
              <a:gd name="connsiteY0" fmla="*/ 0 h 1114425"/>
              <a:gd name="connsiteX1" fmla="*/ 6686550 w 6715125"/>
              <a:gd name="connsiteY1" fmla="*/ 0 h 1114425"/>
              <a:gd name="connsiteX2" fmla="*/ 6715125 w 6715125"/>
              <a:gd name="connsiteY2" fmla="*/ 28575 h 1114425"/>
              <a:gd name="connsiteX3" fmla="*/ 6715125 w 6715125"/>
              <a:gd name="connsiteY3" fmla="*/ 1085850 h 1114425"/>
              <a:gd name="connsiteX4" fmla="*/ 6686550 w 6715125"/>
              <a:gd name="connsiteY4" fmla="*/ 1114425 h 1114425"/>
              <a:gd name="connsiteX5" fmla="*/ 28575 w 6715125"/>
              <a:gd name="connsiteY5" fmla="*/ 1114425 h 1114425"/>
              <a:gd name="connsiteX6" fmla="*/ 0 w 6715125"/>
              <a:gd name="connsiteY6" fmla="*/ 1085850 h 1114425"/>
              <a:gd name="connsiteX7" fmla="*/ 0 w 6715125"/>
              <a:gd name="connsiteY7" fmla="*/ 28575 h 1114425"/>
              <a:gd name="connsiteX8" fmla="*/ 28575 w 6715125"/>
              <a:gd name="connsiteY8" fmla="*/ 0 h 1114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1114425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1"/>
                  <a:pt x="6715125" y="28575"/>
                </a:cubicBezTo>
                <a:lnTo>
                  <a:pt x="6715125" y="1085850"/>
                </a:lnTo>
                <a:cubicBezTo>
                  <a:pt x="6715125" y="1101623"/>
                  <a:pt x="6702323" y="1114425"/>
                  <a:pt x="6686550" y="1114425"/>
                </a:cubicBezTo>
                <a:lnTo>
                  <a:pt x="28575" y="1114425"/>
                </a:lnTo>
                <a:cubicBezTo>
                  <a:pt x="12801" y="1114425"/>
                  <a:pt x="0" y="1101623"/>
                  <a:pt x="0" y="1085850"/>
                </a:cubicBezTo>
                <a:lnTo>
                  <a:pt x="0" y="28575"/>
                </a:lnTo>
                <a:cubicBezTo>
                  <a:pt x="0" y="12801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527300" y="4559300"/>
            <a:ext cx="546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wifi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模式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9900" y="4572000"/>
            <a:ext cx="1892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192.168.1.100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模式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9100" y="101600"/>
            <a:ext cx="65659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连接的两种⽅式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删除系统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sz="1050" dirty="0" smtClean="0">
                <a:solidFill>
                  <a:srgbClr val="0088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http://blog.csdn.net/he315889714/article/details/38519101</a:t>
            </a:r>
            <a:endParaRPr lang="en-US" altLang="zh-CN" sz="1050" dirty="0" smtClean="0">
              <a:solidFill>
                <a:srgbClr val="0088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2.adb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端⼝被占⽤了，如何解决？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如何查看已连接的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密码，⼏种办法？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解决⽅案⼀（有电脑推荐，⽅便快捷）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连接⼿机获取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root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权限，如果返回的字符串中不包含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root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字样，再输⼊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su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命令回车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继续输⼊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/data/misc/wifi/*.conf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命令，将会把⽂件打印出来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ssid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表⽰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WIFI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名称，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psk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WIFI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密码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解决⽅案⼆（⽆电脑使⽤）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⼿机安装类似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⽂件管理器的软件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打开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⽂件管理器，挂载为可读写模式，如果⽆权限，请授予该软件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root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权限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进⼊到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/data/misc/wifi/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⽬录，打开对应的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.conf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⽂件，如果打不开则复制到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/sdcard/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⽬录下打开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连接的两种⽅式</a:t>
            </a: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425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⽀持两种连接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系统的⽅式，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⽅式及⽹络⽅式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⼀般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⼿机及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平板默认会设置为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⽅式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(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直接插数据线的⽅式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)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系统底层运⾏着⼀个服务（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），也就是在⼿机系统内部，⽤于相应和管理⼤家在电脑端的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命令连接，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0800" algn="l"/>
                <a:tab pos="76200" algn="l"/>
                <a:tab pos="1270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这个服务在启动时会根据⼿机的配置监听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连接或⽹络其中之⼀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95300" y="5359400"/>
            <a:ext cx="3365500" cy="511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175000" algn="l"/>
              </a:tabLst>
            </a:pPr>
            <a:r>
              <a:rPr lang="en-US" altLang="zh-CN" sz="1425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425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配置常见报错和解决办法</a:t>
            </a:r>
            <a:endParaRPr lang="en-US" altLang="zh-CN" sz="1425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1750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9100" y="361950"/>
            <a:ext cx="6715125" cy="5686425"/>
          </a:xfrm>
          <a:custGeom>
            <a:avLst/>
            <a:gdLst>
              <a:gd name="connsiteX0" fmla="*/ 28575 w 6715125"/>
              <a:gd name="connsiteY0" fmla="*/ 0 h 5686425"/>
              <a:gd name="connsiteX1" fmla="*/ 6686550 w 6715125"/>
              <a:gd name="connsiteY1" fmla="*/ 0 h 5686425"/>
              <a:gd name="connsiteX2" fmla="*/ 6715125 w 6715125"/>
              <a:gd name="connsiteY2" fmla="*/ 28575 h 5686425"/>
              <a:gd name="connsiteX3" fmla="*/ 6715125 w 6715125"/>
              <a:gd name="connsiteY3" fmla="*/ 5657850 h 5686425"/>
              <a:gd name="connsiteX4" fmla="*/ 6686550 w 6715125"/>
              <a:gd name="connsiteY4" fmla="*/ 5686425 h 5686425"/>
              <a:gd name="connsiteX5" fmla="*/ 28575 w 6715125"/>
              <a:gd name="connsiteY5" fmla="*/ 5686425 h 5686425"/>
              <a:gd name="connsiteX6" fmla="*/ 0 w 6715125"/>
              <a:gd name="connsiteY6" fmla="*/ 5657850 h 5686425"/>
              <a:gd name="connsiteX7" fmla="*/ 0 w 6715125"/>
              <a:gd name="connsiteY7" fmla="*/ 28575 h 5686425"/>
              <a:gd name="connsiteX8" fmla="*/ 28575 w 6715125"/>
              <a:gd name="connsiteY8" fmla="*/ 0 h 568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715125" h="5686425">
                <a:moveTo>
                  <a:pt x="28575" y="0"/>
                </a:moveTo>
                <a:lnTo>
                  <a:pt x="6686550" y="0"/>
                </a:lnTo>
                <a:cubicBezTo>
                  <a:pt x="6702323" y="0"/>
                  <a:pt x="6715125" y="12803"/>
                  <a:pt x="6715125" y="28575"/>
                </a:cubicBezTo>
                <a:lnTo>
                  <a:pt x="6715125" y="5657850"/>
                </a:lnTo>
                <a:cubicBezTo>
                  <a:pt x="6715125" y="5673621"/>
                  <a:pt x="6702323" y="5686425"/>
                  <a:pt x="6686550" y="5686425"/>
                </a:cubicBezTo>
                <a:lnTo>
                  <a:pt x="28575" y="5686425"/>
                </a:lnTo>
                <a:cubicBezTo>
                  <a:pt x="12801" y="5686425"/>
                  <a:pt x="0" y="5673621"/>
                  <a:pt x="0" y="5657850"/>
                </a:cubicBezTo>
                <a:lnTo>
                  <a:pt x="0" y="28575"/>
                </a:lnTo>
                <a:cubicBezTo>
                  <a:pt x="0" y="12803"/>
                  <a:pt x="12801" y="0"/>
                  <a:pt x="28575" y="0"/>
                </a:cubicBezTo>
              </a:path>
            </a:pathLst>
          </a:custGeom>
          <a:solidFill>
            <a:srgbClr val="FDF6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622300" y="990600"/>
            <a:ext cx="280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server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date.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94100" y="9906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killing...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9900" y="101600"/>
            <a:ext cx="3886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152400" algn="l"/>
                <a:tab pos="2717800" algn="l"/>
              </a:tabLst>
            </a:pPr>
            <a:r>
              <a:rPr lang="en-US" altLang="zh-CN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连接的两种⽅式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152400" algn="l"/>
                <a:tab pos="27178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报错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server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is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out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date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错误信息：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7178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C:\Users\lizy&gt;adb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69900" y="1130300"/>
            <a:ext cx="5702300" cy="934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server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didn't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ACK*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failed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start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daemon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*error: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unknown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host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servic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原因：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nodaemon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server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cannot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bind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'tcp:5037'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的端⼝（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5037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）被占⽤了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解决办法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nodaemon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server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netstat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-ano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|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findstr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"5037"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tasklist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|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findstr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"8516"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taskkill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/pid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963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重启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adb-server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kill-server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start-server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daemon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started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successfully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报错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List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attached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D:\adb&gt;adb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shell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error: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device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found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检查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设备驱动是否安装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设备管理器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便携式设备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开启开发者模式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-USB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调试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其他设备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检查是否有未安装的驱动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-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安装驱动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tips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可以⽤⼿机助⼿安装驱动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,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但是⽤完以后要退出进程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,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否则会占⽤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5037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端⼝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3.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⼿机是否⽀持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USB3.0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还是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2.0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？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报错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3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D:\adb\adbgjb&gt;adb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192.168.31.45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		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unable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connect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to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192.168.31.45:5555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9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可能模拟器端⼝不是这个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*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报错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4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offline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或是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permissions</a:t>
            </a:r>
            <a:endParaRPr lang="en-US" altLang="zh-CN" sz="975" dirty="0" smtClean="0">
              <a:solidFill>
                <a:srgbClr val="657B83"/>
              </a:solidFill>
              <a:latin typeface="Courier New" panose="02070309020205020404" pitchFamily="18" charset="0"/>
              <a:cs typeface="Courier New" panose="02070309020205020404" pitchFamily="18" charset="0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当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⽆法连接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Android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AVD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虚拟设备时，若设备连接状态为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offline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或是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no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permissions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则可尝试使⽤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root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⽤户执⾏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adb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975" dirty="0" smtClean="0">
                <a:solidFill>
                  <a:srgbClr val="657B83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kill-server</a:t>
            </a:r>
            <a:r>
              <a:rPr lang="en-US" altLang="zh-CN" sz="975" dirty="0" smtClean="0">
                <a:solidFill>
                  <a:srgbClr val="657B8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来重启设备连接</a:t>
            </a:r>
            <a:endParaRPr lang="en-US" altLang="zh-CN" sz="975" dirty="0" smtClean="0">
              <a:solidFill>
                <a:srgbClr val="657B8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76200" algn="l"/>
                <a:tab pos="152400" algn="l"/>
                <a:tab pos="228600" algn="l"/>
                <a:tab pos="304800" algn="l"/>
                <a:tab pos="381000" algn="l"/>
                <a:tab pos="533400" algn="l"/>
                <a:tab pos="3200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4589</Words>
  <Application>WPS 演示</Application>
  <PresentationFormat>On-screen Show (4:3)</PresentationFormat>
  <Paragraphs>377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Courier New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4</cp:revision>
  <dcterms:created xsi:type="dcterms:W3CDTF">2006-08-16T00:00:00Z</dcterms:created>
  <dcterms:modified xsi:type="dcterms:W3CDTF">2019-08-14T15:58:31Z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