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500" r:id="rId4"/>
    <p:sldId id="502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1" r:id="rId24"/>
    <p:sldId id="363" r:id="rId25"/>
    <p:sldId id="364" r:id="rId26"/>
    <p:sldId id="365" r:id="rId27"/>
    <p:sldId id="366" r:id="rId28"/>
    <p:sldId id="457" r:id="rId29"/>
    <p:sldId id="367" r:id="rId30"/>
    <p:sldId id="368" r:id="rId31"/>
    <p:sldId id="369" r:id="rId32"/>
    <p:sldId id="44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e" initials="xi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75B0A-245C-474D-92A3-76C19B2A6E39}" type="doc">
      <dgm:prSet loTypeId="urn:microsoft.com/office/officeart/2005/8/layout/vList2#11" loCatId="list" qsTypeId="urn:microsoft.com/office/officeart/2005/8/quickstyle/simple1#11" qsCatId="simple" csTypeId="urn:microsoft.com/office/officeart/2005/8/colors/accent6_2" csCatId="accent1" phldr="1"/>
      <dgm:spPr/>
      <dgm:t>
        <a:bodyPr/>
        <a:lstStyle/>
        <a:p>
          <a:endParaRPr lang="zh-CN" altLang="en-US"/>
        </a:p>
      </dgm:t>
    </dgm:pt>
    <dgm:pt modelId="{76ACFB2A-4FD6-4D75-983C-5EC432A8E95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>
              <a:solidFill>
                <a:schemeClr val="bg1"/>
              </a:solidFill>
            </a:rPr>
            <a:t>◆  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数据库简介和</a:t>
          </a:r>
          <a:r>
            <a:rPr lang="en-US" altLang="zh-CN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MySQL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入门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/>
          </a:r>
          <a:endParaRPr lang="zh-CN" altLang="en-US" sz="2000" dirty="0">
            <a:solidFill>
              <a:schemeClr val="bg1"/>
            </a:solidFill>
            <a:latin typeface="+mj-ea"/>
            <a:ea typeface="+mj-ea"/>
            <a:sym typeface="+mn-ea"/>
          </a:endParaRPr>
        </a:p>
      </dgm:t>
    </dgm:pt>
    <dgm:pt modelId="{C7B9AE8E-6A91-4E17-B0EF-CE7983FEAE50}" cxnId="{F70622D1-532C-4A84-B43A-4ADF66B58936}" type="parTrans">
      <dgm:prSet/>
      <dgm:spPr/>
      <dgm:t>
        <a:bodyPr/>
        <a:lstStyle/>
        <a:p>
          <a:endParaRPr lang="zh-CN" altLang="en-US"/>
        </a:p>
      </dgm:t>
    </dgm:pt>
    <dgm:pt modelId="{AD703321-A221-40FA-B7C6-B2F17A6AC729}" cxnId="{F70622D1-532C-4A84-B43A-4ADF66B58936}" type="sibTrans">
      <dgm:prSet/>
      <dgm:spPr/>
      <dgm:t>
        <a:bodyPr/>
        <a:lstStyle/>
        <a:p>
          <a:endParaRPr lang="zh-CN" altLang="en-US"/>
        </a:p>
      </dgm:t>
    </dgm:pt>
    <dgm:pt modelId="{C0AC7200-FCF9-4E2C-ACDD-9BBBC5474EF6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en-US" altLang="zh-CN" sz="2000" dirty="0">
              <a:sym typeface="+mn-ea"/>
            </a:rPr>
            <a:t>Navicat for </a:t>
          </a:r>
          <a:r>
            <a:rPr lang="en-US" altLang="zh-CN" sz="2000" dirty="0">
              <a:latin typeface="+mj-ea"/>
              <a:sym typeface="+mn-ea"/>
            </a:rPr>
            <a:t>MySQL</a:t>
          </a:r>
          <a:r>
            <a:rPr lang="zh-CN" altLang="en-US" sz="2000" dirty="0">
              <a:latin typeface="+mj-ea"/>
              <a:sym typeface="+mn-ea"/>
            </a:rPr>
            <a:t>工具简介</a:t>
          </a:r>
          <a:r>
            <a:rPr lang="zh-CN" altLang="en-US" sz="2000" dirty="0">
              <a:latin typeface="+mj-ea"/>
              <a:sym typeface="+mn-ea"/>
            </a:rPr>
            <a:t/>
          </a:r>
          <a:endParaRPr lang="zh-CN" altLang="en-US" sz="2000" dirty="0">
            <a:latin typeface="+mj-ea"/>
            <a:sym typeface="+mn-ea"/>
          </a:endParaRPr>
        </a:p>
      </dgm:t>
    </dgm:pt>
    <dgm:pt modelId="{988F110D-D608-4B87-93DA-3542849F22A0}" cxnId="{DD9A15D4-7FCE-42D1-8DD5-833748190D9E}" type="parTrans">
      <dgm:prSet/>
      <dgm:spPr/>
      <dgm:t>
        <a:bodyPr/>
        <a:lstStyle/>
        <a:p>
          <a:endParaRPr lang="zh-CN" altLang="en-US"/>
        </a:p>
      </dgm:t>
    </dgm:pt>
    <dgm:pt modelId="{FC2EF4C4-719E-4B8E-A0C5-61844C3C1CB2}" cxnId="{DD9A15D4-7FCE-42D1-8DD5-833748190D9E}" type="sibTrans">
      <dgm:prSet/>
      <dgm:spPr/>
      <dgm:t>
        <a:bodyPr/>
        <a:lstStyle/>
        <a:p>
          <a:endParaRPr lang="zh-CN" altLang="en-US"/>
        </a:p>
      </dgm:t>
    </dgm:pt>
    <dgm:pt modelId="{FF4EFB52-5C36-47F7-90D5-E35EB641290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数据查询语言</a:t>
          </a:r>
          <a:r>
            <a:rPr lang="en-US" altLang="zh-CN" sz="2000" dirty="0">
              <a:latin typeface="+mj-ea"/>
              <a:ea typeface="+mj-ea"/>
              <a:sym typeface="+mn-ea"/>
            </a:rPr>
            <a:t>DDL,DML,DCL</a:t>
          </a:r>
          <a:r>
            <a:rPr lang="en-US" altLang="zh-CN" sz="2000" dirty="0">
              <a:latin typeface="+mj-ea"/>
              <a:ea typeface="+mj-ea"/>
              <a:sym typeface="+mn-ea"/>
            </a:rPr>
            <a:t/>
          </a:r>
          <a:endParaRPr lang="en-US" altLang="zh-CN" sz="2000" dirty="0">
            <a:latin typeface="+mj-ea"/>
            <a:ea typeface="+mj-ea"/>
            <a:sym typeface="+mn-ea"/>
          </a:endParaRPr>
        </a:p>
      </dgm:t>
    </dgm:pt>
    <dgm:pt modelId="{D9104FB0-5AA0-42B3-84D1-CB54A83B21B0}" cxnId="{A07D1C7B-8DCE-4C16-BF5F-4A0A64BCBDC4}" type="parTrans">
      <dgm:prSet/>
      <dgm:spPr/>
      <dgm:t>
        <a:bodyPr/>
        <a:lstStyle/>
        <a:p>
          <a:endParaRPr lang="zh-CN" altLang="en-US"/>
        </a:p>
      </dgm:t>
    </dgm:pt>
    <dgm:pt modelId="{8A6E9D4E-BE54-409C-A77C-A23C38AD617D}" cxnId="{A07D1C7B-8DCE-4C16-BF5F-4A0A64BCBDC4}" type="sibTrans">
      <dgm:prSet/>
      <dgm:spPr/>
      <dgm:t>
        <a:bodyPr/>
        <a:lstStyle/>
        <a:p>
          <a:endParaRPr lang="zh-CN" altLang="en-US"/>
        </a:p>
      </dgm:t>
    </dgm:pt>
    <dgm:pt modelId="{497C71C9-F3C2-440A-8EBD-ACF214CC10CD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数据定义语言</a:t>
          </a:r>
          <a:r>
            <a:rPr lang="en-US" altLang="zh-CN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DQL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>（重点）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rPr>
            <a:t/>
          </a:r>
          <a:endParaRPr lang="zh-CN" altLang="en-US" sz="2000" dirty="0">
            <a:solidFill>
              <a:srgbClr val="FF0000"/>
            </a:solidFill>
            <a:latin typeface="+mj-ea"/>
            <a:ea typeface="+mj-ea"/>
            <a:sym typeface="+mn-ea"/>
          </a:endParaRPr>
        </a:p>
      </dgm:t>
    </dgm:pt>
    <dgm:pt modelId="{54FB3D46-AFC9-497A-89A7-CF68B34DC065}" cxnId="{4DC330B0-0F28-4DE2-B395-58223A1D1507}" type="parTrans">
      <dgm:prSet/>
      <dgm:spPr/>
      <dgm:t>
        <a:bodyPr/>
        <a:lstStyle/>
        <a:p>
          <a:endParaRPr lang="zh-CN" altLang="en-US"/>
        </a:p>
      </dgm:t>
    </dgm:pt>
    <dgm:pt modelId="{551C0A93-E3CD-4B06-B080-774F2A422B98}" cxnId="{4DC330B0-0F28-4DE2-B395-58223A1D1507}" type="sibTrans">
      <dgm:prSet/>
      <dgm:spPr/>
      <dgm:t>
        <a:bodyPr/>
        <a:lstStyle/>
        <a:p>
          <a:endParaRPr lang="zh-CN" altLang="en-US"/>
        </a:p>
      </dgm:t>
    </dgm:pt>
    <dgm:pt modelId="{9020F87B-5DA1-4843-9E01-F4F5061211B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sym typeface="+mn-ea"/>
            </a:rPr>
            <a:t>完整性约束</a:t>
          </a:r>
          <a:r>
            <a:rPr lang="zh-CN" altLang="en-US" sz="2000" dirty="0">
              <a:latin typeface="+mj-ea"/>
              <a:sym typeface="+mn-ea"/>
            </a:rPr>
            <a:t/>
          </a:r>
          <a:endParaRPr lang="zh-CN" altLang="en-US" sz="2000" dirty="0">
            <a:latin typeface="+mj-ea"/>
            <a:sym typeface="+mn-ea"/>
          </a:endParaRPr>
        </a:p>
      </dgm:t>
    </dgm:pt>
    <dgm:pt modelId="{6C25CCD4-6A5B-41A4-904D-0E42D44ADAD7}" cxnId="{AAD9F450-FF32-423D-A1B5-73A22EFF1190}" type="parTrans">
      <dgm:prSet/>
      <dgm:spPr/>
      <dgm:t>
        <a:bodyPr/>
        <a:lstStyle/>
        <a:p>
          <a:endParaRPr lang="zh-CN" altLang="en-US"/>
        </a:p>
      </dgm:t>
    </dgm:pt>
    <dgm:pt modelId="{3888EC32-C4BF-44A0-B7DA-91BFF5F6AEDB}" cxnId="{AAD9F450-FF32-423D-A1B5-73A22EFF1190}" type="sibTrans">
      <dgm:prSet/>
      <dgm:spPr/>
      <dgm:t>
        <a:bodyPr/>
        <a:lstStyle/>
        <a:p>
          <a:endParaRPr lang="zh-CN" altLang="en-US"/>
        </a:p>
      </dgm:t>
    </dgm:pt>
    <dgm:pt modelId="{16F0B0FE-53C5-43F2-8E73-0E0B04BA87C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sz="2000" dirty="0">
              <a:latin typeface="+mj-ea"/>
              <a:ea typeface="+mj-ea"/>
              <a:sym typeface="+mn-ea"/>
            </a:rPr>
            <a:t>编码，导入导出</a:t>
          </a:r>
          <a:r>
            <a:rPr sz="2000" dirty="0">
              <a:latin typeface="+mj-ea"/>
              <a:ea typeface="+mj-ea"/>
              <a:sym typeface="+mn-ea"/>
            </a:rPr>
            <a:t/>
          </a:r>
          <a:endParaRPr sz="2000" dirty="0">
            <a:latin typeface="+mj-ea"/>
            <a:ea typeface="+mj-ea"/>
            <a:sym typeface="+mn-ea"/>
          </a:endParaRPr>
        </a:p>
      </dgm:t>
    </dgm:pt>
    <dgm:pt modelId="{B2D0F3EA-49B9-407A-B620-F6F07E4C5444}" cxnId="{0D020BDF-97D6-4283-AD52-64D39BF9D0C4}" type="parTrans">
      <dgm:prSet/>
      <dgm:spPr/>
      <dgm:t>
        <a:bodyPr/>
        <a:lstStyle/>
        <a:p>
          <a:endParaRPr lang="zh-CN" altLang="en-US"/>
        </a:p>
      </dgm:t>
    </dgm:pt>
    <dgm:pt modelId="{2C20A48A-17A4-4C2E-874B-CCF0D5CF89C6}" cxnId="{0D020BDF-97D6-4283-AD52-64D39BF9D0C4}" type="sibTrans">
      <dgm:prSet/>
      <dgm:spPr/>
      <dgm:t>
        <a:bodyPr/>
        <a:lstStyle/>
        <a:p>
          <a:endParaRPr lang="zh-CN" altLang="en-US"/>
        </a:p>
      </dgm:t>
    </dgm:pt>
    <dgm:pt modelId="{313FA9A5-B59B-4F26-B59F-C101C06B6D9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存储过程、视图、索引</a:t>
          </a:r>
          <a:r>
            <a:rPr lang="zh-CN" altLang="en-US" sz="2000" dirty="0">
              <a:latin typeface="+mj-ea"/>
              <a:ea typeface="+mj-ea"/>
              <a:sym typeface="+mn-ea"/>
            </a:rPr>
            <a:t/>
          </a:r>
          <a:endParaRPr lang="zh-CN" altLang="en-US" sz="2000" dirty="0">
            <a:latin typeface="+mj-ea"/>
            <a:ea typeface="+mj-ea"/>
            <a:sym typeface="+mn-ea"/>
          </a:endParaRPr>
        </a:p>
      </dgm:t>
    </dgm:pt>
    <dgm:pt modelId="{A948CC5B-2027-4164-825E-9FAD1EAE5B1A}" cxnId="{48E2E645-6236-44F1-9700-E803672F6969}" type="parTrans">
      <dgm:prSet/>
      <dgm:spPr/>
      <dgm:t>
        <a:bodyPr/>
        <a:lstStyle/>
        <a:p>
          <a:endParaRPr lang="zh-CN" altLang="en-US"/>
        </a:p>
      </dgm:t>
    </dgm:pt>
    <dgm:pt modelId="{12F59F78-F98D-41A9-A0B7-017A084EAACD}" cxnId="{48E2E645-6236-44F1-9700-E803672F6969}" type="sibTrans">
      <dgm:prSet/>
      <dgm:spPr/>
      <dgm:t>
        <a:bodyPr/>
        <a:lstStyle/>
        <a:p>
          <a:endParaRPr lang="zh-CN" altLang="en-US"/>
        </a:p>
      </dgm:t>
    </dgm:pt>
    <dgm:pt modelId="{FAE82A4A-867F-4C7B-97E0-007BF00790AA}" type="pres">
      <dgm:prSet presAssocID="{09C75B0A-245C-474D-92A3-76C19B2A6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B8A09B-1B8B-42F2-A63D-6688ECA2B652}" type="pres">
      <dgm:prSet presAssocID="{76ACFB2A-4FD6-4D75-983C-5EC432A8E959}" presName="parentText" presStyleLbl="node1" presStyleIdx="0" presStyleCnt="7" custLinFactY="-102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A196-3001-443C-AF36-407DAAFC272E}" type="pres">
      <dgm:prSet presAssocID="{AD703321-A221-40FA-B7C6-B2F17A6AC729}" presName="spacer" presStyleCnt="0"/>
      <dgm:spPr/>
    </dgm:pt>
    <dgm:pt modelId="{1575AA7A-C58B-437D-B981-3D75AFBF0318}" type="pres">
      <dgm:prSet presAssocID="{C0AC7200-FCF9-4E2C-ACDD-9BBBC5474EF6}" presName="parentText" presStyleLbl="node1" presStyleIdx="1" presStyleCnt="7" custLinFactNeighborY="-553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A7AF5-95CF-4163-B699-0B927C15E1B2}" type="pres">
      <dgm:prSet presAssocID="{FC2EF4C4-719E-4B8E-A0C5-61844C3C1CB2}" presName="spacer" presStyleCnt="0"/>
      <dgm:spPr/>
    </dgm:pt>
    <dgm:pt modelId="{28DC96C5-CD2B-417B-9686-E648EAA0A472}" type="pres">
      <dgm:prSet presAssocID="{FF4EFB52-5C36-47F7-90D5-E35EB6412909}" presName="parentText" presStyleLbl="node1" presStyleIdx="2" presStyleCnt="7" custLinFactNeighborY="-895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CD27-B65D-4057-A544-C892657D596E}" type="pres">
      <dgm:prSet presAssocID="{8A6E9D4E-BE54-409C-A77C-A23C38AD617D}" presName="spacer" presStyleCnt="0"/>
      <dgm:spPr/>
    </dgm:pt>
    <dgm:pt modelId="{F83D2861-46DC-407C-B33B-66AF3D90BBC9}" type="pres">
      <dgm:prSet presAssocID="{497C71C9-F3C2-440A-8EBD-ACF214CC10CD}" presName="parentText" presStyleLbl="node1" presStyleIdx="3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CC0A3-60C6-47CF-8175-EED98BF5F88B}" type="pres">
      <dgm:prSet presAssocID="{551C0A93-E3CD-4B06-B080-774F2A422B98}" presName="spacer" presStyleCnt="0"/>
      <dgm:spPr/>
    </dgm:pt>
    <dgm:pt modelId="{10471877-BBB0-4EED-AA6F-8241335AF973}" type="pres">
      <dgm:prSet presAssocID="{9020F87B-5DA1-4843-9E01-F4F5061211B9}" presName="parentText" presStyleLbl="node1" presStyleIdx="4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8F405-82CD-4E03-AF5B-F3F695C23B2E}" type="pres">
      <dgm:prSet presAssocID="{3888EC32-C4BF-44A0-B7DA-91BFF5F6AEDB}" presName="spacer" presStyleCnt="0"/>
      <dgm:spPr/>
    </dgm:pt>
    <dgm:pt modelId="{396D8653-BDE5-464E-8076-18DEC2294977}" type="pres">
      <dgm:prSet presAssocID="{16F0B0FE-53C5-43F2-8E73-0E0B04BA87C8}" presName="parentText" presStyleLbl="node1" presStyleIdx="5" presStyleCnt="7" custLinFactY="-52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CFD7A-0446-42C5-A031-3482634B629F}" type="pres">
      <dgm:prSet presAssocID="{2C20A48A-17A4-4C2E-874B-CCF0D5CF89C6}" presName="spacer" presStyleCnt="0"/>
      <dgm:spPr/>
    </dgm:pt>
    <dgm:pt modelId="{5D544425-2D4F-4442-AED3-C21E44C04313}" type="pres">
      <dgm:prSet presAssocID="{313FA9A5-B59B-4F26-B59F-C101C06B6D98}" presName="parentText" presStyleLbl="node1" presStyleIdx="6" presStyleCnt="7" custLinFactY="-10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0622D1-532C-4A84-B43A-4ADF66B58936}" srcId="{09C75B0A-245C-474D-92A3-76C19B2A6E39}" destId="{76ACFB2A-4FD6-4D75-983C-5EC432A8E959}" srcOrd="0" destOrd="0" parTransId="{C7B9AE8E-6A91-4E17-B0EF-CE7983FEAE50}" sibTransId="{AD703321-A221-40FA-B7C6-B2F17A6AC729}"/>
    <dgm:cxn modelId="{DD9A15D4-7FCE-42D1-8DD5-833748190D9E}" srcId="{09C75B0A-245C-474D-92A3-76C19B2A6E39}" destId="{C0AC7200-FCF9-4E2C-ACDD-9BBBC5474EF6}" srcOrd="1" destOrd="0" parTransId="{988F110D-D608-4B87-93DA-3542849F22A0}" sibTransId="{FC2EF4C4-719E-4B8E-A0C5-61844C3C1CB2}"/>
    <dgm:cxn modelId="{A07D1C7B-8DCE-4C16-BF5F-4A0A64BCBDC4}" srcId="{09C75B0A-245C-474D-92A3-76C19B2A6E39}" destId="{FF4EFB52-5C36-47F7-90D5-E35EB6412909}" srcOrd="2" destOrd="0" parTransId="{D9104FB0-5AA0-42B3-84D1-CB54A83B21B0}" sibTransId="{8A6E9D4E-BE54-409C-A77C-A23C38AD617D}"/>
    <dgm:cxn modelId="{4DC330B0-0F28-4DE2-B395-58223A1D1507}" srcId="{09C75B0A-245C-474D-92A3-76C19B2A6E39}" destId="{497C71C9-F3C2-440A-8EBD-ACF214CC10CD}" srcOrd="3" destOrd="0" parTransId="{54FB3D46-AFC9-497A-89A7-CF68B34DC065}" sibTransId="{551C0A93-E3CD-4B06-B080-774F2A422B98}"/>
    <dgm:cxn modelId="{AAD9F450-FF32-423D-A1B5-73A22EFF1190}" srcId="{09C75B0A-245C-474D-92A3-76C19B2A6E39}" destId="{9020F87B-5DA1-4843-9E01-F4F5061211B9}" srcOrd="4" destOrd="0" parTransId="{6C25CCD4-6A5B-41A4-904D-0E42D44ADAD7}" sibTransId="{3888EC32-C4BF-44A0-B7DA-91BFF5F6AEDB}"/>
    <dgm:cxn modelId="{0D020BDF-97D6-4283-AD52-64D39BF9D0C4}" srcId="{09C75B0A-245C-474D-92A3-76C19B2A6E39}" destId="{16F0B0FE-53C5-43F2-8E73-0E0B04BA87C8}" srcOrd="5" destOrd="0" parTransId="{B2D0F3EA-49B9-407A-B620-F6F07E4C5444}" sibTransId="{2C20A48A-17A4-4C2E-874B-CCF0D5CF89C6}"/>
    <dgm:cxn modelId="{48E2E645-6236-44F1-9700-E803672F6969}" srcId="{09C75B0A-245C-474D-92A3-76C19B2A6E39}" destId="{313FA9A5-B59B-4F26-B59F-C101C06B6D98}" srcOrd="6" destOrd="0" parTransId="{A948CC5B-2027-4164-825E-9FAD1EAE5B1A}" sibTransId="{12F59F78-F98D-41A9-A0B7-017A084EAACD}"/>
    <dgm:cxn modelId="{AC9B9126-6C2A-4F4C-8A22-98E9B7346078}" type="presOf" srcId="{09C75B0A-245C-474D-92A3-76C19B2A6E39}" destId="{FAE82A4A-867F-4C7B-97E0-007BF00790AA}" srcOrd="0" destOrd="0" presId="urn:microsoft.com/office/officeart/2005/8/layout/vList2#11"/>
    <dgm:cxn modelId="{E9E228E4-CBD3-4C57-812E-29FE91FFC4D3}" type="presParOf" srcId="{FAE82A4A-867F-4C7B-97E0-007BF00790AA}" destId="{0DB8A09B-1B8B-42F2-A63D-6688ECA2B652}" srcOrd="0" destOrd="0" presId="urn:microsoft.com/office/officeart/2005/8/layout/vList2#11"/>
    <dgm:cxn modelId="{36ABC6FF-C01F-4413-BF4E-1EBDD3CB9E84}" type="presOf" srcId="{76ACFB2A-4FD6-4D75-983C-5EC432A8E959}" destId="{0DB8A09B-1B8B-42F2-A63D-6688ECA2B652}" srcOrd="0" destOrd="0" presId="urn:microsoft.com/office/officeart/2005/8/layout/vList2#11"/>
    <dgm:cxn modelId="{909AC768-FEE4-4683-AEF3-9B79CFF5274F}" type="presParOf" srcId="{FAE82A4A-867F-4C7B-97E0-007BF00790AA}" destId="{C17CA196-3001-443C-AF36-407DAAFC272E}" srcOrd="1" destOrd="0" presId="urn:microsoft.com/office/officeart/2005/8/layout/vList2#11"/>
    <dgm:cxn modelId="{E253220C-E9B4-4E7E-9A81-4A0ECB85CC8B}" type="presParOf" srcId="{FAE82A4A-867F-4C7B-97E0-007BF00790AA}" destId="{1575AA7A-C58B-437D-B981-3D75AFBF0318}" srcOrd="2" destOrd="0" presId="urn:microsoft.com/office/officeart/2005/8/layout/vList2#11"/>
    <dgm:cxn modelId="{DDF1C38D-4C74-463D-8310-F63FF8FA4623}" type="presOf" srcId="{C0AC7200-FCF9-4E2C-ACDD-9BBBC5474EF6}" destId="{1575AA7A-C58B-437D-B981-3D75AFBF0318}" srcOrd="0" destOrd="0" presId="urn:microsoft.com/office/officeart/2005/8/layout/vList2#11"/>
    <dgm:cxn modelId="{F8A08209-FB36-44EE-A86D-A2F48CB87377}" type="presParOf" srcId="{FAE82A4A-867F-4C7B-97E0-007BF00790AA}" destId="{3D5A7AF5-95CF-4163-B699-0B927C15E1B2}" srcOrd="3" destOrd="0" presId="urn:microsoft.com/office/officeart/2005/8/layout/vList2#11"/>
    <dgm:cxn modelId="{14339C96-2BD3-400C-96FC-82397DD0B203}" type="presParOf" srcId="{FAE82A4A-867F-4C7B-97E0-007BF00790AA}" destId="{28DC96C5-CD2B-417B-9686-E648EAA0A472}" srcOrd="4" destOrd="0" presId="urn:microsoft.com/office/officeart/2005/8/layout/vList2#11"/>
    <dgm:cxn modelId="{714B6085-9441-4B6E-9BA3-530F6DE3B728}" type="presOf" srcId="{FF4EFB52-5C36-47F7-90D5-E35EB6412909}" destId="{28DC96C5-CD2B-417B-9686-E648EAA0A472}" srcOrd="0" destOrd="0" presId="urn:microsoft.com/office/officeart/2005/8/layout/vList2#11"/>
    <dgm:cxn modelId="{C991B918-2B07-4352-B4D7-3A5229BA7D54}" type="presParOf" srcId="{FAE82A4A-867F-4C7B-97E0-007BF00790AA}" destId="{646CCD27-B65D-4057-A544-C892657D596E}" srcOrd="5" destOrd="0" presId="urn:microsoft.com/office/officeart/2005/8/layout/vList2#11"/>
    <dgm:cxn modelId="{68542D27-8E8E-4C7A-AB65-49FAFDD507F6}" type="presParOf" srcId="{FAE82A4A-867F-4C7B-97E0-007BF00790AA}" destId="{F83D2861-46DC-407C-B33B-66AF3D90BBC9}" srcOrd="6" destOrd="0" presId="urn:microsoft.com/office/officeart/2005/8/layout/vList2#11"/>
    <dgm:cxn modelId="{DC44F290-E866-4228-A3D9-396451DBBAAF}" type="presOf" srcId="{497C71C9-F3C2-440A-8EBD-ACF214CC10CD}" destId="{F83D2861-46DC-407C-B33B-66AF3D90BBC9}" srcOrd="0" destOrd="0" presId="urn:microsoft.com/office/officeart/2005/8/layout/vList2#11"/>
    <dgm:cxn modelId="{519E64AD-0B57-4E77-8E80-2C2DC456248A}" type="presParOf" srcId="{FAE82A4A-867F-4C7B-97E0-007BF00790AA}" destId="{DBDCC0A3-60C6-47CF-8175-EED98BF5F88B}" srcOrd="7" destOrd="0" presId="urn:microsoft.com/office/officeart/2005/8/layout/vList2#11"/>
    <dgm:cxn modelId="{B5A2AE94-27AD-4295-98AB-0F82EF398EF3}" type="presParOf" srcId="{FAE82A4A-867F-4C7B-97E0-007BF00790AA}" destId="{10471877-BBB0-4EED-AA6F-8241335AF973}" srcOrd="8" destOrd="0" presId="urn:microsoft.com/office/officeart/2005/8/layout/vList2#11"/>
    <dgm:cxn modelId="{176A7BE7-007E-4073-9279-A08122F08BAB}" type="presOf" srcId="{9020F87B-5DA1-4843-9E01-F4F5061211B9}" destId="{10471877-BBB0-4EED-AA6F-8241335AF973}" srcOrd="0" destOrd="0" presId="urn:microsoft.com/office/officeart/2005/8/layout/vList2#11"/>
    <dgm:cxn modelId="{95D4D35D-F193-4F13-A860-3C89B081D3DD}" type="presParOf" srcId="{FAE82A4A-867F-4C7B-97E0-007BF00790AA}" destId="{2598F405-82CD-4E03-AF5B-F3F695C23B2E}" srcOrd="9" destOrd="0" presId="urn:microsoft.com/office/officeart/2005/8/layout/vList2#11"/>
    <dgm:cxn modelId="{D926B4EF-E0FE-41E6-A1B4-53107E54BC67}" type="presParOf" srcId="{FAE82A4A-867F-4C7B-97E0-007BF00790AA}" destId="{396D8653-BDE5-464E-8076-18DEC2294977}" srcOrd="10" destOrd="0" presId="urn:microsoft.com/office/officeart/2005/8/layout/vList2#11"/>
    <dgm:cxn modelId="{8E2DB251-E5D7-4AED-BC74-085D64D8F9AF}" type="presOf" srcId="{16F0B0FE-53C5-43F2-8E73-0E0B04BA87C8}" destId="{396D8653-BDE5-464E-8076-18DEC2294977}" srcOrd="0" destOrd="0" presId="urn:microsoft.com/office/officeart/2005/8/layout/vList2#11"/>
    <dgm:cxn modelId="{05708B68-95CB-4FC4-B42E-9EE5CABAACCF}" type="presParOf" srcId="{FAE82A4A-867F-4C7B-97E0-007BF00790AA}" destId="{DCBCFD7A-0446-42C5-A031-3482634B629F}" srcOrd="11" destOrd="0" presId="urn:microsoft.com/office/officeart/2005/8/layout/vList2#11"/>
    <dgm:cxn modelId="{DD3CF408-3BE4-422B-A048-059B44F2BAA9}" type="presParOf" srcId="{FAE82A4A-867F-4C7B-97E0-007BF00790AA}" destId="{5D544425-2D4F-4442-AED3-C21E44C04313}" srcOrd="12" destOrd="0" presId="urn:microsoft.com/office/officeart/2005/8/layout/vList2#11"/>
    <dgm:cxn modelId="{8CE111BF-3E9A-42F8-A98E-9EA774407E98}" type="presOf" srcId="{313FA9A5-B59B-4F26-B59F-C101C06B6D98}" destId="{5D544425-2D4F-4442-AED3-C21E44C04313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75B0A-245C-474D-92A3-76C19B2A6E39}" type="doc">
      <dgm:prSet loTypeId="list" loCatId="list" qsTypeId="urn:microsoft.com/office/officeart/2005/8/quickstyle/simple1#11" qsCatId="simple" csTypeId="urn:microsoft.com/office/officeart/2005/8/colors/accent6_2" csCatId="accent1" phldr="1"/>
      <dgm:spPr/>
      <dgm:t>
        <a:bodyPr/>
        <a:lstStyle/>
        <a:p>
          <a:endParaRPr lang="zh-CN" altLang="en-US"/>
        </a:p>
      </dgm:t>
    </dgm:pt>
    <dgm:pt modelId="{76ACFB2A-4FD6-4D75-983C-5EC432A8E95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>
              <a:solidFill>
                <a:schemeClr val="bg1"/>
              </a:solidFill>
            </a:rPr>
            <a:t>◆  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数据库简介和</a:t>
          </a:r>
          <a:r>
            <a:rPr lang="en-US" altLang="zh-CN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MySQL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入门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/>
          </a:r>
          <a:endParaRPr lang="zh-CN" altLang="en-US" sz="2000" dirty="0">
            <a:solidFill>
              <a:schemeClr val="bg1"/>
            </a:solidFill>
            <a:latin typeface="+mj-ea"/>
            <a:ea typeface="+mj-ea"/>
            <a:sym typeface="+mn-ea"/>
          </a:endParaRPr>
        </a:p>
      </dgm:t>
    </dgm:pt>
    <dgm:pt modelId="{C7B9AE8E-6A91-4E17-B0EF-CE7983FEAE50}" cxnId="{D77D508A-69B0-4195-9ECF-618EAB837FC5}" type="parTrans">
      <dgm:prSet/>
      <dgm:spPr/>
      <dgm:t>
        <a:bodyPr/>
        <a:lstStyle/>
        <a:p>
          <a:endParaRPr lang="zh-CN" altLang="en-US"/>
        </a:p>
      </dgm:t>
    </dgm:pt>
    <dgm:pt modelId="{AD703321-A221-40FA-B7C6-B2F17A6AC729}" cxnId="{D77D508A-69B0-4195-9ECF-618EAB837FC5}" type="sibTrans">
      <dgm:prSet/>
      <dgm:spPr/>
      <dgm:t>
        <a:bodyPr/>
        <a:lstStyle/>
        <a:p>
          <a:endParaRPr lang="zh-CN" altLang="en-US"/>
        </a:p>
      </dgm:t>
    </dgm:pt>
    <dgm:pt modelId="{C0AC7200-FCF9-4E2C-ACDD-9BBBC5474EF6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en-US" altLang="zh-CN" sz="2000" dirty="0">
              <a:sym typeface="+mn-ea"/>
            </a:rPr>
            <a:t>Navicat for </a:t>
          </a:r>
          <a:r>
            <a:rPr lang="en-US" altLang="zh-CN" sz="2000" dirty="0">
              <a:latin typeface="+mj-ea"/>
              <a:sym typeface="+mn-ea"/>
            </a:rPr>
            <a:t>MySQL</a:t>
          </a:r>
          <a:r>
            <a:rPr lang="zh-CN" altLang="en-US" sz="2000" dirty="0">
              <a:latin typeface="+mj-ea"/>
              <a:sym typeface="+mn-ea"/>
            </a:rPr>
            <a:t>工具简介</a:t>
          </a:r>
          <a:r>
            <a:rPr lang="zh-CN" altLang="en-US" sz="2000" dirty="0">
              <a:latin typeface="+mj-ea"/>
              <a:sym typeface="+mn-ea"/>
            </a:rPr>
            <a:t/>
          </a:r>
          <a:endParaRPr lang="zh-CN" altLang="en-US" sz="2000" dirty="0">
            <a:latin typeface="+mj-ea"/>
            <a:sym typeface="+mn-ea"/>
          </a:endParaRPr>
        </a:p>
      </dgm:t>
    </dgm:pt>
    <dgm:pt modelId="{988F110D-D608-4B87-93DA-3542849F22A0}" cxnId="{E7B42CB2-FDDD-499C-B5C7-D920BA956260}" type="parTrans">
      <dgm:prSet/>
      <dgm:spPr/>
      <dgm:t>
        <a:bodyPr/>
        <a:lstStyle/>
        <a:p>
          <a:endParaRPr lang="zh-CN" altLang="en-US"/>
        </a:p>
      </dgm:t>
    </dgm:pt>
    <dgm:pt modelId="{FC2EF4C4-719E-4B8E-A0C5-61844C3C1CB2}" cxnId="{E7B42CB2-FDDD-499C-B5C7-D920BA956260}" type="sibTrans">
      <dgm:prSet/>
      <dgm:spPr/>
      <dgm:t>
        <a:bodyPr/>
        <a:lstStyle/>
        <a:p>
          <a:endParaRPr lang="zh-CN" altLang="en-US"/>
        </a:p>
      </dgm:t>
    </dgm:pt>
    <dgm:pt modelId="{FF4EFB52-5C36-47F7-90D5-E35EB641290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数据查询语言</a:t>
          </a:r>
          <a:r>
            <a:rPr lang="en-US" altLang="zh-CN" sz="2000" dirty="0">
              <a:latin typeface="+mj-ea"/>
              <a:ea typeface="+mj-ea"/>
              <a:sym typeface="+mn-ea"/>
            </a:rPr>
            <a:t>DDL,DML,DCL</a:t>
          </a:r>
          <a:r>
            <a:rPr lang="en-US" altLang="zh-CN" sz="2000" dirty="0">
              <a:latin typeface="+mj-ea"/>
              <a:ea typeface="+mj-ea"/>
              <a:sym typeface="+mn-ea"/>
            </a:rPr>
            <a:t/>
          </a:r>
          <a:endParaRPr lang="en-US" altLang="zh-CN" sz="2000" dirty="0">
            <a:latin typeface="+mj-ea"/>
            <a:ea typeface="+mj-ea"/>
            <a:sym typeface="+mn-ea"/>
          </a:endParaRPr>
        </a:p>
      </dgm:t>
    </dgm:pt>
    <dgm:pt modelId="{D9104FB0-5AA0-42B3-84D1-CB54A83B21B0}" cxnId="{B0B06DD4-565B-4D20-B96D-FBCF68AE7B31}" type="parTrans">
      <dgm:prSet/>
      <dgm:spPr/>
      <dgm:t>
        <a:bodyPr/>
        <a:lstStyle/>
        <a:p>
          <a:endParaRPr lang="zh-CN" altLang="en-US"/>
        </a:p>
      </dgm:t>
    </dgm:pt>
    <dgm:pt modelId="{8A6E9D4E-BE54-409C-A77C-A23C38AD617D}" cxnId="{B0B06DD4-565B-4D20-B96D-FBCF68AE7B31}" type="sibTrans">
      <dgm:prSet/>
      <dgm:spPr/>
      <dgm:t>
        <a:bodyPr/>
        <a:lstStyle/>
        <a:p>
          <a:endParaRPr lang="zh-CN" altLang="en-US"/>
        </a:p>
      </dgm:t>
    </dgm:pt>
    <dgm:pt modelId="{497C71C9-F3C2-440A-8EBD-ACF214CC10CD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数据定义语言</a:t>
          </a:r>
          <a:r>
            <a:rPr lang="en-US" altLang="zh-CN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DQL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>（重点）</a:t>
          </a:r>
          <a:r>
            <a:rPr lang="zh-CN" altLang="en-US" sz="2000" dirty="0">
              <a:solidFill>
                <a:schemeClr val="bg1"/>
              </a:solidFill>
              <a:latin typeface="+mj-ea"/>
              <a:ea typeface="+mj-ea"/>
              <a:sym typeface="+mn-ea"/>
            </a:rPr>
            <a:t/>
          </a:r>
          <a:endParaRPr lang="zh-CN" altLang="en-US" sz="2000" dirty="0">
            <a:solidFill>
              <a:schemeClr val="bg1"/>
            </a:solidFill>
            <a:latin typeface="+mj-ea"/>
            <a:ea typeface="+mj-ea"/>
            <a:sym typeface="+mn-ea"/>
          </a:endParaRPr>
        </a:p>
      </dgm:t>
    </dgm:pt>
    <dgm:pt modelId="{54FB3D46-AFC9-497A-89A7-CF68B34DC065}" cxnId="{952CFB82-E801-4E64-8136-B84F4DD085E9}" type="parTrans">
      <dgm:prSet/>
      <dgm:spPr/>
      <dgm:t>
        <a:bodyPr/>
        <a:lstStyle/>
        <a:p>
          <a:endParaRPr lang="zh-CN" altLang="en-US"/>
        </a:p>
      </dgm:t>
    </dgm:pt>
    <dgm:pt modelId="{551C0A93-E3CD-4B06-B080-774F2A422B98}" cxnId="{952CFB82-E801-4E64-8136-B84F4DD085E9}" type="sibTrans">
      <dgm:prSet/>
      <dgm:spPr/>
      <dgm:t>
        <a:bodyPr/>
        <a:lstStyle/>
        <a:p>
          <a:endParaRPr lang="zh-CN" altLang="en-US"/>
        </a:p>
      </dgm:t>
    </dgm:pt>
    <dgm:pt modelId="{9020F87B-5DA1-4843-9E01-F4F5061211B9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solidFill>
                <a:srgbClr val="FF0000"/>
              </a:solidFill>
              <a:latin typeface="+mj-ea"/>
              <a:sym typeface="+mn-ea"/>
            </a:rPr>
            <a:t>完整性约束</a:t>
          </a:r>
          <a:r>
            <a:rPr lang="zh-CN" altLang="en-US" sz="2000" dirty="0">
              <a:solidFill>
                <a:srgbClr val="FF0000"/>
              </a:solidFill>
              <a:latin typeface="+mj-ea"/>
              <a:sym typeface="+mn-ea"/>
            </a:rPr>
            <a:t/>
          </a:r>
          <a:endParaRPr lang="zh-CN" altLang="en-US" sz="2000" dirty="0">
            <a:solidFill>
              <a:srgbClr val="FF0000"/>
            </a:solidFill>
            <a:latin typeface="+mj-ea"/>
            <a:sym typeface="+mn-ea"/>
          </a:endParaRPr>
        </a:p>
      </dgm:t>
    </dgm:pt>
    <dgm:pt modelId="{6C25CCD4-6A5B-41A4-904D-0E42D44ADAD7}" cxnId="{AFBC59C8-FD67-477A-A2F9-61C586F8F712}" type="parTrans">
      <dgm:prSet/>
      <dgm:spPr/>
      <dgm:t>
        <a:bodyPr/>
        <a:lstStyle/>
        <a:p>
          <a:endParaRPr lang="zh-CN" altLang="en-US"/>
        </a:p>
      </dgm:t>
    </dgm:pt>
    <dgm:pt modelId="{3888EC32-C4BF-44A0-B7DA-91BFF5F6AEDB}" cxnId="{AFBC59C8-FD67-477A-A2F9-61C586F8F712}" type="sibTrans">
      <dgm:prSet/>
      <dgm:spPr/>
      <dgm:t>
        <a:bodyPr/>
        <a:lstStyle/>
        <a:p>
          <a:endParaRPr lang="zh-CN" altLang="en-US"/>
        </a:p>
      </dgm:t>
    </dgm:pt>
    <dgm:pt modelId="{16F0B0FE-53C5-43F2-8E73-0E0B04BA87C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sz="2000" dirty="0">
              <a:latin typeface="+mj-ea"/>
              <a:ea typeface="+mj-ea"/>
              <a:sym typeface="+mn-ea"/>
            </a:rPr>
            <a:t>编码，导入导出</a:t>
          </a:r>
          <a:r>
            <a:rPr sz="2000" dirty="0">
              <a:latin typeface="+mj-ea"/>
              <a:ea typeface="+mj-ea"/>
              <a:sym typeface="+mn-ea"/>
            </a:rPr>
            <a:t/>
          </a:r>
          <a:endParaRPr sz="2000" dirty="0">
            <a:latin typeface="+mj-ea"/>
            <a:ea typeface="+mj-ea"/>
            <a:sym typeface="+mn-ea"/>
          </a:endParaRPr>
        </a:p>
      </dgm:t>
    </dgm:pt>
    <dgm:pt modelId="{B2D0F3EA-49B9-407A-B620-F6F07E4C5444}" cxnId="{D53B0776-C8FA-4942-8240-43F7D34CA865}" type="parTrans">
      <dgm:prSet/>
      <dgm:spPr/>
      <dgm:t>
        <a:bodyPr/>
        <a:lstStyle/>
        <a:p>
          <a:endParaRPr lang="zh-CN" altLang="en-US"/>
        </a:p>
      </dgm:t>
    </dgm:pt>
    <dgm:pt modelId="{2C20A48A-17A4-4C2E-874B-CCF0D5CF89C6}" cxnId="{D53B0776-C8FA-4942-8240-43F7D34CA865}" type="sibTrans">
      <dgm:prSet/>
      <dgm:spPr/>
      <dgm:t>
        <a:bodyPr/>
        <a:lstStyle/>
        <a:p>
          <a:endParaRPr lang="zh-CN" altLang="en-US"/>
        </a:p>
      </dgm:t>
    </dgm:pt>
    <dgm:pt modelId="{313FA9A5-B59B-4F26-B59F-C101C06B6D98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◆  </a:t>
          </a:r>
          <a:r>
            <a:rPr lang="zh-CN" altLang="en-US" sz="2000" dirty="0">
              <a:latin typeface="+mj-ea"/>
              <a:ea typeface="+mj-ea"/>
              <a:sym typeface="+mn-ea"/>
            </a:rPr>
            <a:t>存储过程、视图、索引</a:t>
          </a:r>
          <a:r>
            <a:rPr lang="zh-CN" altLang="en-US" sz="2000" dirty="0">
              <a:latin typeface="+mj-ea"/>
              <a:ea typeface="+mj-ea"/>
              <a:sym typeface="+mn-ea"/>
            </a:rPr>
            <a:t/>
          </a:r>
          <a:endParaRPr lang="zh-CN" altLang="en-US" sz="2000" dirty="0">
            <a:latin typeface="+mj-ea"/>
            <a:ea typeface="+mj-ea"/>
            <a:sym typeface="+mn-ea"/>
          </a:endParaRPr>
        </a:p>
      </dgm:t>
    </dgm:pt>
    <dgm:pt modelId="{A948CC5B-2027-4164-825E-9FAD1EAE5B1A}" cxnId="{8E723640-9257-4AB2-B018-46C6EBBAC515}" type="parTrans">
      <dgm:prSet/>
      <dgm:spPr/>
      <dgm:t>
        <a:bodyPr/>
        <a:lstStyle/>
        <a:p>
          <a:endParaRPr lang="zh-CN" altLang="en-US"/>
        </a:p>
      </dgm:t>
    </dgm:pt>
    <dgm:pt modelId="{12F59F78-F98D-41A9-A0B7-017A084EAACD}" cxnId="{8E723640-9257-4AB2-B018-46C6EBBAC515}" type="sibTrans">
      <dgm:prSet/>
      <dgm:spPr/>
      <dgm:t>
        <a:bodyPr/>
        <a:lstStyle/>
        <a:p>
          <a:endParaRPr lang="zh-CN" altLang="en-US"/>
        </a:p>
      </dgm:t>
    </dgm:pt>
    <dgm:pt modelId="{FAE82A4A-867F-4C7B-97E0-007BF00790AA}" type="pres">
      <dgm:prSet presAssocID="{09C75B0A-245C-474D-92A3-76C19B2A6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B8A09B-1B8B-42F2-A63D-6688ECA2B652}" type="pres">
      <dgm:prSet presAssocID="{76ACFB2A-4FD6-4D75-983C-5EC432A8E959}" presName="parentText" presStyleLbl="node1" presStyleIdx="0" presStyleCnt="7" custLinFactY="-102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A196-3001-443C-AF36-407DAAFC272E}" type="pres">
      <dgm:prSet presAssocID="{AD703321-A221-40FA-B7C6-B2F17A6AC729}" presName="spacer" presStyleCnt="0"/>
      <dgm:spPr/>
    </dgm:pt>
    <dgm:pt modelId="{1575AA7A-C58B-437D-B981-3D75AFBF0318}" type="pres">
      <dgm:prSet presAssocID="{C0AC7200-FCF9-4E2C-ACDD-9BBBC5474EF6}" presName="parentText" presStyleLbl="node1" presStyleIdx="1" presStyleCnt="7" custLinFactNeighborY="-553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A7AF5-95CF-4163-B699-0B927C15E1B2}" type="pres">
      <dgm:prSet presAssocID="{FC2EF4C4-719E-4B8E-A0C5-61844C3C1CB2}" presName="spacer" presStyleCnt="0"/>
      <dgm:spPr/>
    </dgm:pt>
    <dgm:pt modelId="{28DC96C5-CD2B-417B-9686-E648EAA0A472}" type="pres">
      <dgm:prSet presAssocID="{FF4EFB52-5C36-47F7-90D5-E35EB6412909}" presName="parentText" presStyleLbl="node1" presStyleIdx="2" presStyleCnt="7" custLinFactNeighborY="-895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CD27-B65D-4057-A544-C892657D596E}" type="pres">
      <dgm:prSet presAssocID="{8A6E9D4E-BE54-409C-A77C-A23C38AD617D}" presName="spacer" presStyleCnt="0"/>
      <dgm:spPr/>
    </dgm:pt>
    <dgm:pt modelId="{F83D2861-46DC-407C-B33B-66AF3D90BBC9}" type="pres">
      <dgm:prSet presAssocID="{497C71C9-F3C2-440A-8EBD-ACF214CC10CD}" presName="parentText" presStyleLbl="node1" presStyleIdx="3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CC0A3-60C6-47CF-8175-EED98BF5F88B}" type="pres">
      <dgm:prSet presAssocID="{551C0A93-E3CD-4B06-B080-774F2A422B98}" presName="spacer" presStyleCnt="0"/>
      <dgm:spPr/>
    </dgm:pt>
    <dgm:pt modelId="{10471877-BBB0-4EED-AA6F-8241335AF973}" type="pres">
      <dgm:prSet presAssocID="{9020F87B-5DA1-4843-9E01-F4F5061211B9}" presName="parentText" presStyleLbl="node1" presStyleIdx="4" presStyleCnt="7" custLinFactY="-1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8F405-82CD-4E03-AF5B-F3F695C23B2E}" type="pres">
      <dgm:prSet presAssocID="{3888EC32-C4BF-44A0-B7DA-91BFF5F6AEDB}" presName="spacer" presStyleCnt="0"/>
      <dgm:spPr/>
    </dgm:pt>
    <dgm:pt modelId="{396D8653-BDE5-464E-8076-18DEC2294977}" type="pres">
      <dgm:prSet presAssocID="{16F0B0FE-53C5-43F2-8E73-0E0B04BA87C8}" presName="parentText" presStyleLbl="node1" presStyleIdx="5" presStyleCnt="7" custLinFactY="-52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CFD7A-0446-42C5-A031-3482634B629F}" type="pres">
      <dgm:prSet presAssocID="{2C20A48A-17A4-4C2E-874B-CCF0D5CF89C6}" presName="spacer" presStyleCnt="0"/>
      <dgm:spPr/>
    </dgm:pt>
    <dgm:pt modelId="{5D544425-2D4F-4442-AED3-C21E44C04313}" type="pres">
      <dgm:prSet presAssocID="{313FA9A5-B59B-4F26-B59F-C101C06B6D98}" presName="parentText" presStyleLbl="node1" presStyleIdx="6" presStyleCnt="7" custLinFactY="-10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7D508A-69B0-4195-9ECF-618EAB837FC5}" srcId="{09C75B0A-245C-474D-92A3-76C19B2A6E39}" destId="{76ACFB2A-4FD6-4D75-983C-5EC432A8E959}" srcOrd="0" destOrd="0" parTransId="{C7B9AE8E-6A91-4E17-B0EF-CE7983FEAE50}" sibTransId="{AD703321-A221-40FA-B7C6-B2F17A6AC729}"/>
    <dgm:cxn modelId="{E7B42CB2-FDDD-499C-B5C7-D920BA956260}" srcId="{09C75B0A-245C-474D-92A3-76C19B2A6E39}" destId="{C0AC7200-FCF9-4E2C-ACDD-9BBBC5474EF6}" srcOrd="1" destOrd="0" parTransId="{988F110D-D608-4B87-93DA-3542849F22A0}" sibTransId="{FC2EF4C4-719E-4B8E-A0C5-61844C3C1CB2}"/>
    <dgm:cxn modelId="{B0B06DD4-565B-4D20-B96D-FBCF68AE7B31}" srcId="{09C75B0A-245C-474D-92A3-76C19B2A6E39}" destId="{FF4EFB52-5C36-47F7-90D5-E35EB6412909}" srcOrd="2" destOrd="0" parTransId="{D9104FB0-5AA0-42B3-84D1-CB54A83B21B0}" sibTransId="{8A6E9D4E-BE54-409C-A77C-A23C38AD617D}"/>
    <dgm:cxn modelId="{952CFB82-E801-4E64-8136-B84F4DD085E9}" srcId="{09C75B0A-245C-474D-92A3-76C19B2A6E39}" destId="{497C71C9-F3C2-440A-8EBD-ACF214CC10CD}" srcOrd="3" destOrd="0" parTransId="{54FB3D46-AFC9-497A-89A7-CF68B34DC065}" sibTransId="{551C0A93-E3CD-4B06-B080-774F2A422B98}"/>
    <dgm:cxn modelId="{AFBC59C8-FD67-477A-A2F9-61C586F8F712}" srcId="{09C75B0A-245C-474D-92A3-76C19B2A6E39}" destId="{9020F87B-5DA1-4843-9E01-F4F5061211B9}" srcOrd="4" destOrd="0" parTransId="{6C25CCD4-6A5B-41A4-904D-0E42D44ADAD7}" sibTransId="{3888EC32-C4BF-44A0-B7DA-91BFF5F6AEDB}"/>
    <dgm:cxn modelId="{D53B0776-C8FA-4942-8240-43F7D34CA865}" srcId="{09C75B0A-245C-474D-92A3-76C19B2A6E39}" destId="{16F0B0FE-53C5-43F2-8E73-0E0B04BA87C8}" srcOrd="5" destOrd="0" parTransId="{B2D0F3EA-49B9-407A-B620-F6F07E4C5444}" sibTransId="{2C20A48A-17A4-4C2E-874B-CCF0D5CF89C6}"/>
    <dgm:cxn modelId="{8E723640-9257-4AB2-B018-46C6EBBAC515}" srcId="{09C75B0A-245C-474D-92A3-76C19B2A6E39}" destId="{313FA9A5-B59B-4F26-B59F-C101C06B6D98}" srcOrd="6" destOrd="0" parTransId="{A948CC5B-2027-4164-825E-9FAD1EAE5B1A}" sibTransId="{12F59F78-F98D-41A9-A0B7-017A084EAACD}"/>
    <dgm:cxn modelId="{9E329682-CE3A-44DE-98F4-DF440F2AC9E8}" type="presOf" srcId="{09C75B0A-245C-474D-92A3-76C19B2A6E39}" destId="{FAE82A4A-867F-4C7B-97E0-007BF00790AA}" srcOrd="0" destOrd="0" presId="urn:microsoft.com/office/officeart/2005/8/layout/vList2#11"/>
    <dgm:cxn modelId="{FCB4EFBB-5D87-4EBB-B025-BA6DADD6D46E}" type="presParOf" srcId="{FAE82A4A-867F-4C7B-97E0-007BF00790AA}" destId="{0DB8A09B-1B8B-42F2-A63D-6688ECA2B652}" srcOrd="0" destOrd="0" presId="urn:microsoft.com/office/officeart/2005/8/layout/vList2#11"/>
    <dgm:cxn modelId="{F5AF4042-9846-4EAC-9E7C-5291783FAFC5}" type="presOf" srcId="{76ACFB2A-4FD6-4D75-983C-5EC432A8E959}" destId="{0DB8A09B-1B8B-42F2-A63D-6688ECA2B652}" srcOrd="0" destOrd="0" presId="urn:microsoft.com/office/officeart/2005/8/layout/vList2#11"/>
    <dgm:cxn modelId="{7CAD96FD-8E87-41C9-B602-97806EE9E11B}" type="presParOf" srcId="{FAE82A4A-867F-4C7B-97E0-007BF00790AA}" destId="{C17CA196-3001-443C-AF36-407DAAFC272E}" srcOrd="1" destOrd="0" presId="urn:microsoft.com/office/officeart/2005/8/layout/vList2#11"/>
    <dgm:cxn modelId="{D5649BEA-3695-456D-AA08-38E8020FE868}" type="presParOf" srcId="{FAE82A4A-867F-4C7B-97E0-007BF00790AA}" destId="{1575AA7A-C58B-437D-B981-3D75AFBF0318}" srcOrd="2" destOrd="0" presId="urn:microsoft.com/office/officeart/2005/8/layout/vList2#11"/>
    <dgm:cxn modelId="{1DE13177-3988-4330-A3E7-9207EF92178A}" type="presOf" srcId="{C0AC7200-FCF9-4E2C-ACDD-9BBBC5474EF6}" destId="{1575AA7A-C58B-437D-B981-3D75AFBF0318}" srcOrd="0" destOrd="0" presId="urn:microsoft.com/office/officeart/2005/8/layout/vList2#11"/>
    <dgm:cxn modelId="{749BA10F-3D15-4312-8A8C-CE3B2820C61E}" type="presParOf" srcId="{FAE82A4A-867F-4C7B-97E0-007BF00790AA}" destId="{3D5A7AF5-95CF-4163-B699-0B927C15E1B2}" srcOrd="3" destOrd="0" presId="urn:microsoft.com/office/officeart/2005/8/layout/vList2#11"/>
    <dgm:cxn modelId="{B2779227-C024-4562-AA87-F13AB11B75B4}" type="presParOf" srcId="{FAE82A4A-867F-4C7B-97E0-007BF00790AA}" destId="{28DC96C5-CD2B-417B-9686-E648EAA0A472}" srcOrd="4" destOrd="0" presId="urn:microsoft.com/office/officeart/2005/8/layout/vList2#11"/>
    <dgm:cxn modelId="{F40AE93B-6EAB-4BB9-A697-477CE924560B}" type="presOf" srcId="{FF4EFB52-5C36-47F7-90D5-E35EB6412909}" destId="{28DC96C5-CD2B-417B-9686-E648EAA0A472}" srcOrd="0" destOrd="0" presId="urn:microsoft.com/office/officeart/2005/8/layout/vList2#11"/>
    <dgm:cxn modelId="{98CD4E5C-0AF0-472E-B0C4-1394DE70B860}" type="presParOf" srcId="{FAE82A4A-867F-4C7B-97E0-007BF00790AA}" destId="{646CCD27-B65D-4057-A544-C892657D596E}" srcOrd="5" destOrd="0" presId="urn:microsoft.com/office/officeart/2005/8/layout/vList2#11"/>
    <dgm:cxn modelId="{B0A46D86-70DF-4A88-8441-7A9B9784DB61}" type="presParOf" srcId="{FAE82A4A-867F-4C7B-97E0-007BF00790AA}" destId="{F83D2861-46DC-407C-B33B-66AF3D90BBC9}" srcOrd="6" destOrd="0" presId="urn:microsoft.com/office/officeart/2005/8/layout/vList2#11"/>
    <dgm:cxn modelId="{9983067C-A476-4860-B282-6BAE072E0FA2}" type="presOf" srcId="{497C71C9-F3C2-440A-8EBD-ACF214CC10CD}" destId="{F83D2861-46DC-407C-B33B-66AF3D90BBC9}" srcOrd="0" destOrd="0" presId="urn:microsoft.com/office/officeart/2005/8/layout/vList2#11"/>
    <dgm:cxn modelId="{4E2764A1-18BE-478F-8C4E-92A2DF1C347C}" type="presParOf" srcId="{FAE82A4A-867F-4C7B-97E0-007BF00790AA}" destId="{DBDCC0A3-60C6-47CF-8175-EED98BF5F88B}" srcOrd="7" destOrd="0" presId="urn:microsoft.com/office/officeart/2005/8/layout/vList2#11"/>
    <dgm:cxn modelId="{474AE8D0-78FB-4F96-9636-33FAA6B318F1}" type="presParOf" srcId="{FAE82A4A-867F-4C7B-97E0-007BF00790AA}" destId="{10471877-BBB0-4EED-AA6F-8241335AF973}" srcOrd="8" destOrd="0" presId="urn:microsoft.com/office/officeart/2005/8/layout/vList2#11"/>
    <dgm:cxn modelId="{876E3BF6-019D-461F-948C-661E35E8F761}" type="presOf" srcId="{9020F87B-5DA1-4843-9E01-F4F5061211B9}" destId="{10471877-BBB0-4EED-AA6F-8241335AF973}" srcOrd="0" destOrd="0" presId="urn:microsoft.com/office/officeart/2005/8/layout/vList2#11"/>
    <dgm:cxn modelId="{9D1220F5-9D14-475F-ACA4-ADAC83E15EBD}" type="presParOf" srcId="{FAE82A4A-867F-4C7B-97E0-007BF00790AA}" destId="{2598F405-82CD-4E03-AF5B-F3F695C23B2E}" srcOrd="9" destOrd="0" presId="urn:microsoft.com/office/officeart/2005/8/layout/vList2#11"/>
    <dgm:cxn modelId="{3138360B-5D43-471D-9371-5406838BAB79}" type="presParOf" srcId="{FAE82A4A-867F-4C7B-97E0-007BF00790AA}" destId="{396D8653-BDE5-464E-8076-18DEC2294977}" srcOrd="10" destOrd="0" presId="urn:microsoft.com/office/officeart/2005/8/layout/vList2#11"/>
    <dgm:cxn modelId="{BBD4BEAA-489F-4D7D-A2B5-D1F376E48951}" type="presOf" srcId="{16F0B0FE-53C5-43F2-8E73-0E0B04BA87C8}" destId="{396D8653-BDE5-464E-8076-18DEC2294977}" srcOrd="0" destOrd="0" presId="urn:microsoft.com/office/officeart/2005/8/layout/vList2#11"/>
    <dgm:cxn modelId="{5D94328D-AF96-45C8-B0F6-950D33A5563C}" type="presParOf" srcId="{FAE82A4A-867F-4C7B-97E0-007BF00790AA}" destId="{DCBCFD7A-0446-42C5-A031-3482634B629F}" srcOrd="11" destOrd="0" presId="urn:microsoft.com/office/officeart/2005/8/layout/vList2#11"/>
    <dgm:cxn modelId="{A0C4E12D-2A20-4E5B-9F16-31623974AF48}" type="presParOf" srcId="{FAE82A4A-867F-4C7B-97E0-007BF00790AA}" destId="{5D544425-2D4F-4442-AED3-C21E44C04313}" srcOrd="12" destOrd="0" presId="urn:microsoft.com/office/officeart/2005/8/layout/vList2#11"/>
    <dgm:cxn modelId="{12103824-1A97-461F-AD06-F6E2F93AB6DA}" type="presOf" srcId="{313FA9A5-B59B-4F26-B59F-C101C06B6D98}" destId="{5D544425-2D4F-4442-AED3-C21E44C04313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B8A09B-1B8B-42F2-A63D-6688ECA2B652}">
      <dsp:nvSpPr>
        <dsp:cNvPr id="0" name=""/>
        <dsp:cNvSpPr/>
      </dsp:nvSpPr>
      <dsp:spPr>
        <a:xfrm>
          <a:off x="0" y="0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</a:rPr>
            <a:t>◆  </a:t>
          </a:r>
          <a:r>
            <a:rPr lang="zh-CN" altLang="en-US" sz="2000" kern="1200" dirty="0" smtClean="0">
              <a:solidFill>
                <a:srgbClr val="FF0000"/>
              </a:solidFill>
            </a:rPr>
            <a:t>软件产品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0" y="0"/>
        <a:ext cx="5616624" cy="499590"/>
      </dsp:txXfrm>
    </dsp:sp>
    <dsp:sp modelId="{1575AA7A-C58B-437D-B981-3D75AFBF0318}">
      <dsp:nvSpPr>
        <dsp:cNvPr id="0" name=""/>
        <dsp:cNvSpPr/>
      </dsp:nvSpPr>
      <dsp:spPr>
        <a:xfrm>
          <a:off x="0" y="535748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软件工程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535748"/>
        <a:ext cx="5616624" cy="499590"/>
      </dsp:txXfrm>
    </dsp:sp>
    <dsp:sp modelId="{28DC96C5-CD2B-417B-9686-E648EAA0A472}">
      <dsp:nvSpPr>
        <dsp:cNvPr id="0" name=""/>
        <dsp:cNvSpPr/>
      </dsp:nvSpPr>
      <dsp:spPr>
        <a:xfrm>
          <a:off x="0" y="104860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软件生命周期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0" y="1048603"/>
        <a:ext cx="5616624" cy="499590"/>
      </dsp:txXfrm>
    </dsp:sp>
    <dsp:sp modelId="{F83D2861-46DC-407C-B33B-66AF3D90BBC9}">
      <dsp:nvSpPr>
        <dsp:cNvPr id="0" name=""/>
        <dsp:cNvSpPr/>
      </dsp:nvSpPr>
      <dsp:spPr>
        <a:xfrm>
          <a:off x="0" y="156023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软件开发模型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1560233"/>
        <a:ext cx="5616624" cy="499590"/>
      </dsp:txXfrm>
    </dsp:sp>
    <dsp:sp modelId="{10471877-BBB0-4EED-AA6F-8241335AF973}">
      <dsp:nvSpPr>
        <dsp:cNvPr id="0" name=""/>
        <dsp:cNvSpPr/>
      </dsp:nvSpPr>
      <dsp:spPr>
        <a:xfrm>
          <a:off x="0" y="207998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软件开发流程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079983"/>
        <a:ext cx="5616624" cy="499590"/>
      </dsp:txXfrm>
    </dsp:sp>
    <dsp:sp modelId="{396D8653-BDE5-464E-8076-18DEC2294977}">
      <dsp:nvSpPr>
        <dsp:cNvPr id="0" name=""/>
        <dsp:cNvSpPr/>
      </dsp:nvSpPr>
      <dsp:spPr>
        <a:xfrm>
          <a:off x="0" y="2579565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项目成员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579565"/>
        <a:ext cx="5616624" cy="499590"/>
      </dsp:txXfrm>
    </dsp:sp>
    <dsp:sp modelId="{5D544425-2D4F-4442-AED3-C21E44C04313}">
      <dsp:nvSpPr>
        <dsp:cNvPr id="0" name=""/>
        <dsp:cNvSpPr/>
      </dsp:nvSpPr>
      <dsp:spPr>
        <a:xfrm>
          <a:off x="0" y="3073027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开发沙龙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3073027"/>
        <a:ext cx="5616624" cy="4995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B8A09B-1B8B-42F2-A63D-6688ECA2B652}">
      <dsp:nvSpPr>
        <dsp:cNvPr id="0" name=""/>
        <dsp:cNvSpPr/>
      </dsp:nvSpPr>
      <dsp:spPr>
        <a:xfrm>
          <a:off x="0" y="0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</a:rPr>
            <a:t>◆  </a:t>
          </a:r>
          <a:r>
            <a:rPr lang="zh-CN" altLang="en-US" sz="2000" kern="1200" dirty="0" smtClean="0">
              <a:solidFill>
                <a:srgbClr val="FF0000"/>
              </a:solidFill>
            </a:rPr>
            <a:t>软件产品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0" y="0"/>
        <a:ext cx="5616624" cy="499590"/>
      </dsp:txXfrm>
    </dsp:sp>
    <dsp:sp modelId="{1575AA7A-C58B-437D-B981-3D75AFBF0318}">
      <dsp:nvSpPr>
        <dsp:cNvPr id="0" name=""/>
        <dsp:cNvSpPr/>
      </dsp:nvSpPr>
      <dsp:spPr>
        <a:xfrm>
          <a:off x="0" y="535748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软件工程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535748"/>
        <a:ext cx="5616624" cy="499590"/>
      </dsp:txXfrm>
    </dsp:sp>
    <dsp:sp modelId="{28DC96C5-CD2B-417B-9686-E648EAA0A472}">
      <dsp:nvSpPr>
        <dsp:cNvPr id="0" name=""/>
        <dsp:cNvSpPr/>
      </dsp:nvSpPr>
      <dsp:spPr>
        <a:xfrm>
          <a:off x="0" y="104860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软件生命周期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0" y="1048603"/>
        <a:ext cx="5616624" cy="499590"/>
      </dsp:txXfrm>
    </dsp:sp>
    <dsp:sp modelId="{F83D2861-46DC-407C-B33B-66AF3D90BBC9}">
      <dsp:nvSpPr>
        <dsp:cNvPr id="0" name=""/>
        <dsp:cNvSpPr/>
      </dsp:nvSpPr>
      <dsp:spPr>
        <a:xfrm>
          <a:off x="0" y="156023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软件开发模型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1560233"/>
        <a:ext cx="5616624" cy="499590"/>
      </dsp:txXfrm>
    </dsp:sp>
    <dsp:sp modelId="{10471877-BBB0-4EED-AA6F-8241335AF973}">
      <dsp:nvSpPr>
        <dsp:cNvPr id="0" name=""/>
        <dsp:cNvSpPr/>
      </dsp:nvSpPr>
      <dsp:spPr>
        <a:xfrm>
          <a:off x="0" y="2079983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软件开发流程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079983"/>
        <a:ext cx="5616624" cy="499590"/>
      </dsp:txXfrm>
    </dsp:sp>
    <dsp:sp modelId="{396D8653-BDE5-464E-8076-18DEC2294977}">
      <dsp:nvSpPr>
        <dsp:cNvPr id="0" name=""/>
        <dsp:cNvSpPr/>
      </dsp:nvSpPr>
      <dsp:spPr>
        <a:xfrm>
          <a:off x="0" y="2579565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</a:t>
          </a:r>
          <a:r>
            <a:rPr lang="zh-CN" altLang="en-US" sz="2000" kern="1200" dirty="0" smtClean="0">
              <a:solidFill>
                <a:schemeClr val="tx1"/>
              </a:solidFill>
            </a:rPr>
            <a:t>项目成员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2579565"/>
        <a:ext cx="5616624" cy="499590"/>
      </dsp:txXfrm>
    </dsp:sp>
    <dsp:sp modelId="{5D544425-2D4F-4442-AED3-C21E44C04313}">
      <dsp:nvSpPr>
        <dsp:cNvPr id="0" name=""/>
        <dsp:cNvSpPr/>
      </dsp:nvSpPr>
      <dsp:spPr>
        <a:xfrm>
          <a:off x="0" y="3073027"/>
          <a:ext cx="5616624" cy="499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◆  开发沙龙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0" y="3073027"/>
        <a:ext cx="5616624" cy="49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3910" y="6356350"/>
            <a:ext cx="2743200" cy="365125"/>
          </a:xfrm>
        </p:spPr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21532" y="2166002"/>
            <a:ext cx="11044777" cy="857399"/>
          </a:xfrm>
        </p:spPr>
        <p:txBody>
          <a:bodyPr>
            <a:normAutofit/>
          </a:bodyPr>
          <a:lstStyle/>
          <a:p>
            <a:r>
              <a:rPr lang="en-US" altLang="zh-CN" sz="4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4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345565" y="313690"/>
            <a:ext cx="955865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内连接:</a:t>
            </a:r>
            <a:endParaRPr lang="zh-CN" altLang="en-US" sz="105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上面的连接语句就是内连接，但它不是SQL标准中的查询方式，可以理解为方言！SQL标准的内连接为：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FROM emp e 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INNER    JOIN dept d 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ON  e.deptno=d.deptno;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[INNER可以省略，MySQL默认的连接方式就是内连接]</a:t>
            </a:r>
            <a:endParaRPr lang="en-US" sz="2000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r>
              <a:rPr lang="en-US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[不使用WHERE，而是使用ON]</a:t>
            </a:r>
            <a:endParaRPr lang="en-US" sz="2000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内连接的特点：查询结果必须满足条件。例如我们向emp表中插入一条记录：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　其中deptno为50，而在dept表中只有10、20、30、40部门，那么上面的查询结果中就不会出现“张三”这条记录，因为它不能满足e.deptno=d.deptno这个条件。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255" y="4496435"/>
            <a:ext cx="8453755" cy="240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984885" y="242570"/>
            <a:ext cx="845756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外连接（左连接、右连接）</a:t>
            </a:r>
            <a:endParaRPr lang="zh-CN" altLang="en-US" sz="105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外连接的特点：查询出的结果存在不满足条件的可能。左连接：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* FROM emp e LEFT OUTER JOIN dept d ON e.deptno=d.deptno;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930" y="2533015"/>
            <a:ext cx="9858375" cy="1645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en-US" altLang="zh-CN" sz="105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左连接是先查询出左表（即以左表为主），然后查询右表，右表中满足条件的显示出来，不满足条件的显示NULL。这么说你可能不太明白，我们还是用</a:t>
            </a:r>
            <a:r>
              <a:rPr 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下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面的例子来说明。其中emp表中“张三”这条记录中，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506730" y="679450"/>
            <a:ext cx="109962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部门编号为50，而dept表中不存在部门编号为50的记录，所以“张三”这条记录，不能满足e.deptno=d.deptno这条件。但在左连接中，因为emp表是左表，所以左表中的记录都会查询出来，即“张三”这条记录也会查出，但相应的右表部分显示NULL。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-21474826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2032635"/>
            <a:ext cx="10380345" cy="3574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152525" y="72517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右连接:</a:t>
            </a:r>
            <a:endParaRPr lang="en-US" altLang="zh-CN" sz="3200" b="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2525" y="1336675"/>
            <a:ext cx="98869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右连接就是先把右表中所有记录都查询出来，然后左表满足条件的显示，不满足显示NULL。例如在dept表中的40部门并不存在员工，但在右连接中，如果dept表为右表，那么还是会查出40部门，但相应的员工信息为NULL。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266700"/>
            <a:endParaRPr lang="en-US" altLang="zh-CN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26670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* FROM emp e RIGHT OUTER JOIN dept d ON e.deptno=d.deptno;</a:t>
            </a:r>
            <a:endParaRPr lang="zh-CN" altLang="en-US" sz="2000" b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indent="26670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" name="图片 -2147482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225" y="3387090"/>
            <a:ext cx="5753100" cy="195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210945" y="1588770"/>
            <a:ext cx="82073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连接查询心得</a:t>
            </a:r>
            <a:r>
              <a:rPr lang="en-US" altLang="zh-CN" sz="3200" b="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：</a:t>
            </a:r>
            <a:endParaRPr lang="zh-CN" altLang="en-US" sz="10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连接不限与两张表，连接查询也可以是三张、四张，甚至N张表的连接查询。通常连接查询不可能需要整个笛卡尔积，而只是需要其中一部分，那么这时就需要使用条件来去除不需要的记录。这个条件大多数情况下都是使用主外键关系去除。两张表的连接查询一定有一个主外键关系，三张表的连接查询就一定有两个主外键关系，所以在大家不是很熟悉连接查询时，首先要学会去除无用笛卡尔积，那么就是用主外键关系作为条件来处理。如果两张表的查询，那么至少有一个主外键条件，三张表连接至少有两个主外键条件。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554355" y="494665"/>
            <a:ext cx="10910570" cy="45847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自然连接</a:t>
            </a:r>
            <a:r>
              <a:rPr lang="zh-CN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：</a:t>
            </a:r>
            <a:endParaRPr lang="zh-CN" altLang="zh-CN" sz="3200" b="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大家也都知道，连接查询会产生无用笛卡尔积，我们通常使用主外键关系等式来去除它。而自然连接无需你去给出主外键等式，它会自动找到这一等式：l 两张连接的表中名称和类型完成一致的列作为条件，例如emp和dept表都存在deptno列，并且类型一致，所以会被自然连接找到！当然自然连接还有其他的查找条件的方式，但其他方式都可能存在问题！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None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* FROM emp NATURAL JOIN dept;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>
              <a:buNone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[</a:t>
            </a: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内连接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]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>
              <a:buNone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* FROM emp NATURAL LEFT JOIN dept;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None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[</a:t>
            </a: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左链接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]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>
              <a:buNone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* FROM emp NATURAL RIGHT JOIN dept;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>
              <a:buNone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[</a:t>
            </a: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右链接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]</a:t>
            </a:r>
            <a:endParaRPr lang="en-US" alt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Calibri" panose="020F0502020204030204" charset="0"/>
              <a:sym typeface="+mn-ea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229360" y="275590"/>
            <a:ext cx="7946390" cy="45847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子查询</a:t>
            </a:r>
            <a:r>
              <a:rPr lang="zh-CN" altLang="en-US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：</a:t>
            </a:r>
            <a:endParaRPr lang="zh-CN" altLang="en-US" sz="3200" b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子查询就是嵌套查询，即SELECT中包含SELECT，如果一条语句中存在两个，或两个以上SELECT，那么就是子查询语句了。l 子查询出现的位置：　　Ø where后，作为条件的一部分；　　Ø from后，作为被查询的一条表；l 当子查询出现在where后作为条件时，还可以使用如下关键字：　　Ø any　　Ø alll 子查询结果集的形式：　　Ø 单行单列（用于条件）　　Ø 单行多列（用于条件）　　Ø 多行单列（用于条件）　　Ø 多行多列（用于表）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822960" y="178435"/>
            <a:ext cx="10223500" cy="6431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7175"/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子查询－单行单列</a:t>
            </a:r>
            <a:endParaRPr lang="zh-CN" altLang="en-US" sz="3200" b="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  <a:sym typeface="+mn-ea"/>
            </a:endParaRPr>
          </a:p>
          <a:p>
            <a:pPr indent="257175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1. 工资高于甘宁的员工。分析：查询条件：工资&gt;甘宁工资，其中甘宁工资需要一条子查询。 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257175"/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第一步：查询甘宁的工资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257175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sal FROM emp WHERE ename='甘宁'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第二步：查询高于甘宁工资的员工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257175"/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257175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* FROM emp WHERE sal &gt; (${第一步})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结果：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* FROM emp WHERE sal &gt; (SELECT sal FROM emp WHERE ename='甘宁')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257175"/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257175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257175"/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257175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2065" y="5796915"/>
            <a:ext cx="80244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>
              <a:buFont typeface="Wingdings" panose="05000000000000000000" charset="0"/>
              <a:buChar char=""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子查询作为条件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l">
              <a:buFont typeface="Wingdings" panose="05000000000000000000" charset="0"/>
              <a:buChar char=""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子查询形式为单行单列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36955" y="878205"/>
            <a:ext cx="1031176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查询条件：工资高于30部门所有人工资，其中30部门所有人工资是子查询。高于所有需要使用all关键字。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第一步：查询30部门所有人工资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sal FROM emp WHERE deptno=30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第二步：查询高于30部门所有人工资的员工信息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 WHERE sal &gt; ALL (${第一步})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结果：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 WHERE sal &gt; ALL (SELECT sal FROM emp WHERE deptno=30)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子查询作为条件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子查询形式为多行单列（当子查询结果集形式为多行单列时可以使用ALL或ANY关键字）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0300" y="19812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3200" b="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子查询－多行单列：</a:t>
            </a:r>
            <a:endParaRPr lang="zh-CN" altLang="en-US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994410" y="297815"/>
            <a:ext cx="11392535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zh-CN" altLang="en-US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  <a:sym typeface="+mn-ea"/>
              </a:rPr>
              <a:t>子查询－单行多列：</a:t>
            </a:r>
            <a:endParaRPr lang="zh-CN" altLang="en-US" sz="1050"/>
          </a:p>
          <a:p>
            <a:pPr marL="228600" indent="-22860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查询工作和工资与殷天正完全相同的员工信息分析：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查询条件：工作和工资与殷天正完全相同，这是子查询 第一步：查询出殷天正的工作和工资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job,sal FROM emp WHERE ename='殷天正'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第二步：查询出与殷天正工作和工资相同的人</a:t>
            </a:r>
            <a:endParaRPr lang="zh-CN" alt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</a:t>
            </a:r>
            <a:endParaRPr lang="zh-CN" alt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 WHERE (job,sal) IN (${第一步})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结果：</a:t>
            </a:r>
            <a:endParaRPr lang="zh-CN" alt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 WHERE (job,sal) IN (SELECT job,sal FROM emp WHERE ename='殷天正')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228600" indent="-22860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子查询作为条件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子查询形式为单行多列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59401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3422179" y="1916832"/>
          <a:ext cx="561662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012825" y="-226695"/>
            <a:ext cx="11026140" cy="6492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zh-CN" altLang="en-US" sz="3200" b="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</a:endParaRPr>
          </a:p>
          <a:p>
            <a:pPr indent="0"/>
            <a:r>
              <a:rPr lang="zh-CN" altLang="en-US" sz="3200" b="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子查询－多行多列</a:t>
            </a:r>
            <a:r>
              <a:rPr lang="en-US" altLang="zh-CN" sz="3200" b="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(1)</a:t>
            </a:r>
            <a:endParaRPr lang="en-US" altLang="zh-CN" sz="3200" b="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</a:endParaRPr>
          </a:p>
          <a:p>
            <a:pPr indent="0"/>
            <a:endParaRPr lang="en-US" altLang="zh-CN" sz="3200" b="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查询员工编号为1006的员工名称、员工工资、部门名称、部门地址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分析：查询列：员工名称、员工工资、部门名称、部门地址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查询表：emp和dept，分析得出，不需要外连接（外连接的特性：某一行（或某些行）记录上会出现一半有值，一半为NULL值）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条件：员工编号为1006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第一步：去除多表，只查一张表，这里去除部门表，只查员工表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ename, sal FROM emp e WHERE empno=1006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第二步：让第一步与dept做内连接查询，添加主外键条件去除无用笛卡尔积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e.ename, e.sal, d.dname, d.loc FROM emp e, dept d 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WHERE e.deptno=d.deptno AND empno=1006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02665" y="236220"/>
            <a:ext cx="10657205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altLang="en-US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  <a:sym typeface="+mn-ea"/>
              </a:rPr>
              <a:t>子查询－多行多列(2)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第二步中的dept表表示所有行所有列的一张完整的表，这里可以把dept替换成所有行，但只有dname和loc列的表，这需要子查询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。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第三步：查询dept表中dname和loc两列，因为deptno会被作为条件，用来去除无用笛卡尔积，所以需要查询它。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dname,loc,deptno FROM dept;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第四步：替换第二步中的dept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SELECT e.ename, e.sal, d.dname, d.loc 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FROM emp e, (SELECT dname,loc,deptno FROM dept) d 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WHERE e.deptno=d.deptno AND e.empno=1006</a:t>
            </a:r>
            <a:endParaRPr lang="en-US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/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子查询作为表</a:t>
            </a:r>
            <a:endParaRPr lang="zh-CN" altLang="en-US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子查询形式为多行多列</a:t>
            </a:r>
            <a:endParaRPr lang="zh-CN" altLang="en-US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59401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3422179" y="1916832"/>
          <a:ext cx="561662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635000" y="746125"/>
            <a:ext cx="10993755" cy="593280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完整性约束是为了表的数据的正确性！如果数据不正确，那么一开始就不能添加到表中。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主键：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当某一列添加了主键约束后，那么这一列的数据就不能重复出现。这样每行记录中其主键列的值就是这一行的唯一标识。例如学生的学号可以用来做唯一标识，而学生的姓名是不能做唯一标识的，因为姓名有可能同名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主键列的值不能为NULL，也不能重复！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每张表最多只能有一个主键，指定主键约束使用PRIMARY KEY关键字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例如：创建表时：定义列时指定主键：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CREATE TABLE stu(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sid　　 CHAR(6) PRIMARY KEY,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sname	VARCHAR(20),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age		INT,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gender	VARCHAR(10) 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完整性约束-主键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860425"/>
            <a:ext cx="8311515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创建表时：定义列之后独立指定主键：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CREATE TABLE stu(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sid	    CHAR(6),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sname	VARCHAR(20),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age		INT,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gender	VARCHAR(10),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PRIMARY KEY(sid)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创已创建时：修改表时指定主键：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ALTER TABLE stu ADD PRIMARY KEY(sid);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创已创建时：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删除主键（只是删除主键约束，而不会删除主键列）：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ALTER TABLE stu DROP PRIMARY KEY;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223645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完整性约束-主键(1)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716915"/>
            <a:ext cx="8311515" cy="6211570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MySQL提供了主键自动增长的功能！这样用户就不用再为是否有主键是否重复而烦恼了。当主键设置为自动增长后，在没有给出主键值时，主键的值会自动生成，而且是最大主键值+1，也就不会出现重复主键的可能了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创建表时设置主键自增长（主键必须是整型才可以自增长）：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CREATE TABLE stu(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sid INT PRIMARY KEY AUTO_INCREMENT,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sname	VARCHAR(20),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age		INT,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gender	VARCHAR(10)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修改表时设置主键自增长：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ALTER TABLE stu CHANGE sid sid INT AUTO_INCREMENT;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alter table stu modify sid int auto_increment;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修改表时删除主键自增长：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ALTER TABLE stu CHANGE sid sid INT;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主键自增长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860425"/>
            <a:ext cx="8311515" cy="560387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指定非空约束的列不能没有值，也就是说在插入记录时，对添加了非空约束的列一定要给值；在修改记录时，不能把非空列的值设置为NULL。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指定非空约束：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CREATE TABLE stu(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sid INT PRIMARY KEY AUTO_INCREMENT,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sname VARCHAR(10) NOT NULL,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age		INT,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gender	VARCHAR(10)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非空约束(1)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860425"/>
            <a:ext cx="8311515" cy="560387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指定非空约束的列不能没有值，也就是说在插入记录时，对添加了非空约束的列一定要给值；在修改记录时，不能把非空列的值设置为NULL。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当为sname字段指定为非空后，在向stu表中插入记录时，必须给sname字段指定值，否则会报错：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INSERT INTO stu(sid) VALUES(1);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插入的记录中sname没有指定值，所以会报错！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非空约束(2)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860425"/>
            <a:ext cx="8311515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还可以为字段指定唯一约束！当为字段指定唯一约束后，那么字段的值必须是唯一的。这一点与主键相似！例如给stu表的sname字段指定唯一约束：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CREATE TABLE tab_ab(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sid INT PRIMARY KEY AUTO_INCREMENT,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sname VARCHAR(10) UNIQUE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INSERT INTO sname(sid, sname) VALUES(1001, 'zs');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INSERT INTO sname(sid, sname) VALUES(1002, 'zs');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当两次插入相同的名字时，MySQL会报错！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唯一约束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1899285" y="860425"/>
            <a:ext cx="8311515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主外键是构成表与表关联的唯一途径！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外键是另一张表的主键！例如员工表与部门表之间就存在关联关系，其中员工表中的部门编号字段就是外键，是相对部门表的外键。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我们再来看BBS系统中：用户表（t_user）、分类表（t_section）、帖子表（t_topic）三者之间的关系。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外键约束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-2147482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743" y="3008630"/>
            <a:ext cx="5757545" cy="311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895985" y="927100"/>
            <a:ext cx="9314815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一对一：例如t_person表和t_card表，即人和身份证。这种情况需要找出主从关系，即谁是主表，谁是从表。人可以没有身份证，但身份证必须要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有人才行，所以人是主表，而身份证是从表。设计从表可以有两种方案：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在t_card表中添加外键列（相对t_user表），并且给外键添加唯一约束；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给t_card表的主键添加外键约束（相对t_user表），即t_card表的主键也是外键。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一对多（多对一）：最为常见的就是一对多！一对多和多对一，这是从哪个角度去看得出来的。t_user和t_section的关系，从t_user来看就是一对多，而从t_section的角度来看就是多对一！这种情况都是在多方创建外键！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多对多：例如t_stu和t_teacher表，即一个学生可以有多个老师，而一个老师也可以有多个学生。这种情况通常需要创建中间表来处理多对多关系。例如再创建一张表t_stu_tea表，给出两个外键，一个相对t_stu表的外键，另一个相对t_teacher表的外键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942975" y="2619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表与表之间的关系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740410" y="860425"/>
            <a:ext cx="10898505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例如在t_section表中sid为1的记录说明有一个分类叫java，版主是t_user表中uid为1的用户，即zs！例如在t_topic表中tid为2的记录是名字为“Java是咖啡”的帖子，它是java版块的帖子，它的作者是ww。外键就是用来约束这一列的值必须是另一张表的主键值！！！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创建t_user表，指定uid为主键列：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CREATE TABLE t_user(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uid	INT PRIMARY KEY AUTO_INCREMENT,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uname	VARCHAR(20) UNIQUE NOT NULL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452245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外键约束(1)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4294967295"/>
          </p:nvPr>
        </p:nvSpPr>
        <p:spPr>
          <a:xfrm>
            <a:off x="740410" y="860425"/>
            <a:ext cx="10898505" cy="5266055"/>
          </a:xfrm>
        </p:spPr>
        <p:txBody>
          <a:bodyPr/>
          <a:lstStyle/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altLang="zh-CN" sz="16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创建t_section表，指定sid为主键列，u_id为相对t_user表的uid列的外键：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CREATE TABLE t_section(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	sid	INT PRIMARY KEY AUTO_INCREMENT,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	sname	VARCHAR(30),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	u_id	INT,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		CONSTRAINT fk_t_user FOREIGN KEY(u_id) REFERENCES t_user(uid)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修改t_section表，指定u_id为相对t_user表的uid列的外键：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ALTER TABLE t_section ADD CONSTRAINT fk_t_user FOREIGN KEY(u_id) REFERENCES t_user(uid);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修改t_section表，删除u_id的外键约束：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0" algn="l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ALTER TABLE t_section DROP FOREIGN KEY fk_t_user;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452245" y="71438"/>
            <a:ext cx="6858000" cy="642937"/>
          </a:xfrm>
        </p:spPr>
        <p:txBody>
          <a:bodyPr/>
          <a:lstStyle/>
          <a:p>
            <a:pPr algn="l" eaLnBrk="1" fontAlgn="base" hangingPunct="1">
              <a:lnSpc>
                <a:spcPct val="100000"/>
              </a:lnSpc>
            </a:pP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外键约束(</a:t>
            </a:r>
            <a:r>
              <a:rPr lang="zh-CN" altLang="en-US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２</a:t>
            </a: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)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06475" y="253365"/>
            <a:ext cx="5241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base"/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多表查询</a:t>
            </a:r>
            <a:endParaRPr lang="en-US" altLang="zh-CN" sz="32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73020" y="1475105"/>
            <a:ext cx="633412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多表查询有如下几种：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合并结果集；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连接查询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　１</a:t>
            </a:r>
            <a:r>
              <a:rPr lang="en-US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.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内连接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　２</a:t>
            </a:r>
            <a:r>
              <a:rPr lang="en-US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.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外连接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　　　</a:t>
            </a:r>
            <a:r>
              <a:rPr lang="en-US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2.1.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左外连接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　　　</a:t>
            </a:r>
            <a:r>
              <a:rPr lang="en-US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2.2.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右外连接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　</a:t>
            </a:r>
            <a:r>
              <a:rPr lang="en-US"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3.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全外连接（MySQL不支持</a:t>
            </a:r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.Oracle</a:t>
            </a:r>
            <a:r>
              <a:rPr lang="zh-CN" alt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支持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）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</a:t>
            </a:r>
            <a:r>
              <a:rPr 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　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自然连接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子查询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953135" y="234950"/>
            <a:ext cx="1130554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fontAlgn="base"/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合并结果集</a:t>
            </a:r>
            <a:endParaRPr lang="en-US" altLang="zh-CN" sz="3200" b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marL="457200" indent="-457200">
              <a:buFont typeface="Wingdings" panose="05000000000000000000" charset="0"/>
              <a:buChar char=""/>
            </a:pP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1. 作用：合并结果集就是把两个select语句的查询结果合并到一起！2. 合并结果集有两种方式：UNION：去除重复记录，例如：SELECT * FROM t1 UNION SELECT * FROM t2；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       UNION ALL：不去除重复记录，例如：SELECT * FROM t1 UNION ALL SELECT * FROM t2。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-2147482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453" y="2824798"/>
            <a:ext cx="4514215" cy="3428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104265" y="802005"/>
            <a:ext cx="82073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3</a:t>
            </a:r>
            <a:r>
              <a:rPr altLang="zh-CN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. 要求：被合并的两个结果：列数、列类型必须相同。</a:t>
            </a:r>
            <a:endParaRPr altLang="zh-CN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-2147482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9980" y="2005013"/>
            <a:ext cx="4409440" cy="3448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997585" y="252095"/>
            <a:ext cx="946213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连接查询</a:t>
            </a: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: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连接查询就是求出多个表的乘积，例如t1连接t2，那么查询出的结果就是t1*t2。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9345" y="1463040"/>
            <a:ext cx="4277360" cy="4067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775970" y="416560"/>
            <a:ext cx="111036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7175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连接查询会产生笛卡尔积，假设集合A={a,b}，集合B={0,1,2}，则两个集合的笛卡尔积为{(a,0),(a,1),(a,2),(b,0),(b,1),(b,2)}。可以扩展到多个集合的情况。那么多表查询产生这样的结果并不是我们想要的，那么怎么去除重复的，不想要的记录呢，当然是通过条件过滤。通常要查询的多个表之间都存在关联关系，那么就通过关联关系去除笛卡尔积。你能想像到emp和dept表连接查询的结果么？emp一共14行记录，dept表一共4行记录，那么连接后查询出的结果是56行记录。也就你只是想在查询emp表的同时，把每个员工的所在部门信息显示出来，那么就需要使用主外键来去除无用信息了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2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3333750"/>
            <a:ext cx="10158095" cy="2815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250825" y="908050"/>
            <a:ext cx="85725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    </a:t>
            </a:r>
            <a:endParaRPr lang="en-US" altLang="zh-CN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979805" y="255905"/>
            <a:ext cx="77057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使用主外键关系做为条件来去除无用信息</a:t>
            </a:r>
            <a:r>
              <a:rPr lang="en-US" altLang="zh-CN" sz="3200" smtClean="0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rPr>
              <a:t>:</a:t>
            </a:r>
            <a:endParaRPr lang="en-US" altLang="zh-CN" sz="3200" smtClean="0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600" y="1622425"/>
            <a:ext cx="83718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SELECT * FROM emp,dept WHERE emp.deptno=dept.deptno;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3600" y="2478405"/>
            <a:ext cx="9413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00B050"/>
                </a:solidFill>
                <a:latin typeface="华文细黑" panose="02010600040101010101" charset="-122"/>
                <a:ea typeface="华文细黑" panose="02010600040101010101" charset="-122"/>
              </a:rPr>
              <a:t>在多表查询中，在使用列时必须指定列所从属的表，例如emp.deptno表示emp表的deptno列</a:t>
            </a:r>
            <a:endParaRPr lang="en-US" sz="2000" b="1">
              <a:solidFill>
                <a:srgbClr val="00B05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4" name="图片 -2147482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360" y="3310255"/>
            <a:ext cx="8681720" cy="2804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6905</Words>
  <Application>WPS 演示</Application>
  <PresentationFormat>宽屏</PresentationFormat>
  <Paragraphs>371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华文行楷</vt:lpstr>
      <vt:lpstr>华文细黑</vt:lpstr>
      <vt:lpstr>Wingdings</vt:lpstr>
      <vt:lpstr>微软雅黑</vt:lpstr>
      <vt:lpstr>Arial Unicode MS</vt:lpstr>
      <vt:lpstr>Calibri</vt:lpstr>
      <vt:lpstr>Calibri Light</vt:lpstr>
      <vt:lpstr>林山</vt:lpstr>
      <vt:lpstr>MySQL数据库系统</vt:lpstr>
      <vt:lpstr>PowerPoint 演示文稿</vt:lpstr>
      <vt:lpstr>表与表之间的关系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完整性约束-主键</vt:lpstr>
      <vt:lpstr>完整性约束-主键(1)</vt:lpstr>
      <vt:lpstr>主键自增长</vt:lpstr>
      <vt:lpstr>非空约束(1)</vt:lpstr>
      <vt:lpstr>非空约束(2)</vt:lpstr>
      <vt:lpstr>唯一约束</vt:lpstr>
      <vt:lpstr>外键约束</vt:lpstr>
      <vt:lpstr>外键约束(1)</vt:lpstr>
      <vt:lpstr>外键约束(２)</vt:lpstr>
    </vt:vector>
  </TitlesOfParts>
  <Company>a</Company>
  <LinksUpToDate>false</LinksUpToDate>
  <SharedDoc>false</SharedDoc>
  <HyperlinksChanged>false</HyperlinksChanged>
  <AppVersion>14.0000</AppVersion>
  <Manager>新研科技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cookie</cp:lastModifiedBy>
  <cp:revision>136</cp:revision>
  <dcterms:created xsi:type="dcterms:W3CDTF">2018-02-01T07:53:00Z</dcterms:created>
  <dcterms:modified xsi:type="dcterms:W3CDTF">2019-07-13T01:02:23Z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