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461" r:id="rId4"/>
    <p:sldId id="304" r:id="rId5"/>
    <p:sldId id="309" r:id="rId6"/>
    <p:sldId id="310" r:id="rId7"/>
    <p:sldId id="311" r:id="rId8"/>
    <p:sldId id="462" r:id="rId9"/>
    <p:sldId id="312" r:id="rId10"/>
    <p:sldId id="457" r:id="rId11"/>
    <p:sldId id="313" r:id="rId12"/>
    <p:sldId id="458" r:id="rId13"/>
    <p:sldId id="459" r:id="rId14"/>
    <p:sldId id="314" r:id="rId15"/>
    <p:sldId id="31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e" initials="xi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F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9C75B0A-245C-474D-92A3-76C19B2A6E39}" type="doc">
      <dgm:prSet loTypeId="urn:microsoft.com/office/officeart/2005/8/layout/vList2#11" loCatId="list" qsTypeId="urn:microsoft.com/office/officeart/2005/8/quickstyle/simple1#11" qsCatId="simple" csTypeId="urn:microsoft.com/office/officeart/2005/8/colors/accent6_2" csCatId="accent1" phldr="1"/>
      <dgm:spPr/>
      <dgm:t>
        <a:bodyPr/>
        <a:lstStyle/>
        <a:p>
          <a:endParaRPr lang="zh-CN" altLang="en-US"/>
        </a:p>
      </dgm:t>
    </dgm:pt>
    <dgm:pt modelId="{76ACFB2A-4FD6-4D75-983C-5EC432A8E959}">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solidFill>
                <a:schemeClr val="bg1"/>
              </a:solidFill>
            </a:rPr>
            <a:t>◆  </a:t>
          </a:r>
          <a:r>
            <a:rPr lang="zh-CN" altLang="en-US" sz="2000" dirty="0">
              <a:solidFill>
                <a:schemeClr val="bg1"/>
              </a:solidFill>
              <a:latin typeface="+mj-ea"/>
              <a:ea typeface="+mj-ea"/>
              <a:sym typeface="+mn-ea"/>
            </a:rPr>
            <a:t>数据库简介和</a:t>
          </a:r>
          <a:r>
            <a:rPr lang="en-US" altLang="zh-CN" sz="2000" dirty="0">
              <a:solidFill>
                <a:schemeClr val="bg1"/>
              </a:solidFill>
              <a:latin typeface="+mj-ea"/>
              <a:ea typeface="+mj-ea"/>
              <a:sym typeface="+mn-ea"/>
            </a:rPr>
            <a:t>MySQL</a:t>
          </a:r>
          <a:r>
            <a:rPr lang="zh-CN" altLang="en-US" sz="2000" dirty="0">
              <a:solidFill>
                <a:schemeClr val="bg1"/>
              </a:solidFill>
              <a:latin typeface="+mj-ea"/>
              <a:ea typeface="+mj-ea"/>
              <a:sym typeface="+mn-ea"/>
            </a:rPr>
            <a:t>入门</a:t>
          </a:r>
          <a:r>
            <a:rPr lang="zh-CN" altLang="en-US" sz="2000" dirty="0">
              <a:solidFill>
                <a:schemeClr val="bg1"/>
              </a:solidFill>
              <a:latin typeface="+mj-ea"/>
              <a:ea typeface="+mj-ea"/>
              <a:sym typeface="+mn-ea"/>
            </a:rPr>
            <a:t/>
          </a:r>
          <a:endParaRPr lang="zh-CN" altLang="en-US" sz="2000" dirty="0">
            <a:solidFill>
              <a:schemeClr val="bg1"/>
            </a:solidFill>
            <a:latin typeface="+mj-ea"/>
            <a:ea typeface="+mj-ea"/>
            <a:sym typeface="+mn-ea"/>
          </a:endParaRPr>
        </a:p>
      </dgm:t>
    </dgm:pt>
    <dgm:pt modelId="{C7B9AE8E-6A91-4E17-B0EF-CE7983FEAE50}" cxnId="{203B33E6-EC12-45A8-ADCB-77FA5E5B19CA}" type="parTrans">
      <dgm:prSet/>
      <dgm:spPr/>
      <dgm:t>
        <a:bodyPr/>
        <a:lstStyle/>
        <a:p>
          <a:endParaRPr lang="zh-CN" altLang="en-US"/>
        </a:p>
      </dgm:t>
    </dgm:pt>
    <dgm:pt modelId="{AD703321-A221-40FA-B7C6-B2F17A6AC729}" cxnId="{203B33E6-EC12-45A8-ADCB-77FA5E5B19CA}" type="sibTrans">
      <dgm:prSet/>
      <dgm:spPr/>
      <dgm:t>
        <a:bodyPr/>
        <a:lstStyle/>
        <a:p>
          <a:endParaRPr lang="zh-CN" altLang="en-US"/>
        </a:p>
      </dgm:t>
    </dgm:pt>
    <dgm:pt modelId="{C0AC7200-FCF9-4E2C-ACDD-9BBBC5474EF6}">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t>◆  </a:t>
          </a:r>
          <a:r>
            <a:rPr lang="en-US" altLang="zh-CN" sz="2000" dirty="0">
              <a:sym typeface="+mn-ea"/>
            </a:rPr>
            <a:t>Navicat for </a:t>
          </a:r>
          <a:r>
            <a:rPr lang="en-US" altLang="zh-CN" sz="2000" dirty="0">
              <a:latin typeface="+mj-ea"/>
              <a:sym typeface="+mn-ea"/>
            </a:rPr>
            <a:t>MySQL</a:t>
          </a:r>
          <a:r>
            <a:rPr lang="zh-CN" altLang="en-US" sz="2000" dirty="0">
              <a:latin typeface="+mj-ea"/>
              <a:sym typeface="+mn-ea"/>
            </a:rPr>
            <a:t>工具简介</a:t>
          </a:r>
          <a:r>
            <a:rPr lang="zh-CN" altLang="en-US" sz="2000" dirty="0">
              <a:latin typeface="+mj-ea"/>
              <a:sym typeface="+mn-ea"/>
            </a:rPr>
            <a:t/>
          </a:r>
          <a:endParaRPr lang="zh-CN" altLang="en-US" sz="2000" dirty="0">
            <a:latin typeface="+mj-ea"/>
            <a:sym typeface="+mn-ea"/>
          </a:endParaRPr>
        </a:p>
      </dgm:t>
    </dgm:pt>
    <dgm:pt modelId="{988F110D-D608-4B87-93DA-3542849F22A0}" cxnId="{8FE80926-C48D-493E-8A7B-E40939C0B5EC}" type="parTrans">
      <dgm:prSet/>
      <dgm:spPr/>
      <dgm:t>
        <a:bodyPr/>
        <a:lstStyle/>
        <a:p>
          <a:endParaRPr lang="zh-CN" altLang="en-US"/>
        </a:p>
      </dgm:t>
    </dgm:pt>
    <dgm:pt modelId="{FC2EF4C4-719E-4B8E-A0C5-61844C3C1CB2}" cxnId="{8FE80926-C48D-493E-8A7B-E40939C0B5EC}" type="sibTrans">
      <dgm:prSet/>
      <dgm:spPr/>
      <dgm:t>
        <a:bodyPr/>
        <a:lstStyle/>
        <a:p>
          <a:endParaRPr lang="zh-CN" altLang="en-US"/>
        </a:p>
      </dgm:t>
    </dgm:pt>
    <dgm:pt modelId="{FF4EFB52-5C36-47F7-90D5-E35EB6412909}">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t>◆  </a:t>
          </a:r>
          <a:r>
            <a:rPr lang="zh-CN" altLang="en-US" sz="2000" dirty="0">
              <a:latin typeface="+mj-ea"/>
              <a:ea typeface="+mj-ea"/>
              <a:sym typeface="+mn-ea"/>
            </a:rPr>
            <a:t>数据查询语言</a:t>
          </a:r>
          <a:r>
            <a:rPr lang="en-US" altLang="zh-CN" sz="2000" dirty="0">
              <a:latin typeface="+mj-ea"/>
              <a:ea typeface="+mj-ea"/>
              <a:sym typeface="+mn-ea"/>
            </a:rPr>
            <a:t>DDL,DML,DCL</a:t>
          </a:r>
          <a:r>
            <a:rPr lang="en-US" altLang="zh-CN" sz="2000" dirty="0">
              <a:latin typeface="+mj-ea"/>
              <a:ea typeface="+mj-ea"/>
              <a:sym typeface="+mn-ea"/>
            </a:rPr>
            <a:t/>
          </a:r>
          <a:endParaRPr lang="en-US" altLang="zh-CN" sz="2000" dirty="0">
            <a:latin typeface="+mj-ea"/>
            <a:ea typeface="+mj-ea"/>
            <a:sym typeface="+mn-ea"/>
          </a:endParaRPr>
        </a:p>
      </dgm:t>
    </dgm:pt>
    <dgm:pt modelId="{D9104FB0-5AA0-42B3-84D1-CB54A83B21B0}" cxnId="{78CFF441-8FE9-40DA-AA19-91E12A861272}" type="parTrans">
      <dgm:prSet/>
      <dgm:spPr/>
      <dgm:t>
        <a:bodyPr/>
        <a:lstStyle/>
        <a:p>
          <a:endParaRPr lang="zh-CN" altLang="en-US"/>
        </a:p>
      </dgm:t>
    </dgm:pt>
    <dgm:pt modelId="{8A6E9D4E-BE54-409C-A77C-A23C38AD617D}" cxnId="{78CFF441-8FE9-40DA-AA19-91E12A861272}" type="sibTrans">
      <dgm:prSet/>
      <dgm:spPr/>
      <dgm:t>
        <a:bodyPr/>
        <a:lstStyle/>
        <a:p>
          <a:endParaRPr lang="zh-CN" altLang="en-US"/>
        </a:p>
      </dgm:t>
    </dgm:pt>
    <dgm:pt modelId="{497C71C9-F3C2-440A-8EBD-ACF214CC10CD}">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t>◆</a:t>
          </a:r>
          <a:r>
            <a:rPr lang="zh-CN" altLang="en-US" sz="2000" dirty="0" smtClean="0">
              <a:solidFill>
                <a:schemeClr val="bg1"/>
              </a:solidFill>
            </a:rPr>
            <a:t>  </a:t>
          </a:r>
          <a:r>
            <a:rPr lang="zh-CN" altLang="en-US" sz="2000" dirty="0">
              <a:solidFill>
                <a:schemeClr val="bg1"/>
              </a:solidFill>
              <a:latin typeface="+mj-ea"/>
              <a:ea typeface="+mj-ea"/>
              <a:sym typeface="+mn-ea"/>
            </a:rPr>
            <a:t>数据定义语言</a:t>
          </a:r>
          <a:r>
            <a:rPr lang="en-US" altLang="zh-CN" sz="2000" dirty="0">
              <a:solidFill>
                <a:schemeClr val="bg1"/>
              </a:solidFill>
              <a:latin typeface="+mj-ea"/>
              <a:ea typeface="+mj-ea"/>
              <a:sym typeface="+mn-ea"/>
            </a:rPr>
            <a:t>DQL</a:t>
          </a:r>
          <a:r>
            <a:rPr lang="zh-CN" altLang="en-US" sz="2000" dirty="0">
              <a:solidFill>
                <a:schemeClr val="bg1"/>
              </a:solidFill>
              <a:latin typeface="+mj-ea"/>
              <a:ea typeface="+mj-ea"/>
              <a:sym typeface="+mn-ea"/>
            </a:rPr>
            <a:t>（重点</a:t>
          </a:r>
          <a:r>
            <a:rPr lang="zh-CN" altLang="en-US" sz="2000" dirty="0">
              <a:solidFill>
                <a:schemeClr val="bg1"/>
              </a:solidFill>
              <a:latin typeface="+mj-ea"/>
              <a:ea typeface="+mj-ea"/>
              <a:sym typeface="+mn-ea"/>
            </a:rPr>
            <a:t>）</a:t>
          </a:r>
          <a:r>
            <a:rPr lang="zh-CN" altLang="en-US" sz="2000" dirty="0">
              <a:solidFill>
                <a:schemeClr val="bg1"/>
              </a:solidFill>
              <a:latin typeface="+mj-ea"/>
              <a:ea typeface="+mj-ea"/>
              <a:sym typeface="+mn-ea"/>
            </a:rPr>
            <a:t/>
          </a:r>
          <a:endParaRPr lang="zh-CN" altLang="en-US" sz="2000" dirty="0">
            <a:solidFill>
              <a:schemeClr val="bg1"/>
            </a:solidFill>
            <a:latin typeface="+mj-ea"/>
            <a:ea typeface="+mj-ea"/>
            <a:sym typeface="+mn-ea"/>
          </a:endParaRPr>
        </a:p>
      </dgm:t>
    </dgm:pt>
    <dgm:pt modelId="{54FB3D46-AFC9-497A-89A7-CF68B34DC065}" cxnId="{E97A81FC-16AD-43C4-B448-7A4D63C7D0B3}" type="parTrans">
      <dgm:prSet/>
      <dgm:spPr/>
      <dgm:t>
        <a:bodyPr/>
        <a:lstStyle/>
        <a:p>
          <a:endParaRPr lang="zh-CN" altLang="en-US"/>
        </a:p>
      </dgm:t>
    </dgm:pt>
    <dgm:pt modelId="{551C0A93-E3CD-4B06-B080-774F2A422B98}" cxnId="{E97A81FC-16AD-43C4-B448-7A4D63C7D0B3}" type="sibTrans">
      <dgm:prSet/>
      <dgm:spPr/>
      <dgm:t>
        <a:bodyPr/>
        <a:lstStyle/>
        <a:p>
          <a:endParaRPr lang="zh-CN" altLang="en-US"/>
        </a:p>
      </dgm:t>
    </dgm:pt>
    <dgm:pt modelId="{9020F87B-5DA1-4843-9E01-F4F5061211B9}">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t>◆  </a:t>
          </a:r>
          <a:r>
            <a:rPr lang="zh-CN" altLang="en-US" sz="2000" dirty="0">
              <a:latin typeface="+mj-ea"/>
              <a:sym typeface="+mn-ea"/>
            </a:rPr>
            <a:t>完整性约束</a:t>
          </a:r>
          <a:r>
            <a:rPr lang="zh-CN" altLang="en-US" sz="2000" dirty="0">
              <a:latin typeface="+mj-ea"/>
              <a:sym typeface="+mn-ea"/>
            </a:rPr>
            <a:t/>
          </a:r>
          <a:endParaRPr lang="zh-CN" altLang="en-US" sz="2000" dirty="0">
            <a:latin typeface="+mj-ea"/>
            <a:sym typeface="+mn-ea"/>
          </a:endParaRPr>
        </a:p>
      </dgm:t>
    </dgm:pt>
    <dgm:pt modelId="{6C25CCD4-6A5B-41A4-904D-0E42D44ADAD7}" cxnId="{263E26C7-6414-4BB5-BE88-34103D307069}" type="parTrans">
      <dgm:prSet/>
      <dgm:spPr/>
      <dgm:t>
        <a:bodyPr/>
        <a:lstStyle/>
        <a:p>
          <a:endParaRPr lang="zh-CN" altLang="en-US"/>
        </a:p>
      </dgm:t>
    </dgm:pt>
    <dgm:pt modelId="{3888EC32-C4BF-44A0-B7DA-91BFF5F6AEDB}" cxnId="{263E26C7-6414-4BB5-BE88-34103D307069}" type="sibTrans">
      <dgm:prSet/>
      <dgm:spPr/>
      <dgm:t>
        <a:bodyPr/>
        <a:lstStyle/>
        <a:p>
          <a:endParaRPr lang="zh-CN" altLang="en-US"/>
        </a:p>
      </dgm:t>
    </dgm:pt>
    <dgm:pt modelId="{16F0B0FE-53C5-43F2-8E73-0E0B04BA87C8}">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t>◆  </a:t>
          </a:r>
          <a:r>
            <a:rPr sz="2000" dirty="0">
              <a:solidFill>
                <a:srgbClr val="FF0000"/>
              </a:solidFill>
              <a:latin typeface="+mj-ea"/>
              <a:ea typeface="+mj-ea"/>
              <a:sym typeface="+mn-ea"/>
            </a:rPr>
            <a:t>编码，导入导出</a:t>
          </a:r>
          <a:r>
            <a:rPr sz="2000" dirty="0">
              <a:solidFill>
                <a:srgbClr val="FF0000"/>
              </a:solidFill>
              <a:latin typeface="+mj-ea"/>
              <a:ea typeface="+mj-ea"/>
              <a:sym typeface="+mn-ea"/>
            </a:rPr>
            <a:t/>
          </a:r>
          <a:endParaRPr sz="2000" dirty="0">
            <a:solidFill>
              <a:srgbClr val="FF0000"/>
            </a:solidFill>
            <a:latin typeface="+mj-ea"/>
            <a:ea typeface="+mj-ea"/>
            <a:sym typeface="+mn-ea"/>
          </a:endParaRPr>
        </a:p>
      </dgm:t>
    </dgm:pt>
    <dgm:pt modelId="{B2D0F3EA-49B9-407A-B620-F6F07E4C5444}" cxnId="{777DD3D2-51DD-4838-93D9-1E26856ED280}" type="parTrans">
      <dgm:prSet/>
      <dgm:spPr/>
      <dgm:t>
        <a:bodyPr/>
        <a:lstStyle/>
        <a:p>
          <a:endParaRPr lang="zh-CN" altLang="en-US"/>
        </a:p>
      </dgm:t>
    </dgm:pt>
    <dgm:pt modelId="{2C20A48A-17A4-4C2E-874B-CCF0D5CF89C6}" cxnId="{777DD3D2-51DD-4838-93D9-1E26856ED280}" type="sibTrans">
      <dgm:prSet/>
      <dgm:spPr/>
      <dgm:t>
        <a:bodyPr/>
        <a:lstStyle/>
        <a:p>
          <a:endParaRPr lang="zh-CN" altLang="en-US"/>
        </a:p>
      </dgm:t>
    </dgm:pt>
    <dgm:pt modelId="{313FA9A5-B59B-4F26-B59F-C101C06B6D98}">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t>◆  </a:t>
          </a:r>
          <a:r>
            <a:rPr lang="zh-CN" altLang="en-US" sz="2000" dirty="0">
              <a:latin typeface="+mj-ea"/>
              <a:ea typeface="+mj-ea"/>
              <a:sym typeface="+mn-ea"/>
            </a:rPr>
            <a:t>存储过程、视图、索引</a:t>
          </a:r>
          <a:r>
            <a:rPr lang="zh-CN" altLang="en-US" sz="2000" dirty="0">
              <a:latin typeface="+mj-ea"/>
              <a:ea typeface="+mj-ea"/>
              <a:sym typeface="+mn-ea"/>
            </a:rPr>
            <a:t/>
          </a:r>
          <a:endParaRPr lang="zh-CN" altLang="en-US" sz="2000" dirty="0">
            <a:latin typeface="+mj-ea"/>
            <a:ea typeface="+mj-ea"/>
            <a:sym typeface="+mn-ea"/>
          </a:endParaRPr>
        </a:p>
      </dgm:t>
    </dgm:pt>
    <dgm:pt modelId="{A948CC5B-2027-4164-825E-9FAD1EAE5B1A}" cxnId="{B4FA9C9E-AEAC-40B8-8893-1D5539C3A184}" type="parTrans">
      <dgm:prSet/>
      <dgm:spPr/>
      <dgm:t>
        <a:bodyPr/>
        <a:lstStyle/>
        <a:p>
          <a:endParaRPr lang="zh-CN" altLang="en-US"/>
        </a:p>
      </dgm:t>
    </dgm:pt>
    <dgm:pt modelId="{12F59F78-F98D-41A9-A0B7-017A084EAACD}" cxnId="{B4FA9C9E-AEAC-40B8-8893-1D5539C3A184}" type="sibTrans">
      <dgm:prSet/>
      <dgm:spPr/>
      <dgm:t>
        <a:bodyPr/>
        <a:lstStyle/>
        <a:p>
          <a:endParaRPr lang="zh-CN" altLang="en-US"/>
        </a:p>
      </dgm:t>
    </dgm:pt>
    <dgm:pt modelId="{FAE82A4A-867F-4C7B-97E0-007BF00790AA}" type="pres">
      <dgm:prSet presAssocID="{09C75B0A-245C-474D-92A3-76C19B2A6E39}" presName="linear" presStyleCnt="0">
        <dgm:presLayoutVars>
          <dgm:animLvl val="lvl"/>
          <dgm:resizeHandles val="exact"/>
        </dgm:presLayoutVars>
      </dgm:prSet>
      <dgm:spPr/>
      <dgm:t>
        <a:bodyPr/>
        <a:lstStyle/>
        <a:p>
          <a:endParaRPr lang="zh-CN" altLang="en-US"/>
        </a:p>
      </dgm:t>
    </dgm:pt>
    <dgm:pt modelId="{0DB8A09B-1B8B-42F2-A63D-6688ECA2B652}" type="pres">
      <dgm:prSet presAssocID="{76ACFB2A-4FD6-4D75-983C-5EC432A8E959}" presName="parentText" presStyleLbl="node1" presStyleIdx="0" presStyleCnt="7" custLinFactY="-10205" custLinFactNeighborY="-100000">
        <dgm:presLayoutVars>
          <dgm:chMax val="0"/>
          <dgm:bulletEnabled val="1"/>
        </dgm:presLayoutVars>
      </dgm:prSet>
      <dgm:spPr/>
      <dgm:t>
        <a:bodyPr/>
        <a:lstStyle/>
        <a:p>
          <a:endParaRPr lang="zh-CN" altLang="en-US"/>
        </a:p>
      </dgm:t>
    </dgm:pt>
    <dgm:pt modelId="{C17CA196-3001-443C-AF36-407DAAFC272E}" type="pres">
      <dgm:prSet presAssocID="{AD703321-A221-40FA-B7C6-B2F17A6AC729}" presName="spacer" presStyleCnt="0"/>
      <dgm:spPr/>
    </dgm:pt>
    <dgm:pt modelId="{1575AA7A-C58B-437D-B981-3D75AFBF0318}" type="pres">
      <dgm:prSet presAssocID="{C0AC7200-FCF9-4E2C-ACDD-9BBBC5474EF6}" presName="parentText" presStyleLbl="node1" presStyleIdx="1" presStyleCnt="7" custLinFactNeighborY="-55358">
        <dgm:presLayoutVars>
          <dgm:chMax val="0"/>
          <dgm:bulletEnabled val="1"/>
        </dgm:presLayoutVars>
      </dgm:prSet>
      <dgm:spPr/>
      <dgm:t>
        <a:bodyPr/>
        <a:lstStyle/>
        <a:p>
          <a:endParaRPr lang="zh-CN" altLang="en-US"/>
        </a:p>
      </dgm:t>
    </dgm:pt>
    <dgm:pt modelId="{3D5A7AF5-95CF-4163-B699-0B927C15E1B2}" type="pres">
      <dgm:prSet presAssocID="{FC2EF4C4-719E-4B8E-A0C5-61844C3C1CB2}" presName="spacer" presStyleCnt="0"/>
      <dgm:spPr/>
    </dgm:pt>
    <dgm:pt modelId="{28DC96C5-CD2B-417B-9686-E648EAA0A472}" type="pres">
      <dgm:prSet presAssocID="{FF4EFB52-5C36-47F7-90D5-E35EB6412909}" presName="parentText" presStyleLbl="node1" presStyleIdx="2" presStyleCnt="7" custLinFactNeighborY="-89561">
        <dgm:presLayoutVars>
          <dgm:chMax val="0"/>
          <dgm:bulletEnabled val="1"/>
        </dgm:presLayoutVars>
      </dgm:prSet>
      <dgm:spPr/>
      <dgm:t>
        <a:bodyPr/>
        <a:lstStyle/>
        <a:p>
          <a:endParaRPr lang="zh-CN" altLang="en-US"/>
        </a:p>
      </dgm:t>
    </dgm:pt>
    <dgm:pt modelId="{646CCD27-B65D-4057-A544-C892657D596E}" type="pres">
      <dgm:prSet presAssocID="{8A6E9D4E-BE54-409C-A77C-A23C38AD617D}" presName="spacer" presStyleCnt="0"/>
      <dgm:spPr/>
    </dgm:pt>
    <dgm:pt modelId="{F83D2861-46DC-407C-B33B-66AF3D90BBC9}" type="pres">
      <dgm:prSet presAssocID="{497C71C9-F3C2-440A-8EBD-ACF214CC10CD}" presName="parentText" presStyleLbl="node1" presStyleIdx="3" presStyleCnt="7" custLinFactY="-1204" custLinFactNeighborY="-100000">
        <dgm:presLayoutVars>
          <dgm:chMax val="0"/>
          <dgm:bulletEnabled val="1"/>
        </dgm:presLayoutVars>
      </dgm:prSet>
      <dgm:spPr/>
      <dgm:t>
        <a:bodyPr/>
        <a:lstStyle/>
        <a:p>
          <a:endParaRPr lang="zh-CN" altLang="en-US"/>
        </a:p>
      </dgm:t>
    </dgm:pt>
    <dgm:pt modelId="{DBDCC0A3-60C6-47CF-8175-EED98BF5F88B}" type="pres">
      <dgm:prSet presAssocID="{551C0A93-E3CD-4B06-B080-774F2A422B98}" presName="spacer" presStyleCnt="0"/>
      <dgm:spPr/>
    </dgm:pt>
    <dgm:pt modelId="{10471877-BBB0-4EED-AA6F-8241335AF973}" type="pres">
      <dgm:prSet presAssocID="{9020F87B-5DA1-4843-9E01-F4F5061211B9}" presName="parentText" presStyleLbl="node1" presStyleIdx="4" presStyleCnt="7" custLinFactY="-1204" custLinFactNeighborY="-100000">
        <dgm:presLayoutVars>
          <dgm:chMax val="0"/>
          <dgm:bulletEnabled val="1"/>
        </dgm:presLayoutVars>
      </dgm:prSet>
      <dgm:spPr/>
      <dgm:t>
        <a:bodyPr/>
        <a:lstStyle/>
        <a:p>
          <a:endParaRPr lang="zh-CN" altLang="en-US"/>
        </a:p>
      </dgm:t>
    </dgm:pt>
    <dgm:pt modelId="{2598F405-82CD-4E03-AF5B-F3F695C23B2E}" type="pres">
      <dgm:prSet presAssocID="{3888EC32-C4BF-44A0-B7DA-91BFF5F6AEDB}" presName="spacer" presStyleCnt="0"/>
      <dgm:spPr/>
    </dgm:pt>
    <dgm:pt modelId="{396D8653-BDE5-464E-8076-18DEC2294977}" type="pres">
      <dgm:prSet presAssocID="{16F0B0FE-53C5-43F2-8E73-0E0B04BA87C8}" presName="parentText" presStyleLbl="node1" presStyleIdx="5" presStyleCnt="7" custLinFactY="-5241" custLinFactNeighborY="-100000">
        <dgm:presLayoutVars>
          <dgm:chMax val="0"/>
          <dgm:bulletEnabled val="1"/>
        </dgm:presLayoutVars>
      </dgm:prSet>
      <dgm:spPr/>
      <dgm:t>
        <a:bodyPr/>
        <a:lstStyle/>
        <a:p>
          <a:endParaRPr lang="zh-CN" altLang="en-US"/>
        </a:p>
      </dgm:t>
    </dgm:pt>
    <dgm:pt modelId="{DCBCFD7A-0446-42C5-A031-3482634B629F}" type="pres">
      <dgm:prSet presAssocID="{2C20A48A-17A4-4C2E-874B-CCF0D5CF89C6}" presName="spacer" presStyleCnt="0"/>
      <dgm:spPr/>
    </dgm:pt>
    <dgm:pt modelId="{5D544425-2D4F-4442-AED3-C21E44C04313}" type="pres">
      <dgm:prSet presAssocID="{313FA9A5-B59B-4F26-B59F-C101C06B6D98}" presName="parentText" presStyleLbl="node1" presStyleIdx="6" presStyleCnt="7" custLinFactY="-10503" custLinFactNeighborY="-100000">
        <dgm:presLayoutVars>
          <dgm:chMax val="0"/>
          <dgm:bulletEnabled val="1"/>
        </dgm:presLayoutVars>
      </dgm:prSet>
      <dgm:spPr/>
      <dgm:t>
        <a:bodyPr/>
        <a:lstStyle/>
        <a:p>
          <a:endParaRPr lang="zh-CN" altLang="en-US"/>
        </a:p>
      </dgm:t>
    </dgm:pt>
  </dgm:ptLst>
  <dgm:cxnLst>
    <dgm:cxn modelId="{203B33E6-EC12-45A8-ADCB-77FA5E5B19CA}" srcId="{09C75B0A-245C-474D-92A3-76C19B2A6E39}" destId="{76ACFB2A-4FD6-4D75-983C-5EC432A8E959}" srcOrd="0" destOrd="0" parTransId="{C7B9AE8E-6A91-4E17-B0EF-CE7983FEAE50}" sibTransId="{AD703321-A221-40FA-B7C6-B2F17A6AC729}"/>
    <dgm:cxn modelId="{8FE80926-C48D-493E-8A7B-E40939C0B5EC}" srcId="{09C75B0A-245C-474D-92A3-76C19B2A6E39}" destId="{C0AC7200-FCF9-4E2C-ACDD-9BBBC5474EF6}" srcOrd="1" destOrd="0" parTransId="{988F110D-D608-4B87-93DA-3542849F22A0}" sibTransId="{FC2EF4C4-719E-4B8E-A0C5-61844C3C1CB2}"/>
    <dgm:cxn modelId="{78CFF441-8FE9-40DA-AA19-91E12A861272}" srcId="{09C75B0A-245C-474D-92A3-76C19B2A6E39}" destId="{FF4EFB52-5C36-47F7-90D5-E35EB6412909}" srcOrd="2" destOrd="0" parTransId="{D9104FB0-5AA0-42B3-84D1-CB54A83B21B0}" sibTransId="{8A6E9D4E-BE54-409C-A77C-A23C38AD617D}"/>
    <dgm:cxn modelId="{E97A81FC-16AD-43C4-B448-7A4D63C7D0B3}" srcId="{09C75B0A-245C-474D-92A3-76C19B2A6E39}" destId="{497C71C9-F3C2-440A-8EBD-ACF214CC10CD}" srcOrd="3" destOrd="0" parTransId="{54FB3D46-AFC9-497A-89A7-CF68B34DC065}" sibTransId="{551C0A93-E3CD-4B06-B080-774F2A422B98}"/>
    <dgm:cxn modelId="{263E26C7-6414-4BB5-BE88-34103D307069}" srcId="{09C75B0A-245C-474D-92A3-76C19B2A6E39}" destId="{9020F87B-5DA1-4843-9E01-F4F5061211B9}" srcOrd="4" destOrd="0" parTransId="{6C25CCD4-6A5B-41A4-904D-0E42D44ADAD7}" sibTransId="{3888EC32-C4BF-44A0-B7DA-91BFF5F6AEDB}"/>
    <dgm:cxn modelId="{777DD3D2-51DD-4838-93D9-1E26856ED280}" srcId="{09C75B0A-245C-474D-92A3-76C19B2A6E39}" destId="{16F0B0FE-53C5-43F2-8E73-0E0B04BA87C8}" srcOrd="5" destOrd="0" parTransId="{B2D0F3EA-49B9-407A-B620-F6F07E4C5444}" sibTransId="{2C20A48A-17A4-4C2E-874B-CCF0D5CF89C6}"/>
    <dgm:cxn modelId="{B4FA9C9E-AEAC-40B8-8893-1D5539C3A184}" srcId="{09C75B0A-245C-474D-92A3-76C19B2A6E39}" destId="{313FA9A5-B59B-4F26-B59F-C101C06B6D98}" srcOrd="6" destOrd="0" parTransId="{A948CC5B-2027-4164-825E-9FAD1EAE5B1A}" sibTransId="{12F59F78-F98D-41A9-A0B7-017A084EAACD}"/>
    <dgm:cxn modelId="{DA7FA312-BE1E-4271-92AE-B191F5A75964}" type="presOf" srcId="{09C75B0A-245C-474D-92A3-76C19B2A6E39}" destId="{FAE82A4A-867F-4C7B-97E0-007BF00790AA}" srcOrd="0" destOrd="0" presId="urn:microsoft.com/office/officeart/2005/8/layout/vList2#11"/>
    <dgm:cxn modelId="{A873A8B9-23EF-48E5-AF5E-699FC1988C83}" type="presParOf" srcId="{FAE82A4A-867F-4C7B-97E0-007BF00790AA}" destId="{0DB8A09B-1B8B-42F2-A63D-6688ECA2B652}" srcOrd="0" destOrd="0" presId="urn:microsoft.com/office/officeart/2005/8/layout/vList2#11"/>
    <dgm:cxn modelId="{C0DE4BCC-05B3-440D-ABB2-5AF0183CEF6E}" type="presOf" srcId="{76ACFB2A-4FD6-4D75-983C-5EC432A8E959}" destId="{0DB8A09B-1B8B-42F2-A63D-6688ECA2B652}" srcOrd="0" destOrd="0" presId="urn:microsoft.com/office/officeart/2005/8/layout/vList2#11"/>
    <dgm:cxn modelId="{944F3F5A-C449-4EFD-A629-FA933F07B6DD}" type="presParOf" srcId="{FAE82A4A-867F-4C7B-97E0-007BF00790AA}" destId="{C17CA196-3001-443C-AF36-407DAAFC272E}" srcOrd="1" destOrd="0" presId="urn:microsoft.com/office/officeart/2005/8/layout/vList2#11"/>
    <dgm:cxn modelId="{28639423-60C0-4B07-BCEC-A39B2E227D8D}" type="presParOf" srcId="{FAE82A4A-867F-4C7B-97E0-007BF00790AA}" destId="{1575AA7A-C58B-437D-B981-3D75AFBF0318}" srcOrd="2" destOrd="0" presId="urn:microsoft.com/office/officeart/2005/8/layout/vList2#11"/>
    <dgm:cxn modelId="{B14330AE-0CC5-4826-84AC-D70DE1AEED3D}" type="presOf" srcId="{C0AC7200-FCF9-4E2C-ACDD-9BBBC5474EF6}" destId="{1575AA7A-C58B-437D-B981-3D75AFBF0318}" srcOrd="0" destOrd="0" presId="urn:microsoft.com/office/officeart/2005/8/layout/vList2#11"/>
    <dgm:cxn modelId="{3A19D1B2-91EE-4659-8986-FC202059E77C}" type="presParOf" srcId="{FAE82A4A-867F-4C7B-97E0-007BF00790AA}" destId="{3D5A7AF5-95CF-4163-B699-0B927C15E1B2}" srcOrd="3" destOrd="0" presId="urn:microsoft.com/office/officeart/2005/8/layout/vList2#11"/>
    <dgm:cxn modelId="{6BA7A793-A745-4205-961D-2A5A6012E6CD}" type="presParOf" srcId="{FAE82A4A-867F-4C7B-97E0-007BF00790AA}" destId="{28DC96C5-CD2B-417B-9686-E648EAA0A472}" srcOrd="4" destOrd="0" presId="urn:microsoft.com/office/officeart/2005/8/layout/vList2#11"/>
    <dgm:cxn modelId="{D2D68439-1DE0-4D56-8642-B90100759C49}" type="presOf" srcId="{FF4EFB52-5C36-47F7-90D5-E35EB6412909}" destId="{28DC96C5-CD2B-417B-9686-E648EAA0A472}" srcOrd="0" destOrd="0" presId="urn:microsoft.com/office/officeart/2005/8/layout/vList2#11"/>
    <dgm:cxn modelId="{36487861-2441-43D9-9413-1830E0E423B6}" type="presParOf" srcId="{FAE82A4A-867F-4C7B-97E0-007BF00790AA}" destId="{646CCD27-B65D-4057-A544-C892657D596E}" srcOrd="5" destOrd="0" presId="urn:microsoft.com/office/officeart/2005/8/layout/vList2#11"/>
    <dgm:cxn modelId="{7BA42521-4908-4732-9FB1-5F9CEAAEFBE5}" type="presParOf" srcId="{FAE82A4A-867F-4C7B-97E0-007BF00790AA}" destId="{F83D2861-46DC-407C-B33B-66AF3D90BBC9}" srcOrd="6" destOrd="0" presId="urn:microsoft.com/office/officeart/2005/8/layout/vList2#11"/>
    <dgm:cxn modelId="{BBEB1D83-C1BA-41FF-A70B-9A5C7735CCD6}" type="presOf" srcId="{497C71C9-F3C2-440A-8EBD-ACF214CC10CD}" destId="{F83D2861-46DC-407C-B33B-66AF3D90BBC9}" srcOrd="0" destOrd="0" presId="urn:microsoft.com/office/officeart/2005/8/layout/vList2#11"/>
    <dgm:cxn modelId="{870CB12D-BFEE-47C3-B3CA-6CBE06B6C479}" type="presParOf" srcId="{FAE82A4A-867F-4C7B-97E0-007BF00790AA}" destId="{DBDCC0A3-60C6-47CF-8175-EED98BF5F88B}" srcOrd="7" destOrd="0" presId="urn:microsoft.com/office/officeart/2005/8/layout/vList2#11"/>
    <dgm:cxn modelId="{3C295D46-28D7-481F-8601-44F3C97D17F0}" type="presParOf" srcId="{FAE82A4A-867F-4C7B-97E0-007BF00790AA}" destId="{10471877-BBB0-4EED-AA6F-8241335AF973}" srcOrd="8" destOrd="0" presId="urn:microsoft.com/office/officeart/2005/8/layout/vList2#11"/>
    <dgm:cxn modelId="{B35DAE78-BF8A-433A-9266-A091FF051E08}" type="presOf" srcId="{9020F87B-5DA1-4843-9E01-F4F5061211B9}" destId="{10471877-BBB0-4EED-AA6F-8241335AF973}" srcOrd="0" destOrd="0" presId="urn:microsoft.com/office/officeart/2005/8/layout/vList2#11"/>
    <dgm:cxn modelId="{615FEF77-8147-4962-BC87-3DD8FFD3A4FE}" type="presParOf" srcId="{FAE82A4A-867F-4C7B-97E0-007BF00790AA}" destId="{2598F405-82CD-4E03-AF5B-F3F695C23B2E}" srcOrd="9" destOrd="0" presId="urn:microsoft.com/office/officeart/2005/8/layout/vList2#11"/>
    <dgm:cxn modelId="{72C5DCE9-7EC1-4388-B16C-1729383FD167}" type="presParOf" srcId="{FAE82A4A-867F-4C7B-97E0-007BF00790AA}" destId="{396D8653-BDE5-464E-8076-18DEC2294977}" srcOrd="10" destOrd="0" presId="urn:microsoft.com/office/officeart/2005/8/layout/vList2#11"/>
    <dgm:cxn modelId="{64406FFE-E54F-4821-BDD5-1F3243F4D588}" type="presOf" srcId="{16F0B0FE-53C5-43F2-8E73-0E0B04BA87C8}" destId="{396D8653-BDE5-464E-8076-18DEC2294977}" srcOrd="0" destOrd="0" presId="urn:microsoft.com/office/officeart/2005/8/layout/vList2#11"/>
    <dgm:cxn modelId="{D4102D10-D32C-410F-BB7B-BCCAA0DD09CA}" type="presParOf" srcId="{FAE82A4A-867F-4C7B-97E0-007BF00790AA}" destId="{DCBCFD7A-0446-42C5-A031-3482634B629F}" srcOrd="11" destOrd="0" presId="urn:microsoft.com/office/officeart/2005/8/layout/vList2#11"/>
    <dgm:cxn modelId="{93A7D9E3-CF72-4D30-B1FC-0DC46DEB401C}" type="presParOf" srcId="{FAE82A4A-867F-4C7B-97E0-007BF00790AA}" destId="{5D544425-2D4F-4442-AED3-C21E44C04313}" srcOrd="12" destOrd="0" presId="urn:microsoft.com/office/officeart/2005/8/layout/vList2#11"/>
    <dgm:cxn modelId="{B09D2832-1635-45F8-8B4D-8AC3D9C73A77}" type="presOf" srcId="{313FA9A5-B59B-4F26-B59F-C101C06B6D98}" destId="{5D544425-2D4F-4442-AED3-C21E44C04313}" srcOrd="0" destOrd="0" presId="urn:microsoft.com/office/officeart/2005/8/layout/vList2#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C75B0A-245C-474D-92A3-76C19B2A6E39}" type="doc">
      <dgm:prSet loTypeId="urn:microsoft.com/office/officeart/2005/8/layout/vList2#11" loCatId="list" qsTypeId="urn:microsoft.com/office/officeart/2005/8/quickstyle/simple1#11" qsCatId="simple" csTypeId="urn:microsoft.com/office/officeart/2005/8/colors/accent6_2" csCatId="accent1" phldr="1"/>
      <dgm:spPr/>
      <dgm:t>
        <a:bodyPr/>
        <a:lstStyle/>
        <a:p>
          <a:endParaRPr lang="zh-CN" altLang="en-US"/>
        </a:p>
      </dgm:t>
    </dgm:pt>
    <dgm:pt modelId="{76ACFB2A-4FD6-4D75-983C-5EC432A8E959}">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solidFill>
                <a:schemeClr val="bg1"/>
              </a:solidFill>
            </a:rPr>
            <a:t>◆  </a:t>
          </a:r>
          <a:r>
            <a:rPr lang="zh-CN" altLang="en-US" sz="2000" dirty="0">
              <a:solidFill>
                <a:schemeClr val="bg1"/>
              </a:solidFill>
              <a:latin typeface="+mj-ea"/>
              <a:ea typeface="+mj-ea"/>
              <a:sym typeface="+mn-ea"/>
            </a:rPr>
            <a:t>数据库简介和</a:t>
          </a:r>
          <a:r>
            <a:rPr lang="en-US" altLang="zh-CN" sz="2000" dirty="0">
              <a:solidFill>
                <a:schemeClr val="bg1"/>
              </a:solidFill>
              <a:latin typeface="+mj-ea"/>
              <a:ea typeface="+mj-ea"/>
              <a:sym typeface="+mn-ea"/>
            </a:rPr>
            <a:t>MySQL</a:t>
          </a:r>
          <a:r>
            <a:rPr lang="zh-CN" altLang="en-US" sz="2000" dirty="0">
              <a:solidFill>
                <a:schemeClr val="bg1"/>
              </a:solidFill>
              <a:latin typeface="+mj-ea"/>
              <a:ea typeface="+mj-ea"/>
              <a:sym typeface="+mn-ea"/>
            </a:rPr>
            <a:t>入门</a:t>
          </a:r>
          <a:r>
            <a:rPr lang="zh-CN" altLang="en-US" sz="2000" dirty="0">
              <a:solidFill>
                <a:schemeClr val="bg1"/>
              </a:solidFill>
              <a:latin typeface="+mj-ea"/>
              <a:ea typeface="+mj-ea"/>
              <a:sym typeface="+mn-ea"/>
            </a:rPr>
            <a:t/>
          </a:r>
          <a:endParaRPr lang="zh-CN" altLang="en-US" sz="2000" dirty="0">
            <a:solidFill>
              <a:schemeClr val="bg1"/>
            </a:solidFill>
            <a:latin typeface="+mj-ea"/>
            <a:ea typeface="+mj-ea"/>
            <a:sym typeface="+mn-ea"/>
          </a:endParaRPr>
        </a:p>
      </dgm:t>
    </dgm:pt>
    <dgm:pt modelId="{C7B9AE8E-6A91-4E17-B0EF-CE7983FEAE50}" cxnId="{5AB305E9-DBD0-46CB-8093-0FB016161792}" type="parTrans">
      <dgm:prSet/>
      <dgm:spPr/>
      <dgm:t>
        <a:bodyPr/>
        <a:lstStyle/>
        <a:p>
          <a:endParaRPr lang="zh-CN" altLang="en-US"/>
        </a:p>
      </dgm:t>
    </dgm:pt>
    <dgm:pt modelId="{AD703321-A221-40FA-B7C6-B2F17A6AC729}" cxnId="{5AB305E9-DBD0-46CB-8093-0FB016161792}" type="sibTrans">
      <dgm:prSet/>
      <dgm:spPr/>
      <dgm:t>
        <a:bodyPr/>
        <a:lstStyle/>
        <a:p>
          <a:endParaRPr lang="zh-CN" altLang="en-US"/>
        </a:p>
      </dgm:t>
    </dgm:pt>
    <dgm:pt modelId="{C0AC7200-FCF9-4E2C-ACDD-9BBBC5474EF6}">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t>◆  </a:t>
          </a:r>
          <a:r>
            <a:rPr lang="en-US" altLang="zh-CN" sz="2000" dirty="0">
              <a:sym typeface="+mn-ea"/>
            </a:rPr>
            <a:t>Navicat for </a:t>
          </a:r>
          <a:r>
            <a:rPr lang="en-US" altLang="zh-CN" sz="2000" dirty="0">
              <a:latin typeface="+mj-ea"/>
              <a:sym typeface="+mn-ea"/>
            </a:rPr>
            <a:t>MySQL</a:t>
          </a:r>
          <a:r>
            <a:rPr lang="zh-CN" altLang="en-US" sz="2000" dirty="0">
              <a:latin typeface="+mj-ea"/>
              <a:sym typeface="+mn-ea"/>
            </a:rPr>
            <a:t>工具简介</a:t>
          </a:r>
          <a:r>
            <a:rPr lang="zh-CN" altLang="en-US" sz="2000" dirty="0">
              <a:latin typeface="+mj-ea"/>
              <a:sym typeface="+mn-ea"/>
            </a:rPr>
            <a:t/>
          </a:r>
          <a:endParaRPr lang="zh-CN" altLang="en-US" sz="2000" dirty="0">
            <a:latin typeface="+mj-ea"/>
            <a:sym typeface="+mn-ea"/>
          </a:endParaRPr>
        </a:p>
      </dgm:t>
    </dgm:pt>
    <dgm:pt modelId="{988F110D-D608-4B87-93DA-3542849F22A0}" cxnId="{E3E48D70-BE4B-4C7F-BAC1-EA9FEFC43F38}" type="parTrans">
      <dgm:prSet/>
      <dgm:spPr/>
      <dgm:t>
        <a:bodyPr/>
        <a:lstStyle/>
        <a:p>
          <a:endParaRPr lang="zh-CN" altLang="en-US"/>
        </a:p>
      </dgm:t>
    </dgm:pt>
    <dgm:pt modelId="{FC2EF4C4-719E-4B8E-A0C5-61844C3C1CB2}" cxnId="{E3E48D70-BE4B-4C7F-BAC1-EA9FEFC43F38}" type="sibTrans">
      <dgm:prSet/>
      <dgm:spPr/>
      <dgm:t>
        <a:bodyPr/>
        <a:lstStyle/>
        <a:p>
          <a:endParaRPr lang="zh-CN" altLang="en-US"/>
        </a:p>
      </dgm:t>
    </dgm:pt>
    <dgm:pt modelId="{FF4EFB52-5C36-47F7-90D5-E35EB6412909}">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t>◆  </a:t>
          </a:r>
          <a:r>
            <a:rPr lang="zh-CN" altLang="en-US" sz="2000" dirty="0">
              <a:latin typeface="+mj-ea"/>
              <a:ea typeface="+mj-ea"/>
              <a:sym typeface="+mn-ea"/>
            </a:rPr>
            <a:t>数据查询语言</a:t>
          </a:r>
          <a:r>
            <a:rPr lang="en-US" altLang="zh-CN" sz="2000" dirty="0">
              <a:latin typeface="+mj-ea"/>
              <a:ea typeface="+mj-ea"/>
              <a:sym typeface="+mn-ea"/>
            </a:rPr>
            <a:t>DDL,DML,DCL</a:t>
          </a:r>
          <a:r>
            <a:rPr lang="en-US" altLang="zh-CN" sz="2000" dirty="0">
              <a:latin typeface="+mj-ea"/>
              <a:ea typeface="+mj-ea"/>
              <a:sym typeface="+mn-ea"/>
            </a:rPr>
            <a:t/>
          </a:r>
          <a:endParaRPr lang="en-US" altLang="zh-CN" sz="2000" dirty="0">
            <a:latin typeface="+mj-ea"/>
            <a:ea typeface="+mj-ea"/>
            <a:sym typeface="+mn-ea"/>
          </a:endParaRPr>
        </a:p>
      </dgm:t>
    </dgm:pt>
    <dgm:pt modelId="{D9104FB0-5AA0-42B3-84D1-CB54A83B21B0}" cxnId="{E33472AE-82E7-4407-B385-453901508158}" type="parTrans">
      <dgm:prSet/>
      <dgm:spPr/>
      <dgm:t>
        <a:bodyPr/>
        <a:lstStyle/>
        <a:p>
          <a:endParaRPr lang="zh-CN" altLang="en-US"/>
        </a:p>
      </dgm:t>
    </dgm:pt>
    <dgm:pt modelId="{8A6E9D4E-BE54-409C-A77C-A23C38AD617D}" cxnId="{E33472AE-82E7-4407-B385-453901508158}" type="sibTrans">
      <dgm:prSet/>
      <dgm:spPr/>
      <dgm:t>
        <a:bodyPr/>
        <a:lstStyle/>
        <a:p>
          <a:endParaRPr lang="zh-CN" altLang="en-US"/>
        </a:p>
      </dgm:t>
    </dgm:pt>
    <dgm:pt modelId="{497C71C9-F3C2-440A-8EBD-ACF214CC10CD}">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t>◆</a:t>
          </a:r>
          <a:r>
            <a:rPr lang="zh-CN" altLang="en-US" sz="2000" dirty="0" smtClean="0">
              <a:solidFill>
                <a:schemeClr val="bg1"/>
              </a:solidFill>
            </a:rPr>
            <a:t>  </a:t>
          </a:r>
          <a:r>
            <a:rPr lang="zh-CN" altLang="en-US" sz="2000" dirty="0">
              <a:solidFill>
                <a:schemeClr val="bg1"/>
              </a:solidFill>
              <a:latin typeface="+mj-ea"/>
              <a:ea typeface="+mj-ea"/>
              <a:sym typeface="+mn-ea"/>
            </a:rPr>
            <a:t>数据定义语言</a:t>
          </a:r>
          <a:r>
            <a:rPr lang="en-US" altLang="zh-CN" sz="2000" dirty="0">
              <a:solidFill>
                <a:schemeClr val="bg1"/>
              </a:solidFill>
              <a:latin typeface="+mj-ea"/>
              <a:ea typeface="+mj-ea"/>
              <a:sym typeface="+mn-ea"/>
            </a:rPr>
            <a:t>DQL</a:t>
          </a:r>
          <a:r>
            <a:rPr lang="zh-CN" altLang="en-US" sz="2000" dirty="0">
              <a:solidFill>
                <a:schemeClr val="bg1"/>
              </a:solidFill>
              <a:latin typeface="+mj-ea"/>
              <a:ea typeface="+mj-ea"/>
              <a:sym typeface="+mn-ea"/>
            </a:rPr>
            <a:t>（重点</a:t>
          </a:r>
          <a:r>
            <a:rPr lang="zh-CN" altLang="en-US" sz="2000" dirty="0">
              <a:solidFill>
                <a:schemeClr val="bg1"/>
              </a:solidFill>
              <a:latin typeface="+mj-ea"/>
              <a:ea typeface="+mj-ea"/>
              <a:sym typeface="+mn-ea"/>
            </a:rPr>
            <a:t>）</a:t>
          </a:r>
          <a:r>
            <a:rPr lang="zh-CN" altLang="en-US" sz="2000" dirty="0">
              <a:solidFill>
                <a:schemeClr val="bg1"/>
              </a:solidFill>
              <a:latin typeface="+mj-ea"/>
              <a:ea typeface="+mj-ea"/>
              <a:sym typeface="+mn-ea"/>
            </a:rPr>
            <a:t/>
          </a:r>
          <a:endParaRPr lang="zh-CN" altLang="en-US" sz="2000" dirty="0">
            <a:solidFill>
              <a:schemeClr val="bg1"/>
            </a:solidFill>
            <a:latin typeface="+mj-ea"/>
            <a:ea typeface="+mj-ea"/>
            <a:sym typeface="+mn-ea"/>
          </a:endParaRPr>
        </a:p>
      </dgm:t>
    </dgm:pt>
    <dgm:pt modelId="{54FB3D46-AFC9-497A-89A7-CF68B34DC065}" cxnId="{A8FC0322-C314-4C90-9F5B-A654E87DB8CE}" type="parTrans">
      <dgm:prSet/>
      <dgm:spPr/>
      <dgm:t>
        <a:bodyPr/>
        <a:lstStyle/>
        <a:p>
          <a:endParaRPr lang="zh-CN" altLang="en-US"/>
        </a:p>
      </dgm:t>
    </dgm:pt>
    <dgm:pt modelId="{551C0A93-E3CD-4B06-B080-774F2A422B98}" cxnId="{A8FC0322-C314-4C90-9F5B-A654E87DB8CE}" type="sibTrans">
      <dgm:prSet/>
      <dgm:spPr/>
      <dgm:t>
        <a:bodyPr/>
        <a:lstStyle/>
        <a:p>
          <a:endParaRPr lang="zh-CN" altLang="en-US"/>
        </a:p>
      </dgm:t>
    </dgm:pt>
    <dgm:pt modelId="{9020F87B-5DA1-4843-9E01-F4F5061211B9}">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t>◆  </a:t>
          </a:r>
          <a:r>
            <a:rPr lang="zh-CN" altLang="en-US" sz="2000" dirty="0">
              <a:latin typeface="+mj-ea"/>
              <a:sym typeface="+mn-ea"/>
            </a:rPr>
            <a:t>完整性约束</a:t>
          </a:r>
          <a:r>
            <a:rPr lang="zh-CN" altLang="en-US" sz="2000" dirty="0">
              <a:latin typeface="+mj-ea"/>
              <a:sym typeface="+mn-ea"/>
            </a:rPr>
            <a:t/>
          </a:r>
          <a:endParaRPr lang="zh-CN" altLang="en-US" sz="2000" dirty="0">
            <a:latin typeface="+mj-ea"/>
            <a:sym typeface="+mn-ea"/>
          </a:endParaRPr>
        </a:p>
      </dgm:t>
    </dgm:pt>
    <dgm:pt modelId="{6C25CCD4-6A5B-41A4-904D-0E42D44ADAD7}" cxnId="{D2A0818B-EBED-47A5-A166-67E97E826A1C}" type="parTrans">
      <dgm:prSet/>
      <dgm:spPr/>
      <dgm:t>
        <a:bodyPr/>
        <a:lstStyle/>
        <a:p>
          <a:endParaRPr lang="zh-CN" altLang="en-US"/>
        </a:p>
      </dgm:t>
    </dgm:pt>
    <dgm:pt modelId="{3888EC32-C4BF-44A0-B7DA-91BFF5F6AEDB}" cxnId="{D2A0818B-EBED-47A5-A166-67E97E826A1C}" type="sibTrans">
      <dgm:prSet/>
      <dgm:spPr/>
      <dgm:t>
        <a:bodyPr/>
        <a:lstStyle/>
        <a:p>
          <a:endParaRPr lang="zh-CN" altLang="en-US"/>
        </a:p>
      </dgm:t>
    </dgm:pt>
    <dgm:pt modelId="{16F0B0FE-53C5-43F2-8E73-0E0B04BA87C8}">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t>◆  </a:t>
          </a:r>
          <a:r>
            <a:rPr sz="2000" dirty="0">
              <a:solidFill>
                <a:schemeClr val="bg1"/>
              </a:solidFill>
              <a:latin typeface="+mj-ea"/>
              <a:ea typeface="+mj-ea"/>
              <a:sym typeface="+mn-ea"/>
            </a:rPr>
            <a:t>编码，导入导出</a:t>
          </a:r>
          <a:r>
            <a:rPr sz="2000" dirty="0">
              <a:solidFill>
                <a:schemeClr val="bg1"/>
              </a:solidFill>
              <a:latin typeface="+mj-ea"/>
              <a:ea typeface="+mj-ea"/>
              <a:sym typeface="+mn-ea"/>
            </a:rPr>
            <a:t/>
          </a:r>
          <a:endParaRPr sz="2000" dirty="0">
            <a:solidFill>
              <a:schemeClr val="bg1"/>
            </a:solidFill>
            <a:latin typeface="+mj-ea"/>
            <a:ea typeface="+mj-ea"/>
            <a:sym typeface="+mn-ea"/>
          </a:endParaRPr>
        </a:p>
      </dgm:t>
    </dgm:pt>
    <dgm:pt modelId="{B2D0F3EA-49B9-407A-B620-F6F07E4C5444}" cxnId="{40C006B7-5440-4900-959F-9C0532A8FF7E}" type="parTrans">
      <dgm:prSet/>
      <dgm:spPr/>
      <dgm:t>
        <a:bodyPr/>
        <a:lstStyle/>
        <a:p>
          <a:endParaRPr lang="zh-CN" altLang="en-US"/>
        </a:p>
      </dgm:t>
    </dgm:pt>
    <dgm:pt modelId="{2C20A48A-17A4-4C2E-874B-CCF0D5CF89C6}" cxnId="{40C006B7-5440-4900-959F-9C0532A8FF7E}" type="sibTrans">
      <dgm:prSet/>
      <dgm:spPr/>
      <dgm:t>
        <a:bodyPr/>
        <a:lstStyle/>
        <a:p>
          <a:endParaRPr lang="zh-CN" altLang="en-US"/>
        </a:p>
      </dgm:t>
    </dgm:pt>
    <dgm:pt modelId="{313FA9A5-B59B-4F26-B59F-C101C06B6D98}">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000" dirty="0" smtClean="0"/>
            <a:t>◆</a:t>
          </a:r>
          <a:r>
            <a:rPr lang="zh-CN" altLang="en-US" sz="2000" dirty="0" smtClean="0">
              <a:solidFill>
                <a:srgbClr val="FF0000"/>
              </a:solidFill>
            </a:rPr>
            <a:t>  </a:t>
          </a:r>
          <a:r>
            <a:rPr lang="zh-CN" altLang="en-US" sz="2000" dirty="0">
              <a:solidFill>
                <a:srgbClr val="FF0000"/>
              </a:solidFill>
              <a:latin typeface="+mj-ea"/>
              <a:ea typeface="+mj-ea"/>
              <a:sym typeface="+mn-ea"/>
            </a:rPr>
            <a:t>存储过程、视图、索引</a:t>
          </a:r>
          <a:r>
            <a:rPr lang="zh-CN" altLang="en-US" sz="2000" dirty="0">
              <a:solidFill>
                <a:srgbClr val="FF0000"/>
              </a:solidFill>
              <a:latin typeface="+mj-ea"/>
              <a:ea typeface="+mj-ea"/>
              <a:sym typeface="+mn-ea"/>
            </a:rPr>
            <a:t/>
          </a:r>
          <a:endParaRPr lang="zh-CN" altLang="en-US" sz="2000" dirty="0">
            <a:solidFill>
              <a:srgbClr val="FF0000"/>
            </a:solidFill>
            <a:latin typeface="+mj-ea"/>
            <a:ea typeface="+mj-ea"/>
            <a:sym typeface="+mn-ea"/>
          </a:endParaRPr>
        </a:p>
      </dgm:t>
    </dgm:pt>
    <dgm:pt modelId="{A948CC5B-2027-4164-825E-9FAD1EAE5B1A}" cxnId="{C7D5A21F-9B75-4DF2-879D-B68605982D09}" type="parTrans">
      <dgm:prSet/>
      <dgm:spPr/>
      <dgm:t>
        <a:bodyPr/>
        <a:lstStyle/>
        <a:p>
          <a:endParaRPr lang="zh-CN" altLang="en-US"/>
        </a:p>
      </dgm:t>
    </dgm:pt>
    <dgm:pt modelId="{12F59F78-F98D-41A9-A0B7-017A084EAACD}" cxnId="{C7D5A21F-9B75-4DF2-879D-B68605982D09}" type="sibTrans">
      <dgm:prSet/>
      <dgm:spPr/>
      <dgm:t>
        <a:bodyPr/>
        <a:lstStyle/>
        <a:p>
          <a:endParaRPr lang="zh-CN" altLang="en-US"/>
        </a:p>
      </dgm:t>
    </dgm:pt>
    <dgm:pt modelId="{FAE82A4A-867F-4C7B-97E0-007BF00790AA}" type="pres">
      <dgm:prSet presAssocID="{09C75B0A-245C-474D-92A3-76C19B2A6E39}" presName="linear" presStyleCnt="0">
        <dgm:presLayoutVars>
          <dgm:animLvl val="lvl"/>
          <dgm:resizeHandles val="exact"/>
        </dgm:presLayoutVars>
      </dgm:prSet>
      <dgm:spPr/>
      <dgm:t>
        <a:bodyPr/>
        <a:lstStyle/>
        <a:p>
          <a:endParaRPr lang="zh-CN" altLang="en-US"/>
        </a:p>
      </dgm:t>
    </dgm:pt>
    <dgm:pt modelId="{0DB8A09B-1B8B-42F2-A63D-6688ECA2B652}" type="pres">
      <dgm:prSet presAssocID="{76ACFB2A-4FD6-4D75-983C-5EC432A8E959}" presName="parentText" presStyleLbl="node1" presStyleIdx="0" presStyleCnt="7" custLinFactY="-10205" custLinFactNeighborY="-100000">
        <dgm:presLayoutVars>
          <dgm:chMax val="0"/>
          <dgm:bulletEnabled val="1"/>
        </dgm:presLayoutVars>
      </dgm:prSet>
      <dgm:spPr/>
      <dgm:t>
        <a:bodyPr/>
        <a:lstStyle/>
        <a:p>
          <a:endParaRPr lang="zh-CN" altLang="en-US"/>
        </a:p>
      </dgm:t>
    </dgm:pt>
    <dgm:pt modelId="{C17CA196-3001-443C-AF36-407DAAFC272E}" type="pres">
      <dgm:prSet presAssocID="{AD703321-A221-40FA-B7C6-B2F17A6AC729}" presName="spacer" presStyleCnt="0"/>
      <dgm:spPr/>
    </dgm:pt>
    <dgm:pt modelId="{1575AA7A-C58B-437D-B981-3D75AFBF0318}" type="pres">
      <dgm:prSet presAssocID="{C0AC7200-FCF9-4E2C-ACDD-9BBBC5474EF6}" presName="parentText" presStyleLbl="node1" presStyleIdx="1" presStyleCnt="7" custLinFactNeighborY="-55358">
        <dgm:presLayoutVars>
          <dgm:chMax val="0"/>
          <dgm:bulletEnabled val="1"/>
        </dgm:presLayoutVars>
      </dgm:prSet>
      <dgm:spPr/>
      <dgm:t>
        <a:bodyPr/>
        <a:lstStyle/>
        <a:p>
          <a:endParaRPr lang="zh-CN" altLang="en-US"/>
        </a:p>
      </dgm:t>
    </dgm:pt>
    <dgm:pt modelId="{3D5A7AF5-95CF-4163-B699-0B927C15E1B2}" type="pres">
      <dgm:prSet presAssocID="{FC2EF4C4-719E-4B8E-A0C5-61844C3C1CB2}" presName="spacer" presStyleCnt="0"/>
      <dgm:spPr/>
    </dgm:pt>
    <dgm:pt modelId="{28DC96C5-CD2B-417B-9686-E648EAA0A472}" type="pres">
      <dgm:prSet presAssocID="{FF4EFB52-5C36-47F7-90D5-E35EB6412909}" presName="parentText" presStyleLbl="node1" presStyleIdx="2" presStyleCnt="7" custLinFactNeighborY="-89561">
        <dgm:presLayoutVars>
          <dgm:chMax val="0"/>
          <dgm:bulletEnabled val="1"/>
        </dgm:presLayoutVars>
      </dgm:prSet>
      <dgm:spPr/>
      <dgm:t>
        <a:bodyPr/>
        <a:lstStyle/>
        <a:p>
          <a:endParaRPr lang="zh-CN" altLang="en-US"/>
        </a:p>
      </dgm:t>
    </dgm:pt>
    <dgm:pt modelId="{646CCD27-B65D-4057-A544-C892657D596E}" type="pres">
      <dgm:prSet presAssocID="{8A6E9D4E-BE54-409C-A77C-A23C38AD617D}" presName="spacer" presStyleCnt="0"/>
      <dgm:spPr/>
    </dgm:pt>
    <dgm:pt modelId="{F83D2861-46DC-407C-B33B-66AF3D90BBC9}" type="pres">
      <dgm:prSet presAssocID="{497C71C9-F3C2-440A-8EBD-ACF214CC10CD}" presName="parentText" presStyleLbl="node1" presStyleIdx="3" presStyleCnt="7" custLinFactY="-1204" custLinFactNeighborY="-100000">
        <dgm:presLayoutVars>
          <dgm:chMax val="0"/>
          <dgm:bulletEnabled val="1"/>
        </dgm:presLayoutVars>
      </dgm:prSet>
      <dgm:spPr/>
      <dgm:t>
        <a:bodyPr/>
        <a:lstStyle/>
        <a:p>
          <a:endParaRPr lang="zh-CN" altLang="en-US"/>
        </a:p>
      </dgm:t>
    </dgm:pt>
    <dgm:pt modelId="{DBDCC0A3-60C6-47CF-8175-EED98BF5F88B}" type="pres">
      <dgm:prSet presAssocID="{551C0A93-E3CD-4B06-B080-774F2A422B98}" presName="spacer" presStyleCnt="0"/>
      <dgm:spPr/>
    </dgm:pt>
    <dgm:pt modelId="{10471877-BBB0-4EED-AA6F-8241335AF973}" type="pres">
      <dgm:prSet presAssocID="{9020F87B-5DA1-4843-9E01-F4F5061211B9}" presName="parentText" presStyleLbl="node1" presStyleIdx="4" presStyleCnt="7" custLinFactY="-1204" custLinFactNeighborY="-100000">
        <dgm:presLayoutVars>
          <dgm:chMax val="0"/>
          <dgm:bulletEnabled val="1"/>
        </dgm:presLayoutVars>
      </dgm:prSet>
      <dgm:spPr/>
      <dgm:t>
        <a:bodyPr/>
        <a:lstStyle/>
        <a:p>
          <a:endParaRPr lang="zh-CN" altLang="en-US"/>
        </a:p>
      </dgm:t>
    </dgm:pt>
    <dgm:pt modelId="{2598F405-82CD-4E03-AF5B-F3F695C23B2E}" type="pres">
      <dgm:prSet presAssocID="{3888EC32-C4BF-44A0-B7DA-91BFF5F6AEDB}" presName="spacer" presStyleCnt="0"/>
      <dgm:spPr/>
    </dgm:pt>
    <dgm:pt modelId="{396D8653-BDE5-464E-8076-18DEC2294977}" type="pres">
      <dgm:prSet presAssocID="{16F0B0FE-53C5-43F2-8E73-0E0B04BA87C8}" presName="parentText" presStyleLbl="node1" presStyleIdx="5" presStyleCnt="7" custLinFactY="-5241" custLinFactNeighborY="-100000">
        <dgm:presLayoutVars>
          <dgm:chMax val="0"/>
          <dgm:bulletEnabled val="1"/>
        </dgm:presLayoutVars>
      </dgm:prSet>
      <dgm:spPr/>
      <dgm:t>
        <a:bodyPr/>
        <a:lstStyle/>
        <a:p>
          <a:endParaRPr lang="zh-CN" altLang="en-US"/>
        </a:p>
      </dgm:t>
    </dgm:pt>
    <dgm:pt modelId="{DCBCFD7A-0446-42C5-A031-3482634B629F}" type="pres">
      <dgm:prSet presAssocID="{2C20A48A-17A4-4C2E-874B-CCF0D5CF89C6}" presName="spacer" presStyleCnt="0"/>
      <dgm:spPr/>
    </dgm:pt>
    <dgm:pt modelId="{5D544425-2D4F-4442-AED3-C21E44C04313}" type="pres">
      <dgm:prSet presAssocID="{313FA9A5-B59B-4F26-B59F-C101C06B6D98}" presName="parentText" presStyleLbl="node1" presStyleIdx="6" presStyleCnt="7" custLinFactY="-10503" custLinFactNeighborY="-100000">
        <dgm:presLayoutVars>
          <dgm:chMax val="0"/>
          <dgm:bulletEnabled val="1"/>
        </dgm:presLayoutVars>
      </dgm:prSet>
      <dgm:spPr/>
      <dgm:t>
        <a:bodyPr/>
        <a:lstStyle/>
        <a:p>
          <a:endParaRPr lang="zh-CN" altLang="en-US"/>
        </a:p>
      </dgm:t>
    </dgm:pt>
  </dgm:ptLst>
  <dgm:cxnLst>
    <dgm:cxn modelId="{5AB305E9-DBD0-46CB-8093-0FB016161792}" srcId="{09C75B0A-245C-474D-92A3-76C19B2A6E39}" destId="{76ACFB2A-4FD6-4D75-983C-5EC432A8E959}" srcOrd="0" destOrd="0" parTransId="{C7B9AE8E-6A91-4E17-B0EF-CE7983FEAE50}" sibTransId="{AD703321-A221-40FA-B7C6-B2F17A6AC729}"/>
    <dgm:cxn modelId="{E3E48D70-BE4B-4C7F-BAC1-EA9FEFC43F38}" srcId="{09C75B0A-245C-474D-92A3-76C19B2A6E39}" destId="{C0AC7200-FCF9-4E2C-ACDD-9BBBC5474EF6}" srcOrd="1" destOrd="0" parTransId="{988F110D-D608-4B87-93DA-3542849F22A0}" sibTransId="{FC2EF4C4-719E-4B8E-A0C5-61844C3C1CB2}"/>
    <dgm:cxn modelId="{E33472AE-82E7-4407-B385-453901508158}" srcId="{09C75B0A-245C-474D-92A3-76C19B2A6E39}" destId="{FF4EFB52-5C36-47F7-90D5-E35EB6412909}" srcOrd="2" destOrd="0" parTransId="{D9104FB0-5AA0-42B3-84D1-CB54A83B21B0}" sibTransId="{8A6E9D4E-BE54-409C-A77C-A23C38AD617D}"/>
    <dgm:cxn modelId="{A8FC0322-C314-4C90-9F5B-A654E87DB8CE}" srcId="{09C75B0A-245C-474D-92A3-76C19B2A6E39}" destId="{497C71C9-F3C2-440A-8EBD-ACF214CC10CD}" srcOrd="3" destOrd="0" parTransId="{54FB3D46-AFC9-497A-89A7-CF68B34DC065}" sibTransId="{551C0A93-E3CD-4B06-B080-774F2A422B98}"/>
    <dgm:cxn modelId="{D2A0818B-EBED-47A5-A166-67E97E826A1C}" srcId="{09C75B0A-245C-474D-92A3-76C19B2A6E39}" destId="{9020F87B-5DA1-4843-9E01-F4F5061211B9}" srcOrd="4" destOrd="0" parTransId="{6C25CCD4-6A5B-41A4-904D-0E42D44ADAD7}" sibTransId="{3888EC32-C4BF-44A0-B7DA-91BFF5F6AEDB}"/>
    <dgm:cxn modelId="{40C006B7-5440-4900-959F-9C0532A8FF7E}" srcId="{09C75B0A-245C-474D-92A3-76C19B2A6E39}" destId="{16F0B0FE-53C5-43F2-8E73-0E0B04BA87C8}" srcOrd="5" destOrd="0" parTransId="{B2D0F3EA-49B9-407A-B620-F6F07E4C5444}" sibTransId="{2C20A48A-17A4-4C2E-874B-CCF0D5CF89C6}"/>
    <dgm:cxn modelId="{C7D5A21F-9B75-4DF2-879D-B68605982D09}" srcId="{09C75B0A-245C-474D-92A3-76C19B2A6E39}" destId="{313FA9A5-B59B-4F26-B59F-C101C06B6D98}" srcOrd="6" destOrd="0" parTransId="{A948CC5B-2027-4164-825E-9FAD1EAE5B1A}" sibTransId="{12F59F78-F98D-41A9-A0B7-017A084EAACD}"/>
    <dgm:cxn modelId="{6D7EC69C-3979-45CA-8844-6B92F98F24D0}" type="presOf" srcId="{09C75B0A-245C-474D-92A3-76C19B2A6E39}" destId="{FAE82A4A-867F-4C7B-97E0-007BF00790AA}" srcOrd="0" destOrd="0" presId="urn:microsoft.com/office/officeart/2005/8/layout/vList2#11"/>
    <dgm:cxn modelId="{395AFE93-FF94-4D5D-A8D1-9CA97B62ED19}" type="presParOf" srcId="{FAE82A4A-867F-4C7B-97E0-007BF00790AA}" destId="{0DB8A09B-1B8B-42F2-A63D-6688ECA2B652}" srcOrd="0" destOrd="0" presId="urn:microsoft.com/office/officeart/2005/8/layout/vList2#11"/>
    <dgm:cxn modelId="{24DD618A-43BC-4214-A0A4-42F58C29DDE4}" type="presOf" srcId="{76ACFB2A-4FD6-4D75-983C-5EC432A8E959}" destId="{0DB8A09B-1B8B-42F2-A63D-6688ECA2B652}" srcOrd="0" destOrd="0" presId="urn:microsoft.com/office/officeart/2005/8/layout/vList2#11"/>
    <dgm:cxn modelId="{82461A6F-9FAF-4C94-9422-39A1E66710A7}" type="presParOf" srcId="{FAE82A4A-867F-4C7B-97E0-007BF00790AA}" destId="{C17CA196-3001-443C-AF36-407DAAFC272E}" srcOrd="1" destOrd="0" presId="urn:microsoft.com/office/officeart/2005/8/layout/vList2#11"/>
    <dgm:cxn modelId="{3B4BD16B-B7ED-4061-8B55-0F2F28287526}" type="presParOf" srcId="{FAE82A4A-867F-4C7B-97E0-007BF00790AA}" destId="{1575AA7A-C58B-437D-B981-3D75AFBF0318}" srcOrd="2" destOrd="0" presId="urn:microsoft.com/office/officeart/2005/8/layout/vList2#11"/>
    <dgm:cxn modelId="{8391546E-BA1B-4C19-BB41-E0C8C71D86F6}" type="presOf" srcId="{C0AC7200-FCF9-4E2C-ACDD-9BBBC5474EF6}" destId="{1575AA7A-C58B-437D-B981-3D75AFBF0318}" srcOrd="0" destOrd="0" presId="urn:microsoft.com/office/officeart/2005/8/layout/vList2#11"/>
    <dgm:cxn modelId="{2464581B-32B4-42B8-A120-6A70583DB901}" type="presParOf" srcId="{FAE82A4A-867F-4C7B-97E0-007BF00790AA}" destId="{3D5A7AF5-95CF-4163-B699-0B927C15E1B2}" srcOrd="3" destOrd="0" presId="urn:microsoft.com/office/officeart/2005/8/layout/vList2#11"/>
    <dgm:cxn modelId="{725C94A6-A105-41DE-BF64-FBB7930B3AE4}" type="presParOf" srcId="{FAE82A4A-867F-4C7B-97E0-007BF00790AA}" destId="{28DC96C5-CD2B-417B-9686-E648EAA0A472}" srcOrd="4" destOrd="0" presId="urn:microsoft.com/office/officeart/2005/8/layout/vList2#11"/>
    <dgm:cxn modelId="{80697C2E-AD71-4CEB-8360-14B6FF4D01E1}" type="presOf" srcId="{FF4EFB52-5C36-47F7-90D5-E35EB6412909}" destId="{28DC96C5-CD2B-417B-9686-E648EAA0A472}" srcOrd="0" destOrd="0" presId="urn:microsoft.com/office/officeart/2005/8/layout/vList2#11"/>
    <dgm:cxn modelId="{D40FD19A-68A2-4BA0-9230-2AF92159AC2F}" type="presParOf" srcId="{FAE82A4A-867F-4C7B-97E0-007BF00790AA}" destId="{646CCD27-B65D-4057-A544-C892657D596E}" srcOrd="5" destOrd="0" presId="urn:microsoft.com/office/officeart/2005/8/layout/vList2#11"/>
    <dgm:cxn modelId="{8E06FE02-9F75-4636-9E24-33ADFA01EE63}" type="presParOf" srcId="{FAE82A4A-867F-4C7B-97E0-007BF00790AA}" destId="{F83D2861-46DC-407C-B33B-66AF3D90BBC9}" srcOrd="6" destOrd="0" presId="urn:microsoft.com/office/officeart/2005/8/layout/vList2#11"/>
    <dgm:cxn modelId="{C1475B17-C38E-4DE9-9085-EE5CE9482DBE}" type="presOf" srcId="{497C71C9-F3C2-440A-8EBD-ACF214CC10CD}" destId="{F83D2861-46DC-407C-B33B-66AF3D90BBC9}" srcOrd="0" destOrd="0" presId="urn:microsoft.com/office/officeart/2005/8/layout/vList2#11"/>
    <dgm:cxn modelId="{6CD1E317-727B-4BBD-8969-2E6FDFF7603F}" type="presParOf" srcId="{FAE82A4A-867F-4C7B-97E0-007BF00790AA}" destId="{DBDCC0A3-60C6-47CF-8175-EED98BF5F88B}" srcOrd="7" destOrd="0" presId="urn:microsoft.com/office/officeart/2005/8/layout/vList2#11"/>
    <dgm:cxn modelId="{B8EBF426-0AA4-4DCC-B4A2-F8639A6E22EA}" type="presParOf" srcId="{FAE82A4A-867F-4C7B-97E0-007BF00790AA}" destId="{10471877-BBB0-4EED-AA6F-8241335AF973}" srcOrd="8" destOrd="0" presId="urn:microsoft.com/office/officeart/2005/8/layout/vList2#11"/>
    <dgm:cxn modelId="{A2161FEB-4B8A-4B81-ABFE-3E9137E089E4}" type="presOf" srcId="{9020F87B-5DA1-4843-9E01-F4F5061211B9}" destId="{10471877-BBB0-4EED-AA6F-8241335AF973}" srcOrd="0" destOrd="0" presId="urn:microsoft.com/office/officeart/2005/8/layout/vList2#11"/>
    <dgm:cxn modelId="{73B36CE4-DFC3-48FE-AA2D-A63630F99629}" type="presParOf" srcId="{FAE82A4A-867F-4C7B-97E0-007BF00790AA}" destId="{2598F405-82CD-4E03-AF5B-F3F695C23B2E}" srcOrd="9" destOrd="0" presId="urn:microsoft.com/office/officeart/2005/8/layout/vList2#11"/>
    <dgm:cxn modelId="{D0AF7BA5-B87C-49FA-9652-0A6804DF1EDB}" type="presParOf" srcId="{FAE82A4A-867F-4C7B-97E0-007BF00790AA}" destId="{396D8653-BDE5-464E-8076-18DEC2294977}" srcOrd="10" destOrd="0" presId="urn:microsoft.com/office/officeart/2005/8/layout/vList2#11"/>
    <dgm:cxn modelId="{F0E04FA6-BADB-4E4B-9A54-1C7881431184}" type="presOf" srcId="{16F0B0FE-53C5-43F2-8E73-0E0B04BA87C8}" destId="{396D8653-BDE5-464E-8076-18DEC2294977}" srcOrd="0" destOrd="0" presId="urn:microsoft.com/office/officeart/2005/8/layout/vList2#11"/>
    <dgm:cxn modelId="{07D2A475-1B69-4698-B57B-56B1F945D1B7}" type="presParOf" srcId="{FAE82A4A-867F-4C7B-97E0-007BF00790AA}" destId="{DCBCFD7A-0446-42C5-A031-3482634B629F}" srcOrd="11" destOrd="0" presId="urn:microsoft.com/office/officeart/2005/8/layout/vList2#11"/>
    <dgm:cxn modelId="{C10906D9-4AA9-4C8E-9A3C-204B2C531FB1}" type="presParOf" srcId="{FAE82A4A-867F-4C7B-97E0-007BF00790AA}" destId="{5D544425-2D4F-4442-AED3-C21E44C04313}" srcOrd="12" destOrd="0" presId="urn:microsoft.com/office/officeart/2005/8/layout/vList2#11"/>
    <dgm:cxn modelId="{9240E746-E2B4-4B04-B655-EB02746EC74F}" type="presOf" srcId="{313FA9A5-B59B-4F26-B59F-C101C06B6D98}" destId="{5D544425-2D4F-4442-AED3-C21E44C04313}" srcOrd="0" destOrd="0" presId="urn:microsoft.com/office/officeart/2005/8/layout/vList2#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B8A09B-1B8B-42F2-A63D-6688ECA2B652}">
      <dsp:nvSpPr>
        <dsp:cNvPr id="0" name=""/>
        <dsp:cNvSpPr/>
      </dsp:nvSpPr>
      <dsp:spPr>
        <a:xfrm>
          <a:off x="0" y="0"/>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rgbClr val="FF0000"/>
              </a:solidFill>
            </a:rPr>
            <a:t>◆  </a:t>
          </a:r>
          <a:r>
            <a:rPr lang="zh-CN" altLang="en-US" sz="2000" kern="1200" dirty="0" smtClean="0">
              <a:solidFill>
                <a:srgbClr val="FF0000"/>
              </a:solidFill>
            </a:rPr>
            <a:t>软件产品</a:t>
          </a:r>
          <a:endParaRPr lang="zh-CN" altLang="en-US" sz="2000" kern="1200" dirty="0">
            <a:solidFill>
              <a:srgbClr val="FF0000"/>
            </a:solidFill>
          </a:endParaRPr>
        </a:p>
      </dsp:txBody>
      <dsp:txXfrm>
        <a:off x="0" y="0"/>
        <a:ext cx="5616624" cy="499590"/>
      </dsp:txXfrm>
    </dsp:sp>
    <dsp:sp modelId="{1575AA7A-C58B-437D-B981-3D75AFBF0318}">
      <dsp:nvSpPr>
        <dsp:cNvPr id="0" name=""/>
        <dsp:cNvSpPr/>
      </dsp:nvSpPr>
      <dsp:spPr>
        <a:xfrm>
          <a:off x="0" y="535748"/>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  软件工程</a:t>
          </a:r>
          <a:endParaRPr lang="zh-CN" altLang="en-US" sz="2000" kern="1200" dirty="0">
            <a:solidFill>
              <a:schemeClr val="tx1"/>
            </a:solidFill>
          </a:endParaRPr>
        </a:p>
      </dsp:txBody>
      <dsp:txXfrm>
        <a:off x="0" y="535748"/>
        <a:ext cx="5616624" cy="499590"/>
      </dsp:txXfrm>
    </dsp:sp>
    <dsp:sp modelId="{28DC96C5-CD2B-417B-9686-E648EAA0A472}">
      <dsp:nvSpPr>
        <dsp:cNvPr id="0" name=""/>
        <dsp:cNvSpPr/>
      </dsp:nvSpPr>
      <dsp:spPr>
        <a:xfrm>
          <a:off x="0" y="1048603"/>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  </a:t>
          </a:r>
          <a:r>
            <a:rPr lang="zh-CN" altLang="en-US" sz="2000" kern="1200" dirty="0" smtClean="0">
              <a:solidFill>
                <a:schemeClr val="tx1"/>
              </a:solidFill>
            </a:rPr>
            <a:t>软件生命周期</a:t>
          </a:r>
          <a:endParaRPr lang="zh-CN" altLang="en-US" sz="2000" kern="1200" dirty="0">
            <a:solidFill>
              <a:srgbClr val="FF0000"/>
            </a:solidFill>
          </a:endParaRPr>
        </a:p>
      </dsp:txBody>
      <dsp:txXfrm>
        <a:off x="0" y="1048603"/>
        <a:ext cx="5616624" cy="499590"/>
      </dsp:txXfrm>
    </dsp:sp>
    <dsp:sp modelId="{F83D2861-46DC-407C-B33B-66AF3D90BBC9}">
      <dsp:nvSpPr>
        <dsp:cNvPr id="0" name=""/>
        <dsp:cNvSpPr/>
      </dsp:nvSpPr>
      <dsp:spPr>
        <a:xfrm>
          <a:off x="0" y="1560233"/>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  </a:t>
          </a:r>
          <a:r>
            <a:rPr lang="zh-CN" altLang="en-US" sz="2000" kern="1200" dirty="0" smtClean="0">
              <a:solidFill>
                <a:schemeClr val="tx1"/>
              </a:solidFill>
            </a:rPr>
            <a:t>软件开发模型</a:t>
          </a:r>
          <a:endParaRPr lang="zh-CN" altLang="en-US" sz="2000" kern="1200" dirty="0">
            <a:solidFill>
              <a:schemeClr val="tx1"/>
            </a:solidFill>
          </a:endParaRPr>
        </a:p>
      </dsp:txBody>
      <dsp:txXfrm>
        <a:off x="0" y="1560233"/>
        <a:ext cx="5616624" cy="499590"/>
      </dsp:txXfrm>
    </dsp:sp>
    <dsp:sp modelId="{10471877-BBB0-4EED-AA6F-8241335AF973}">
      <dsp:nvSpPr>
        <dsp:cNvPr id="0" name=""/>
        <dsp:cNvSpPr/>
      </dsp:nvSpPr>
      <dsp:spPr>
        <a:xfrm>
          <a:off x="0" y="2079983"/>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  软件开发流程</a:t>
          </a:r>
          <a:endParaRPr lang="zh-CN" altLang="en-US" sz="2000" kern="1200" dirty="0">
            <a:solidFill>
              <a:schemeClr val="tx1"/>
            </a:solidFill>
          </a:endParaRPr>
        </a:p>
      </dsp:txBody>
      <dsp:txXfrm>
        <a:off x="0" y="2079983"/>
        <a:ext cx="5616624" cy="499590"/>
      </dsp:txXfrm>
    </dsp:sp>
    <dsp:sp modelId="{396D8653-BDE5-464E-8076-18DEC2294977}">
      <dsp:nvSpPr>
        <dsp:cNvPr id="0" name=""/>
        <dsp:cNvSpPr/>
      </dsp:nvSpPr>
      <dsp:spPr>
        <a:xfrm>
          <a:off x="0" y="2579565"/>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  </a:t>
          </a:r>
          <a:r>
            <a:rPr lang="zh-CN" altLang="en-US" sz="2000" kern="1200" dirty="0" smtClean="0">
              <a:solidFill>
                <a:schemeClr val="tx1"/>
              </a:solidFill>
            </a:rPr>
            <a:t>项目成员</a:t>
          </a:r>
          <a:endParaRPr lang="zh-CN" altLang="en-US" sz="2000" kern="1200" dirty="0">
            <a:solidFill>
              <a:schemeClr val="tx1"/>
            </a:solidFill>
          </a:endParaRPr>
        </a:p>
      </dsp:txBody>
      <dsp:txXfrm>
        <a:off x="0" y="2579565"/>
        <a:ext cx="5616624" cy="499590"/>
      </dsp:txXfrm>
    </dsp:sp>
    <dsp:sp modelId="{5D544425-2D4F-4442-AED3-C21E44C04313}">
      <dsp:nvSpPr>
        <dsp:cNvPr id="0" name=""/>
        <dsp:cNvSpPr/>
      </dsp:nvSpPr>
      <dsp:spPr>
        <a:xfrm>
          <a:off x="0" y="3073027"/>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  开发沙龙</a:t>
          </a:r>
          <a:endParaRPr lang="zh-CN" altLang="en-US" sz="2000" kern="1200" dirty="0">
            <a:solidFill>
              <a:schemeClr val="tx1"/>
            </a:solidFill>
          </a:endParaRPr>
        </a:p>
      </dsp:txBody>
      <dsp:txXfrm>
        <a:off x="0" y="3073027"/>
        <a:ext cx="5616624" cy="49959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B8A09B-1B8B-42F2-A63D-6688ECA2B652}">
      <dsp:nvSpPr>
        <dsp:cNvPr id="0" name=""/>
        <dsp:cNvSpPr/>
      </dsp:nvSpPr>
      <dsp:spPr>
        <a:xfrm>
          <a:off x="0" y="0"/>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rgbClr val="FF0000"/>
              </a:solidFill>
            </a:rPr>
            <a:t>◆  </a:t>
          </a:r>
          <a:r>
            <a:rPr lang="zh-CN" altLang="en-US" sz="2000" kern="1200" dirty="0" smtClean="0">
              <a:solidFill>
                <a:srgbClr val="FF0000"/>
              </a:solidFill>
            </a:rPr>
            <a:t>软件产品</a:t>
          </a:r>
          <a:endParaRPr lang="zh-CN" altLang="en-US" sz="2000" kern="1200" dirty="0">
            <a:solidFill>
              <a:srgbClr val="FF0000"/>
            </a:solidFill>
          </a:endParaRPr>
        </a:p>
      </dsp:txBody>
      <dsp:txXfrm>
        <a:off x="0" y="0"/>
        <a:ext cx="5616624" cy="499590"/>
      </dsp:txXfrm>
    </dsp:sp>
    <dsp:sp modelId="{1575AA7A-C58B-437D-B981-3D75AFBF0318}">
      <dsp:nvSpPr>
        <dsp:cNvPr id="0" name=""/>
        <dsp:cNvSpPr/>
      </dsp:nvSpPr>
      <dsp:spPr>
        <a:xfrm>
          <a:off x="0" y="535748"/>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  软件工程</a:t>
          </a:r>
          <a:endParaRPr lang="zh-CN" altLang="en-US" sz="2000" kern="1200" dirty="0">
            <a:solidFill>
              <a:schemeClr val="tx1"/>
            </a:solidFill>
          </a:endParaRPr>
        </a:p>
      </dsp:txBody>
      <dsp:txXfrm>
        <a:off x="0" y="535748"/>
        <a:ext cx="5616624" cy="499590"/>
      </dsp:txXfrm>
    </dsp:sp>
    <dsp:sp modelId="{28DC96C5-CD2B-417B-9686-E648EAA0A472}">
      <dsp:nvSpPr>
        <dsp:cNvPr id="0" name=""/>
        <dsp:cNvSpPr/>
      </dsp:nvSpPr>
      <dsp:spPr>
        <a:xfrm>
          <a:off x="0" y="1048603"/>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  </a:t>
          </a:r>
          <a:r>
            <a:rPr lang="zh-CN" altLang="en-US" sz="2000" kern="1200" dirty="0" smtClean="0">
              <a:solidFill>
                <a:schemeClr val="tx1"/>
              </a:solidFill>
            </a:rPr>
            <a:t>软件生命周期</a:t>
          </a:r>
          <a:endParaRPr lang="zh-CN" altLang="en-US" sz="2000" kern="1200" dirty="0">
            <a:solidFill>
              <a:srgbClr val="FF0000"/>
            </a:solidFill>
          </a:endParaRPr>
        </a:p>
      </dsp:txBody>
      <dsp:txXfrm>
        <a:off x="0" y="1048603"/>
        <a:ext cx="5616624" cy="499590"/>
      </dsp:txXfrm>
    </dsp:sp>
    <dsp:sp modelId="{F83D2861-46DC-407C-B33B-66AF3D90BBC9}">
      <dsp:nvSpPr>
        <dsp:cNvPr id="0" name=""/>
        <dsp:cNvSpPr/>
      </dsp:nvSpPr>
      <dsp:spPr>
        <a:xfrm>
          <a:off x="0" y="1560233"/>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  </a:t>
          </a:r>
          <a:r>
            <a:rPr lang="zh-CN" altLang="en-US" sz="2000" kern="1200" dirty="0" smtClean="0">
              <a:solidFill>
                <a:schemeClr val="tx1"/>
              </a:solidFill>
            </a:rPr>
            <a:t>软件开发模型</a:t>
          </a:r>
          <a:endParaRPr lang="zh-CN" altLang="en-US" sz="2000" kern="1200" dirty="0">
            <a:solidFill>
              <a:schemeClr val="tx1"/>
            </a:solidFill>
          </a:endParaRPr>
        </a:p>
      </dsp:txBody>
      <dsp:txXfrm>
        <a:off x="0" y="1560233"/>
        <a:ext cx="5616624" cy="499590"/>
      </dsp:txXfrm>
    </dsp:sp>
    <dsp:sp modelId="{10471877-BBB0-4EED-AA6F-8241335AF973}">
      <dsp:nvSpPr>
        <dsp:cNvPr id="0" name=""/>
        <dsp:cNvSpPr/>
      </dsp:nvSpPr>
      <dsp:spPr>
        <a:xfrm>
          <a:off x="0" y="2079983"/>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  软件开发流程</a:t>
          </a:r>
          <a:endParaRPr lang="zh-CN" altLang="en-US" sz="2000" kern="1200" dirty="0">
            <a:solidFill>
              <a:schemeClr val="tx1"/>
            </a:solidFill>
          </a:endParaRPr>
        </a:p>
      </dsp:txBody>
      <dsp:txXfrm>
        <a:off x="0" y="2079983"/>
        <a:ext cx="5616624" cy="499590"/>
      </dsp:txXfrm>
    </dsp:sp>
    <dsp:sp modelId="{396D8653-BDE5-464E-8076-18DEC2294977}">
      <dsp:nvSpPr>
        <dsp:cNvPr id="0" name=""/>
        <dsp:cNvSpPr/>
      </dsp:nvSpPr>
      <dsp:spPr>
        <a:xfrm>
          <a:off x="0" y="2579565"/>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  </a:t>
          </a:r>
          <a:r>
            <a:rPr lang="zh-CN" altLang="en-US" sz="2000" kern="1200" dirty="0" smtClean="0">
              <a:solidFill>
                <a:schemeClr val="tx1"/>
              </a:solidFill>
            </a:rPr>
            <a:t>项目成员</a:t>
          </a:r>
          <a:endParaRPr lang="zh-CN" altLang="en-US" sz="2000" kern="1200" dirty="0">
            <a:solidFill>
              <a:schemeClr val="tx1"/>
            </a:solidFill>
          </a:endParaRPr>
        </a:p>
      </dsp:txBody>
      <dsp:txXfrm>
        <a:off x="0" y="2579565"/>
        <a:ext cx="5616624" cy="499590"/>
      </dsp:txXfrm>
    </dsp:sp>
    <dsp:sp modelId="{5D544425-2D4F-4442-AED3-C21E44C04313}">
      <dsp:nvSpPr>
        <dsp:cNvPr id="0" name=""/>
        <dsp:cNvSpPr/>
      </dsp:nvSpPr>
      <dsp:spPr>
        <a:xfrm>
          <a:off x="0" y="3073027"/>
          <a:ext cx="5616624" cy="499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  开发沙龙</a:t>
          </a:r>
          <a:endParaRPr lang="zh-CN" altLang="en-US" sz="2000" kern="1200" dirty="0">
            <a:solidFill>
              <a:schemeClr val="tx1"/>
            </a:solidFill>
          </a:endParaRPr>
        </a:p>
      </dsp:txBody>
      <dsp:txXfrm>
        <a:off x="0" y="3073027"/>
        <a:ext cx="5616624" cy="499590"/>
      </dsp:txXfrm>
    </dsp:sp>
  </dsp:spTree>
</dsp:drawing>
</file>

<file path=ppt/diagrams/layout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8423910" y="6356350"/>
            <a:ext cx="2743200" cy="365125"/>
          </a:xfrm>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21391-8CFF-4A4C-AB73-F49A234A20C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01093-12A7-4971-AE5D-182785139FC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521532" y="2166002"/>
            <a:ext cx="11044777" cy="857399"/>
          </a:xfrm>
        </p:spPr>
        <p:txBody>
          <a:bodyPr>
            <a:normAutofit/>
          </a:bodyPr>
          <a:lstStyle/>
          <a:p>
            <a:r>
              <a:rPr lang="en-US" altLang="zh-CN" sz="4800" b="1">
                <a:solidFill>
                  <a:srgbClr val="00B050"/>
                </a:solidFill>
                <a:latin typeface="黑体" panose="02010609060101010101" pitchFamily="49" charset="-122"/>
                <a:ea typeface="黑体" panose="02010609060101010101" pitchFamily="49" charset="-122"/>
                <a:sym typeface="+mn-ea"/>
              </a:rPr>
              <a:t>MySQL</a:t>
            </a:r>
            <a:r>
              <a:rPr lang="zh-CN" altLang="en-US" sz="4800" b="1">
                <a:solidFill>
                  <a:srgbClr val="00B050"/>
                </a:solidFill>
                <a:latin typeface="黑体" panose="02010609060101010101" pitchFamily="49" charset="-122"/>
                <a:ea typeface="黑体" panose="02010609060101010101" pitchFamily="49" charset="-122"/>
                <a:sym typeface="+mn-ea"/>
              </a:rPr>
              <a:t>数据库系统</a:t>
            </a:r>
            <a:endParaRPr lang="zh-CN" altLang="en-US" sz="4800" b="1" dirty="0">
              <a:ln w="18415" cmpd="sng">
                <a:noFill/>
                <a:prstDash val="solid"/>
              </a:ln>
              <a:solidFill>
                <a:srgbClr val="00B050"/>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nvSpPr>
        <p:spPr>
          <a:xfrm>
            <a:off x="250825" y="908050"/>
            <a:ext cx="8572500" cy="56435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buFont typeface="Arial" panose="020B0604020202020204" pitchFamily="34" charset="0"/>
              <a:buNone/>
            </a:pPr>
            <a:endParaRPr lang="zh-CN" altLang="en-US" smtClean="0"/>
          </a:p>
          <a:p>
            <a:pPr lvl="1" eaLnBrk="1" hangingPunct="1">
              <a:buFont typeface="Arial" panose="020B0604020202020204" pitchFamily="34" charset="0"/>
              <a:buNone/>
            </a:pPr>
            <a:r>
              <a:rPr lang="en-US" altLang="zh-CN" smtClean="0"/>
              <a:t>            </a:t>
            </a:r>
            <a:endParaRPr lang="en-US" altLang="zh-CN" smtClean="0"/>
          </a:p>
        </p:txBody>
      </p:sp>
      <p:sp>
        <p:nvSpPr>
          <p:cNvPr id="101" name="文本框 100"/>
          <p:cNvSpPr txBox="1"/>
          <p:nvPr/>
        </p:nvSpPr>
        <p:spPr>
          <a:xfrm>
            <a:off x="949960" y="274955"/>
            <a:ext cx="5080000" cy="583565"/>
          </a:xfrm>
          <a:prstGeom prst="rect">
            <a:avLst/>
          </a:prstGeom>
          <a:noFill/>
          <a:ln w="9525">
            <a:noFill/>
          </a:ln>
        </p:spPr>
        <p:txBody>
          <a:bodyPr>
            <a:spAutoFit/>
          </a:bodyPr>
          <a:p>
            <a:pPr indent="0"/>
            <a:r>
              <a:rPr lang="zh-CN" altLang="en-US" sz="3200" b="0">
                <a:solidFill>
                  <a:srgbClr val="00B050"/>
                </a:solidFill>
                <a:latin typeface="华文细黑" panose="02010600040101010101" charset="-122"/>
                <a:ea typeface="华文细黑" panose="02010600040101010101" charset="-122"/>
                <a:cs typeface="宋体" panose="02010600030101010101" pitchFamily="2" charset="-122"/>
              </a:rPr>
              <a:t>索引</a:t>
            </a:r>
            <a:endParaRPr lang="zh-CN" altLang="en-US" sz="32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2" name="文本框 1"/>
          <p:cNvSpPr txBox="1"/>
          <p:nvPr/>
        </p:nvSpPr>
        <p:spPr>
          <a:xfrm>
            <a:off x="819785" y="1213485"/>
            <a:ext cx="10242550" cy="1322070"/>
          </a:xfrm>
          <a:prstGeom prst="rect">
            <a:avLst/>
          </a:prstGeom>
          <a:noFill/>
        </p:spPr>
        <p:txBody>
          <a:bodyPr wrap="square" rtlCol="0" anchor="t">
            <a:spAutoFit/>
          </a:bodyPr>
          <a:p>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索引的主要思想是将数据分段，从而减少查询时的无效数据，提高查询效率。比如有1000条数据，1到100分成第一段，101到200分成第二段，201到300分成第三段……这样查第250条数据，只要找第三段就可以了，一下子去除了90%的无效数据，我们可以把索引比喻成一本书中的目录，有了目录，我们才能更快速在书本中找到我们所要的</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3" name="文本框 2"/>
          <p:cNvSpPr txBox="1"/>
          <p:nvPr/>
        </p:nvSpPr>
        <p:spPr>
          <a:xfrm>
            <a:off x="887095" y="2722245"/>
            <a:ext cx="9760585" cy="706755"/>
          </a:xfrm>
          <a:prstGeom prst="rect">
            <a:avLst/>
          </a:prstGeom>
          <a:noFill/>
        </p:spPr>
        <p:txBody>
          <a:bodyPr wrap="square" rtlCol="0" anchor="t">
            <a:spAutoFit/>
          </a:bodyPr>
          <a:p>
            <a:pPr marL="342900" indent="-342900">
              <a:buFont typeface="Wingdings" panose="05000000000000000000" charset="0"/>
              <a:buChar char=""/>
            </a:pPr>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MySQL目前主要有以下几种索引类型：</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普通索引、唯一索引、主键索引、组合索引、全文索引</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nvSpPr>
        <p:spPr>
          <a:xfrm>
            <a:off x="501650" y="869315"/>
            <a:ext cx="11256010" cy="56438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buFont typeface="Arial" panose="020B0604020202020204" pitchFamily="34" charset="0"/>
              <a:buNone/>
            </a:pPr>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语法：</a:t>
            </a:r>
            <a:endParaRPr lang="zh-CN" altLang="en-US" smtClean="0"/>
          </a:p>
          <a:p>
            <a:pPr lvl="1" eaLnBrk="1" hangingPunct="1">
              <a:buFont typeface="Arial" panose="020B0604020202020204" pitchFamily="34" charset="0"/>
              <a:buNone/>
            </a:pPr>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     CREATE TABLE table_name[col_name data type]</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lvl="1" eaLnBrk="1" hangingPunct="1">
              <a:buFont typeface="Arial" panose="020B0604020202020204" pitchFamily="34" charset="0"/>
              <a:buNone/>
            </a:pPr>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[unique|fulltext][index|key][index_name](col_name[length])[asc|desc]</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101" name="文本框 100"/>
          <p:cNvSpPr txBox="1"/>
          <p:nvPr/>
        </p:nvSpPr>
        <p:spPr>
          <a:xfrm>
            <a:off x="949960" y="276860"/>
            <a:ext cx="5080000" cy="583565"/>
          </a:xfrm>
          <a:prstGeom prst="rect">
            <a:avLst/>
          </a:prstGeom>
          <a:noFill/>
          <a:ln w="9525">
            <a:noFill/>
          </a:ln>
        </p:spPr>
        <p:txBody>
          <a:bodyPr>
            <a:spAutoFit/>
          </a:bodyPr>
          <a:p>
            <a:pPr indent="0"/>
            <a:r>
              <a:rPr lang="zh-CN" altLang="en-US" sz="3200" b="0">
                <a:solidFill>
                  <a:srgbClr val="00B050"/>
                </a:solidFill>
                <a:latin typeface="华文细黑" panose="02010600040101010101" charset="-122"/>
                <a:ea typeface="华文细黑" panose="02010600040101010101" charset="-122"/>
                <a:cs typeface="宋体" panose="02010600030101010101" pitchFamily="2" charset="-122"/>
              </a:rPr>
              <a:t>索引</a:t>
            </a:r>
            <a:endParaRPr lang="zh-CN" altLang="en-US" sz="32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2" name="文本框 1"/>
          <p:cNvSpPr txBox="1"/>
          <p:nvPr/>
        </p:nvSpPr>
        <p:spPr>
          <a:xfrm>
            <a:off x="973455" y="2360295"/>
            <a:ext cx="10653395" cy="2214880"/>
          </a:xfrm>
          <a:prstGeom prst="rect">
            <a:avLst/>
          </a:prstGeom>
          <a:noFill/>
        </p:spPr>
        <p:txBody>
          <a:bodyPr wrap="square" rtlCol="0" anchor="t">
            <a:spAutoFit/>
          </a:bodyPr>
          <a:p>
            <a:pPr marL="342900" indent="-342900">
              <a:buFont typeface="Wingdings" panose="05000000000000000000" charset="0"/>
              <a:buChar char=""/>
            </a:pPr>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unique|fulltext为可选参数，分别表示唯一索引、全文索引</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marL="342900" indent="-342900">
              <a:buFont typeface="Wingdings" panose="05000000000000000000" charset="0"/>
              <a:buChar char=""/>
            </a:pPr>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index和key为同义词，两者作用相同，用来指定创建索引</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marL="342900" indent="-342900">
              <a:buFont typeface="Wingdings" panose="05000000000000000000" charset="0"/>
              <a:buChar char=""/>
            </a:pPr>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col_name为需要创建索引的字段列，该列必须从数据表中该定义的多个列中选择</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marL="342900" indent="-342900">
              <a:buFont typeface="Wingdings" panose="05000000000000000000" charset="0"/>
              <a:buChar char=""/>
            </a:pPr>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index_name指定索引的名称，为可选参数，如果不指定，默认col_name为索引值</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marL="342900" indent="-342900">
              <a:buFont typeface="Wingdings" panose="05000000000000000000" charset="0"/>
              <a:buChar char=""/>
            </a:pPr>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length为可选参数，表示索引的长度，只有字符串类型的字段才能指定索引长度</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marL="342900" indent="-342900">
              <a:buFont typeface="Wingdings" panose="05000000000000000000" charset="0"/>
              <a:buChar char=""/>
            </a:pPr>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asc或desc指定升序或降序的索引值存储</a:t>
            </a:r>
            <a:endParaRPr lang="zh-CN" altLang="en-US"/>
          </a:p>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nvSpPr>
        <p:spPr>
          <a:xfrm>
            <a:off x="250825" y="908050"/>
            <a:ext cx="8572500" cy="56435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buFont typeface="Arial" panose="020B0604020202020204" pitchFamily="34" charset="0"/>
              <a:buNone/>
            </a:pPr>
            <a:endParaRPr lang="zh-CN" altLang="en-US" smtClean="0"/>
          </a:p>
          <a:p>
            <a:pPr lvl="1" eaLnBrk="1" hangingPunct="1">
              <a:buFont typeface="Arial" panose="020B0604020202020204" pitchFamily="34" charset="0"/>
              <a:buNone/>
            </a:pPr>
            <a:r>
              <a:rPr lang="en-US" altLang="zh-CN" smtClean="0"/>
              <a:t>            </a:t>
            </a:r>
            <a:endParaRPr lang="en-US" altLang="zh-CN" smtClean="0"/>
          </a:p>
        </p:txBody>
      </p:sp>
      <p:sp>
        <p:nvSpPr>
          <p:cNvPr id="101" name="文本框 100"/>
          <p:cNvSpPr txBox="1"/>
          <p:nvPr/>
        </p:nvSpPr>
        <p:spPr>
          <a:xfrm>
            <a:off x="1018540" y="234950"/>
            <a:ext cx="5080000" cy="583565"/>
          </a:xfrm>
          <a:prstGeom prst="rect">
            <a:avLst/>
          </a:prstGeom>
          <a:noFill/>
          <a:ln w="9525">
            <a:noFill/>
          </a:ln>
        </p:spPr>
        <p:txBody>
          <a:bodyPr>
            <a:spAutoFit/>
          </a:bodyPr>
          <a:p>
            <a:pPr indent="0"/>
            <a:r>
              <a:rPr lang="zh-CN" altLang="en-US" sz="3200" b="0">
                <a:solidFill>
                  <a:srgbClr val="00B050"/>
                </a:solidFill>
                <a:latin typeface="华文细黑" panose="02010600040101010101" charset="-122"/>
                <a:ea typeface="华文细黑" panose="02010600040101010101" charset="-122"/>
                <a:cs typeface="宋体" panose="02010600030101010101" pitchFamily="2" charset="-122"/>
              </a:rPr>
              <a:t>索引类型</a:t>
            </a:r>
            <a:endParaRPr lang="en-US" altLang="zh-CN" sz="3200" b="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2" name="文本框 1"/>
          <p:cNvSpPr txBox="1"/>
          <p:nvPr/>
        </p:nvSpPr>
        <p:spPr>
          <a:xfrm>
            <a:off x="906780" y="817880"/>
            <a:ext cx="8670290" cy="5631180"/>
          </a:xfrm>
          <a:prstGeom prst="rect">
            <a:avLst/>
          </a:prstGeom>
          <a:noFill/>
        </p:spPr>
        <p:txBody>
          <a:bodyPr wrap="square" rtlCol="0" anchor="t">
            <a:spAutoFit/>
          </a:bodyPr>
          <a:p>
            <a:r>
              <a:rPr lang="zh-CN" altLang="en-US">
                <a:solidFill>
                  <a:srgbClr val="00B050"/>
                </a:solidFill>
              </a:rPr>
              <a:t>普通索引</a:t>
            </a:r>
            <a:endParaRPr lang="zh-CN" altLang="en-US">
              <a:solidFill>
                <a:srgbClr val="00B050"/>
              </a:solidFill>
            </a:endParaRPr>
          </a:p>
          <a:p>
            <a:r>
              <a:rPr lang="zh-CN" altLang="en-US">
                <a:solidFill>
                  <a:srgbClr val="00B050"/>
                </a:solidFill>
              </a:rPr>
              <a:t>是最基本的索引，它没有任何限制。它有以下几种创建方式：</a:t>
            </a:r>
            <a:endParaRPr lang="zh-CN" altLang="en-US">
              <a:solidFill>
                <a:srgbClr val="00B050"/>
              </a:solidFill>
            </a:endParaRPr>
          </a:p>
          <a:p>
            <a:r>
              <a:rPr lang="zh-CN" altLang="en-US">
                <a:solidFill>
                  <a:srgbClr val="00B050"/>
                </a:solidFill>
              </a:rPr>
              <a:t>（1）直接创建索引</a:t>
            </a:r>
            <a:endParaRPr lang="zh-CN" altLang="en-US">
              <a:solidFill>
                <a:srgbClr val="00B050"/>
              </a:solidFill>
            </a:endParaRPr>
          </a:p>
          <a:p>
            <a:endParaRPr lang="zh-CN" altLang="en-US">
              <a:solidFill>
                <a:srgbClr val="00B050"/>
              </a:solidFill>
            </a:endParaRPr>
          </a:p>
          <a:p>
            <a:r>
              <a:rPr lang="zh-CN" altLang="en-US">
                <a:solidFill>
                  <a:srgbClr val="00B050"/>
                </a:solidFill>
              </a:rPr>
              <a:t>CREATE INDEX index_name ON table(column(length))</a:t>
            </a:r>
            <a:endParaRPr lang="zh-CN" altLang="en-US">
              <a:solidFill>
                <a:srgbClr val="00B050"/>
              </a:solidFill>
            </a:endParaRPr>
          </a:p>
          <a:p>
            <a:endParaRPr lang="zh-CN" altLang="en-US">
              <a:solidFill>
                <a:srgbClr val="00B050"/>
              </a:solidFill>
            </a:endParaRPr>
          </a:p>
          <a:p>
            <a:r>
              <a:rPr lang="zh-CN" altLang="en-US">
                <a:solidFill>
                  <a:srgbClr val="00B050"/>
                </a:solidFill>
              </a:rPr>
              <a:t>（2）修改表结构的方式添加索引</a:t>
            </a:r>
            <a:endParaRPr lang="zh-CN" altLang="en-US">
              <a:solidFill>
                <a:srgbClr val="00B050"/>
              </a:solidFill>
            </a:endParaRPr>
          </a:p>
          <a:p>
            <a:endParaRPr lang="zh-CN" altLang="en-US">
              <a:solidFill>
                <a:srgbClr val="00B050"/>
              </a:solidFill>
            </a:endParaRPr>
          </a:p>
          <a:p>
            <a:r>
              <a:rPr lang="zh-CN" altLang="en-US">
                <a:solidFill>
                  <a:srgbClr val="00B050"/>
                </a:solidFill>
              </a:rPr>
              <a:t>ALTER TABLE table_name ADD INDEX index_name ON (column(length))</a:t>
            </a:r>
            <a:endParaRPr lang="zh-CN" altLang="en-US">
              <a:solidFill>
                <a:srgbClr val="00B050"/>
              </a:solidFill>
            </a:endParaRPr>
          </a:p>
          <a:p>
            <a:endParaRPr lang="zh-CN" altLang="en-US">
              <a:solidFill>
                <a:srgbClr val="00B050"/>
              </a:solidFill>
            </a:endParaRPr>
          </a:p>
          <a:p>
            <a:r>
              <a:rPr lang="zh-CN" altLang="en-US">
                <a:solidFill>
                  <a:srgbClr val="00B050"/>
                </a:solidFill>
              </a:rPr>
              <a:t>（3）创建表的时候同时创建索引</a:t>
            </a:r>
            <a:endParaRPr lang="zh-CN" altLang="en-US">
              <a:solidFill>
                <a:srgbClr val="00B050"/>
              </a:solidFill>
            </a:endParaRPr>
          </a:p>
          <a:p>
            <a:endParaRPr lang="zh-CN" altLang="en-US">
              <a:solidFill>
                <a:srgbClr val="00B050"/>
              </a:solidFill>
            </a:endParaRPr>
          </a:p>
          <a:p>
            <a:r>
              <a:rPr lang="zh-CN" altLang="en-US">
                <a:solidFill>
                  <a:srgbClr val="00B050"/>
                </a:solidFill>
              </a:rPr>
              <a:t>CREATE TABLE `table` (</a:t>
            </a:r>
            <a:endParaRPr lang="zh-CN" altLang="en-US">
              <a:solidFill>
                <a:srgbClr val="00B050"/>
              </a:solidFill>
            </a:endParaRPr>
          </a:p>
          <a:p>
            <a:r>
              <a:rPr lang="zh-CN" altLang="en-US">
                <a:solidFill>
                  <a:srgbClr val="00B050"/>
                </a:solidFill>
              </a:rPr>
              <a:t>    `id` int(11) NOT NULL AUTO_INCREMENT ,</a:t>
            </a:r>
            <a:endParaRPr lang="zh-CN" altLang="en-US">
              <a:solidFill>
                <a:srgbClr val="00B050"/>
              </a:solidFill>
            </a:endParaRPr>
          </a:p>
          <a:p>
            <a:r>
              <a:rPr lang="zh-CN" altLang="en-US">
                <a:solidFill>
                  <a:srgbClr val="00B050"/>
                </a:solidFill>
              </a:rPr>
              <a:t>    `title` char(255) CHARACTER NOT NULL ,</a:t>
            </a:r>
            <a:endParaRPr lang="zh-CN" altLang="en-US">
              <a:solidFill>
                <a:srgbClr val="00B050"/>
              </a:solidFill>
            </a:endParaRPr>
          </a:p>
          <a:p>
            <a:r>
              <a:rPr lang="zh-CN" altLang="en-US">
                <a:solidFill>
                  <a:srgbClr val="00B050"/>
                </a:solidFill>
              </a:rPr>
              <a:t>    `content` text CHARACTER NULL ,</a:t>
            </a:r>
            <a:endParaRPr lang="zh-CN" altLang="en-US">
              <a:solidFill>
                <a:srgbClr val="00B050"/>
              </a:solidFill>
            </a:endParaRPr>
          </a:p>
          <a:p>
            <a:r>
              <a:rPr lang="zh-CN" altLang="en-US">
                <a:solidFill>
                  <a:srgbClr val="00B050"/>
                </a:solidFill>
              </a:rPr>
              <a:t>    `time` int(10) NULL DEFAULT NULL ,</a:t>
            </a:r>
            <a:endParaRPr lang="zh-CN" altLang="en-US">
              <a:solidFill>
                <a:srgbClr val="00B050"/>
              </a:solidFill>
            </a:endParaRPr>
          </a:p>
          <a:p>
            <a:r>
              <a:rPr lang="zh-CN" altLang="en-US">
                <a:solidFill>
                  <a:srgbClr val="00B050"/>
                </a:solidFill>
              </a:rPr>
              <a:t>    PRIMARY KEY (`id`),</a:t>
            </a:r>
            <a:endParaRPr lang="zh-CN" altLang="en-US">
              <a:solidFill>
                <a:srgbClr val="00B050"/>
              </a:solidFill>
            </a:endParaRPr>
          </a:p>
          <a:p>
            <a:r>
              <a:rPr lang="zh-CN" altLang="en-US">
                <a:solidFill>
                  <a:srgbClr val="00B050"/>
                </a:solidFill>
              </a:rPr>
              <a:t>    INDEX index_name (title(length))</a:t>
            </a:r>
            <a:endParaRPr lang="zh-CN" altLang="en-US">
              <a:solidFill>
                <a:srgbClr val="00B050"/>
              </a:solidFill>
            </a:endParaRPr>
          </a:p>
          <a:p>
            <a:r>
              <a:rPr lang="zh-CN" altLang="en-US">
                <a:solidFill>
                  <a:srgbClr val="00B050"/>
                </a:solidFill>
              </a:rPr>
              <a:t>)</a:t>
            </a:r>
            <a:endParaRPr lang="zh-CN" altLang="en-US">
              <a:solidFill>
                <a:srgbClr val="00B05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nvSpPr>
        <p:spPr>
          <a:xfrm>
            <a:off x="250825" y="908050"/>
            <a:ext cx="8572500" cy="56435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buFont typeface="Arial" panose="020B0604020202020204" pitchFamily="34" charset="0"/>
              <a:buNone/>
            </a:pPr>
            <a:endParaRPr lang="zh-CN" altLang="en-US" smtClean="0"/>
          </a:p>
          <a:p>
            <a:pPr lvl="1" eaLnBrk="1" hangingPunct="1">
              <a:buFont typeface="Arial" panose="020B0604020202020204" pitchFamily="34" charset="0"/>
              <a:buNone/>
            </a:pPr>
            <a:r>
              <a:rPr lang="en-US" altLang="zh-CN" smtClean="0"/>
              <a:t>            </a:t>
            </a:r>
            <a:endParaRPr lang="en-US" altLang="zh-CN" smtClean="0"/>
          </a:p>
        </p:txBody>
      </p:sp>
      <p:sp>
        <p:nvSpPr>
          <p:cNvPr id="101" name="文本框 100"/>
          <p:cNvSpPr txBox="1"/>
          <p:nvPr/>
        </p:nvSpPr>
        <p:spPr>
          <a:xfrm>
            <a:off x="1016000" y="263525"/>
            <a:ext cx="5080000" cy="583565"/>
          </a:xfrm>
          <a:prstGeom prst="rect">
            <a:avLst/>
          </a:prstGeom>
          <a:noFill/>
          <a:ln w="9525">
            <a:noFill/>
          </a:ln>
        </p:spPr>
        <p:txBody>
          <a:bodyPr>
            <a:spAutoFit/>
          </a:bodyPr>
          <a:p>
            <a:r>
              <a:rPr lang="zh-CN" altLang="en-US" sz="3200" b="0">
                <a:solidFill>
                  <a:srgbClr val="00B050"/>
                </a:solidFill>
                <a:latin typeface="华文细黑" panose="02010600040101010101" charset="-122"/>
                <a:ea typeface="华文细黑" panose="02010600040101010101" charset="-122"/>
                <a:cs typeface="宋体" panose="02010600030101010101" pitchFamily="2" charset="-122"/>
              </a:rPr>
              <a:t>视图</a:t>
            </a:r>
            <a:endParaRPr lang="zh-CN" altLang="en-US" sz="32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3" name="文本框 2"/>
          <p:cNvSpPr txBox="1"/>
          <p:nvPr/>
        </p:nvSpPr>
        <p:spPr>
          <a:xfrm>
            <a:off x="1026160" y="1038860"/>
            <a:ext cx="6460490" cy="2553335"/>
          </a:xfrm>
          <a:prstGeom prst="rect">
            <a:avLst/>
          </a:prstGeom>
          <a:noFill/>
          <a:ln w="9525">
            <a:noFill/>
          </a:ln>
        </p:spPr>
        <p:txBody>
          <a:bodyPr wrap="square">
            <a:spAutoFit/>
          </a:bodyPr>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1.什么是视图？视图是由查询结果形成的一张虚拟表。</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2.什么时候要用到视图？如果某个查询结果出现的非常频繁，也就是，要经常拿这个查询结果来做子查询</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en-US" altLang="zh-CN" sz="2000">
                <a:solidFill>
                  <a:srgbClr val="00B050"/>
                </a:solidFill>
                <a:latin typeface="华文细黑" panose="02010600040101010101" charset="-122"/>
                <a:ea typeface="华文细黑" panose="02010600040101010101" charset="-122"/>
                <a:cs typeface="宋体" panose="02010600030101010101" pitchFamily="2" charset="-122"/>
              </a:rPr>
              <a:t>CREATE VIEW </a:t>
            </a:r>
            <a:r>
              <a:rPr lang="zh-CN" altLang="zh-CN" sz="2000">
                <a:solidFill>
                  <a:srgbClr val="00B050"/>
                </a:solidFill>
                <a:latin typeface="华文细黑" panose="02010600040101010101" charset="-122"/>
                <a:ea typeface="华文细黑" panose="02010600040101010101" charset="-122"/>
                <a:cs typeface="宋体" panose="02010600030101010101" pitchFamily="2" charset="-122"/>
              </a:rPr>
              <a:t>视图名 </a:t>
            </a:r>
            <a:r>
              <a:rPr lang="en-US" altLang="zh-CN" sz="2000">
                <a:solidFill>
                  <a:srgbClr val="00B050"/>
                </a:solidFill>
                <a:latin typeface="华文细黑" panose="02010600040101010101" charset="-122"/>
                <a:ea typeface="华文细黑" panose="02010600040101010101" charset="-122"/>
                <a:cs typeface="宋体" panose="02010600030101010101" pitchFamily="2" charset="-122"/>
              </a:rPr>
              <a:t>AS SELECT </a:t>
            </a:r>
            <a:r>
              <a:rPr lang="zh-CN" altLang="zh-CN" sz="2000">
                <a:solidFill>
                  <a:srgbClr val="00B050"/>
                </a:solidFill>
                <a:latin typeface="华文细黑" panose="02010600040101010101" charset="-122"/>
                <a:ea typeface="华文细黑" panose="02010600040101010101" charset="-122"/>
                <a:cs typeface="宋体" panose="02010600030101010101" pitchFamily="2" charset="-122"/>
              </a:rPr>
              <a:t>语句</a:t>
            </a:r>
            <a:r>
              <a:rPr lang="en-US" altLang="zh-CN" sz="2000">
                <a:solidFill>
                  <a:srgbClr val="00B050"/>
                </a:solidFill>
                <a:latin typeface="华文细黑" panose="02010600040101010101" charset="-122"/>
                <a:ea typeface="华文细黑" panose="02010600040101010101" charset="-122"/>
                <a:cs typeface="宋体" panose="02010600030101010101" pitchFamily="2" charset="-122"/>
              </a:rPr>
              <a:t>;</a:t>
            </a:r>
            <a:endParaRPr lang="en-US" altLang="zh-CN" sz="20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4" name="文本框 3"/>
          <p:cNvSpPr txBox="1"/>
          <p:nvPr/>
        </p:nvSpPr>
        <p:spPr>
          <a:xfrm>
            <a:off x="1057275" y="4157345"/>
            <a:ext cx="9594850" cy="398780"/>
          </a:xfrm>
          <a:prstGeom prst="rect">
            <a:avLst/>
          </a:prstGeom>
          <a:noFill/>
        </p:spPr>
        <p:txBody>
          <a:bodyPr wrap="square" rtlCol="0">
            <a:spAutoFit/>
          </a:bodyPr>
          <a:p>
            <a:r>
              <a:rPr lang="en-US" altLang="zh-CN" sz="2000">
                <a:solidFill>
                  <a:srgbClr val="00B050"/>
                </a:solidFill>
                <a:latin typeface="华文细黑" panose="02010600040101010101" charset="-122"/>
                <a:ea typeface="华文细黑" panose="02010600040101010101" charset="-122"/>
                <a:cs typeface="宋体" panose="02010600030101010101" pitchFamily="2" charset="-122"/>
              </a:rPr>
              <a:t>注意：初级测试人员需要对存储过程、视图、索引要有概念，并不需要精通。</a:t>
            </a:r>
            <a:endParaRPr lang="en-US" altLang="zh-CN" sz="2000">
              <a:solidFill>
                <a:srgbClr val="00B050"/>
              </a:solidFill>
              <a:latin typeface="华文细黑" panose="02010600040101010101" charset="-122"/>
              <a:ea typeface="华文细黑" panose="02010600040101010101"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nvSpPr>
        <p:spPr>
          <a:xfrm>
            <a:off x="250825" y="908050"/>
            <a:ext cx="8572500" cy="56435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buFont typeface="Arial" panose="020B0604020202020204" pitchFamily="34" charset="0"/>
              <a:buNone/>
            </a:pPr>
            <a:endParaRPr lang="zh-CN" altLang="en-US" smtClean="0"/>
          </a:p>
          <a:p>
            <a:pPr lvl="1" eaLnBrk="1" hangingPunct="1">
              <a:buFont typeface="Arial" panose="020B0604020202020204" pitchFamily="34" charset="0"/>
              <a:buNone/>
            </a:pPr>
            <a:r>
              <a:rPr lang="en-US" altLang="zh-CN" smtClean="0"/>
              <a:t>            </a:t>
            </a:r>
            <a:endParaRPr lang="en-US" altLang="zh-CN" smtClean="0"/>
          </a:p>
        </p:txBody>
      </p:sp>
      <p:sp>
        <p:nvSpPr>
          <p:cNvPr id="101" name="文本框 100"/>
          <p:cNvSpPr txBox="1"/>
          <p:nvPr/>
        </p:nvSpPr>
        <p:spPr>
          <a:xfrm>
            <a:off x="921385" y="265430"/>
            <a:ext cx="5080000" cy="583565"/>
          </a:xfrm>
          <a:prstGeom prst="rect">
            <a:avLst/>
          </a:prstGeom>
          <a:noFill/>
          <a:ln w="9525">
            <a:noFill/>
          </a:ln>
        </p:spPr>
        <p:txBody>
          <a:bodyPr>
            <a:spAutoFit/>
          </a:bodyPr>
          <a:p>
            <a:r>
              <a:rPr lang="zh-CN" altLang="en-US" sz="3200" b="0">
                <a:solidFill>
                  <a:srgbClr val="00B050"/>
                </a:solidFill>
                <a:latin typeface="华文细黑" panose="02010600040101010101" charset="-122"/>
                <a:ea typeface="华文细黑" panose="02010600040101010101" charset="-122"/>
                <a:cs typeface="宋体" panose="02010600030101010101" pitchFamily="2" charset="-122"/>
              </a:rPr>
              <a:t>使用视图有什么好处呢？</a:t>
            </a:r>
            <a:endParaRPr lang="zh-CN" altLang="en-US" sz="32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2" name="文本框 1"/>
          <p:cNvSpPr txBox="1"/>
          <p:nvPr/>
        </p:nvSpPr>
        <p:spPr>
          <a:xfrm>
            <a:off x="934085" y="1001395"/>
            <a:ext cx="11005185" cy="2245360"/>
          </a:xfrm>
          <a:prstGeom prst="rect">
            <a:avLst/>
          </a:prstGeom>
          <a:noFill/>
          <a:ln w="9525">
            <a:noFill/>
          </a:ln>
        </p:spPr>
        <p:txBody>
          <a:bodyPr wrap="square">
            <a:spAutoFit/>
          </a:bodyPr>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 ①简化查询语句  比如：有一张商品表，我们经常要查每个栏目下商品的平均价格  select cat_id,avg(shop_price) from goods gropy by cat_id;  这时候我们就可以创建一张视图：  create view avgPrice as select cat_id,avg(shop_price) from goods gropy by cat_id;  创建完，以后我们要查每个栏目的平均价格时，只要这么写  select * from avgPrice;就可以了。</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3" name="文本框 2"/>
          <p:cNvSpPr txBox="1"/>
          <p:nvPr/>
        </p:nvSpPr>
        <p:spPr>
          <a:xfrm>
            <a:off x="1097915" y="3502660"/>
            <a:ext cx="11093450" cy="2553335"/>
          </a:xfrm>
          <a:prstGeom prst="rect">
            <a:avLst/>
          </a:prstGeom>
          <a:noFill/>
          <a:ln w="9525">
            <a:noFill/>
          </a:ln>
        </p:spPr>
        <p:txBody>
          <a:bodyPr wrap="square">
            <a:spAutoFit/>
          </a:bodyPr>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②可以进行权限控制  把表的权限封闭，但是开放相应的视图权限，视图里只开放部分数据列  比如我们的goods商品表，我们不想让别人看到我们的销售价格，这时候我们就可以把查看商品表的权限封闭，创建一张视图  create view showGoods as select goods_id,goods_name from goods;  不出现销售价格列就可以了。</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③大数据分表时可以用到</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5940152" cy="706755"/>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目录</a:t>
            </a:r>
            <a:endParaRPr lang="zh-CN" altLang="en-US" sz="4000" dirty="0">
              <a:latin typeface="华文行楷" panose="02010800040101010101" pitchFamily="2" charset="-122"/>
              <a:ea typeface="华文行楷" panose="02010800040101010101" pitchFamily="2" charset="-122"/>
            </a:endParaRPr>
          </a:p>
        </p:txBody>
      </p:sp>
      <p:graphicFrame>
        <p:nvGraphicFramePr>
          <p:cNvPr id="15" name="图示 14"/>
          <p:cNvGraphicFramePr/>
          <p:nvPr/>
        </p:nvGraphicFramePr>
        <p:xfrm>
          <a:off x="3422179" y="1916832"/>
          <a:ext cx="5616624" cy="36724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nvSpPr>
        <p:spPr>
          <a:xfrm>
            <a:off x="250825" y="908050"/>
            <a:ext cx="8572500" cy="56435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buFont typeface="Arial" panose="020B0604020202020204" pitchFamily="34" charset="0"/>
              <a:buNone/>
            </a:pPr>
            <a:endParaRPr lang="zh-CN" altLang="en-US" smtClean="0"/>
          </a:p>
          <a:p>
            <a:pPr lvl="1" eaLnBrk="1" hangingPunct="1">
              <a:buFont typeface="Arial" panose="020B0604020202020204" pitchFamily="34" charset="0"/>
              <a:buNone/>
            </a:pPr>
            <a:r>
              <a:rPr lang="en-US" altLang="zh-CN" smtClean="0"/>
              <a:t>            </a:t>
            </a:r>
            <a:endParaRPr lang="en-US" altLang="zh-CN" smtClean="0"/>
          </a:p>
        </p:txBody>
      </p:sp>
      <p:sp>
        <p:nvSpPr>
          <p:cNvPr id="100" name="文本框 99"/>
          <p:cNvSpPr txBox="1"/>
          <p:nvPr/>
        </p:nvSpPr>
        <p:spPr>
          <a:xfrm>
            <a:off x="1067435" y="247015"/>
            <a:ext cx="5080000" cy="891540"/>
          </a:xfrm>
          <a:prstGeom prst="rect">
            <a:avLst/>
          </a:prstGeom>
          <a:noFill/>
          <a:ln w="9525">
            <a:noFill/>
          </a:ln>
        </p:spPr>
        <p:txBody>
          <a:bodyPr>
            <a:spAutoFit/>
          </a:bodyPr>
          <a:p>
            <a:pPr indent="0"/>
            <a:r>
              <a:rPr lang="zh-CN" altLang="en-US" sz="3200" b="0">
                <a:solidFill>
                  <a:srgbClr val="00B050"/>
                </a:solidFill>
                <a:latin typeface="华文细黑" panose="02010600040101010101" charset="-122"/>
                <a:ea typeface="华文细黑" panose="02010600040101010101" charset="-122"/>
                <a:cs typeface="宋体" panose="02010600030101010101" pitchFamily="2" charset="-122"/>
              </a:rPr>
              <a:t>编码</a:t>
            </a:r>
            <a:endParaRPr lang="zh-CN" altLang="en-US" sz="3200" b="0" smtClean="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SHOW VARIABLES LIKE 'char%';</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pic>
        <p:nvPicPr>
          <p:cNvPr id="2" name="图片 -2147482619"/>
          <p:cNvPicPr>
            <a:picLocks noChangeAspect="1"/>
          </p:cNvPicPr>
          <p:nvPr/>
        </p:nvPicPr>
        <p:blipFill>
          <a:blip r:embed="rId1"/>
          <a:stretch>
            <a:fillRect/>
          </a:stretch>
        </p:blipFill>
        <p:spPr>
          <a:xfrm>
            <a:off x="5590858" y="247015"/>
            <a:ext cx="3038475" cy="1962150"/>
          </a:xfrm>
          <a:prstGeom prst="rect">
            <a:avLst/>
          </a:prstGeom>
          <a:noFill/>
          <a:ln w="9525">
            <a:noFill/>
          </a:ln>
        </p:spPr>
      </p:pic>
      <p:sp>
        <p:nvSpPr>
          <p:cNvPr id="3" name="文本框 2"/>
          <p:cNvSpPr txBox="1"/>
          <p:nvPr/>
        </p:nvSpPr>
        <p:spPr>
          <a:xfrm>
            <a:off x="746760" y="2909570"/>
            <a:ext cx="9963785" cy="3169285"/>
          </a:xfrm>
          <a:prstGeom prst="rect">
            <a:avLst/>
          </a:prstGeom>
          <a:noFill/>
          <a:ln w="9525">
            <a:noFill/>
          </a:ln>
        </p:spPr>
        <p:txBody>
          <a:bodyPr wrap="square">
            <a:spAutoFit/>
          </a:bodyPr>
          <a:p>
            <a:pPr marL="342900" indent="-342900">
              <a:buFont typeface="Wingdings" panose="05000000000000000000" charset="0"/>
              <a:buChar char=""/>
            </a:pPr>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character_set_client：你发送的数据必须与client指定的编码一致！！！服务器会使用该编码来解读客户端发送过来的数据；</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marL="342900" indent="-342900">
              <a:buFont typeface="Wingdings" panose="05000000000000000000" charset="0"/>
              <a:buChar char=""/>
            </a:pPr>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character_set_connection：通过该编码与client一致！该编码不会导致乱码！当执行的是查询语句时，客户端发送过来的数据会先转换成connection指定的编码。但只要客户端发送过来的数据与client指定的编码一致，那么转换就不会出现问题；</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marL="342900" indent="-342900">
              <a:buFont typeface="Wingdings" panose="05000000000000000000" charset="0"/>
              <a:buChar char=""/>
            </a:pPr>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character_set_database：数据库默认编码，在创建数据库时，如果没有指定编码，那么默认使用database编码；</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marL="342900" indent="-342900">
              <a:buFont typeface="Wingdings" panose="05000000000000000000" charset="0"/>
              <a:buChar char=""/>
            </a:pPr>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character_set_server：MySQL服务器默认编码；</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marL="342900" indent="-342900">
              <a:buFont typeface="Wingdings" panose="05000000000000000000" charset="0"/>
              <a:buChar char=""/>
            </a:pPr>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character_set_results：响应的编码，即查询结果返回给客户端的编码。这说明客户端必须使用result指定的编码来解码；</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4" name="文本框 3"/>
          <p:cNvSpPr txBox="1"/>
          <p:nvPr/>
        </p:nvSpPr>
        <p:spPr>
          <a:xfrm>
            <a:off x="852805" y="2549525"/>
            <a:ext cx="6866890" cy="368300"/>
          </a:xfrm>
          <a:prstGeom prst="rect">
            <a:avLst/>
          </a:prstGeom>
          <a:noFill/>
        </p:spPr>
        <p:txBody>
          <a:bodyPr wrap="none" rtlCol="0" anchor="t">
            <a:spAutoFit/>
          </a:bodyPr>
          <a:p>
            <a:r>
              <a:rPr lang="zh-CN" altLang="en-US">
                <a:solidFill>
                  <a:srgbClr val="00B050"/>
                </a:solidFill>
                <a:latin typeface="华文细黑" panose="02010600040101010101" charset="-122"/>
                <a:ea typeface="华文细黑" panose="02010600040101010101" charset="-122"/>
                <a:cs typeface="宋体" panose="02010600030101010101" pitchFamily="2" charset="-122"/>
                <a:sym typeface="+mn-ea"/>
              </a:rPr>
              <a:t>因为当初安装时指定了字符集为UTF8，所以所有的编码都是UTF8。</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nvSpPr>
        <p:spPr>
          <a:xfrm>
            <a:off x="250825" y="908050"/>
            <a:ext cx="8572500" cy="56435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buFont typeface="Arial" panose="020B0604020202020204" pitchFamily="34" charset="0"/>
              <a:buNone/>
            </a:pPr>
            <a:endParaRPr lang="zh-CN" altLang="en-US" smtClean="0"/>
          </a:p>
          <a:p>
            <a:pPr lvl="1" eaLnBrk="1" hangingPunct="1">
              <a:buFont typeface="Arial" panose="020B0604020202020204" pitchFamily="34" charset="0"/>
              <a:buNone/>
            </a:pPr>
            <a:r>
              <a:rPr lang="en-US" altLang="zh-CN" smtClean="0"/>
              <a:t>            </a:t>
            </a:r>
            <a:endParaRPr lang="en-US" altLang="zh-CN" smtClean="0"/>
          </a:p>
        </p:txBody>
      </p:sp>
      <p:sp>
        <p:nvSpPr>
          <p:cNvPr id="100" name="文本框 99"/>
          <p:cNvSpPr txBox="1"/>
          <p:nvPr/>
        </p:nvSpPr>
        <p:spPr>
          <a:xfrm>
            <a:off x="393065" y="222885"/>
            <a:ext cx="11344910" cy="5200650"/>
          </a:xfrm>
          <a:prstGeom prst="rect">
            <a:avLst/>
          </a:prstGeom>
          <a:noFill/>
          <a:ln w="9525">
            <a:noFill/>
          </a:ln>
        </p:spPr>
        <p:txBody>
          <a:bodyPr wrap="square">
            <a:spAutoFit/>
          </a:bodyPr>
          <a:p>
            <a:pPr indent="0"/>
            <a:r>
              <a:rPr lang="en-US" altLang="zh-CN" sz="3200" b="0">
                <a:solidFill>
                  <a:srgbClr val="00B050"/>
                </a:solidFill>
                <a:latin typeface="华文细黑" panose="02010600040101010101" charset="-122"/>
                <a:ea typeface="华文细黑" panose="02010600040101010101" charset="-122"/>
                <a:cs typeface="宋体" panose="02010600030101010101" pitchFamily="2" charset="-122"/>
              </a:rPr>
              <a:t>      </a:t>
            </a:r>
            <a:r>
              <a:rPr lang="zh-CN" altLang="en-US" sz="3200" b="0">
                <a:solidFill>
                  <a:srgbClr val="00B050"/>
                </a:solidFill>
                <a:latin typeface="华文细黑" panose="02010600040101010101" charset="-122"/>
                <a:ea typeface="华文细黑" panose="02010600040101010101" charset="-122"/>
                <a:cs typeface="宋体" panose="02010600030101010101" pitchFamily="2" charset="-122"/>
              </a:rPr>
              <a:t>控制台编码</a:t>
            </a:r>
            <a:r>
              <a:rPr lang="en-US" altLang="zh-CN" sz="3200" b="0">
                <a:solidFill>
                  <a:srgbClr val="00B050"/>
                </a:solidFill>
                <a:latin typeface="华文细黑" panose="02010600040101010101" charset="-122"/>
                <a:ea typeface="华文细黑" panose="02010600040101010101" charset="-122"/>
                <a:cs typeface="宋体" panose="02010600030101010101" pitchFamily="2" charset="-122"/>
              </a:rPr>
              <a:t>:</a:t>
            </a:r>
            <a:endParaRPr lang="en-US" altLang="zh-CN" sz="3200" b="0">
              <a:solidFill>
                <a:srgbClr val="00B050"/>
              </a:solidFill>
              <a:latin typeface="华文细黑" panose="02010600040101010101" charset="-122"/>
              <a:ea typeface="华文细黑" panose="02010600040101010101" charset="-122"/>
              <a:cs typeface="宋体" panose="02010600030101010101" pitchFamily="2" charset="-122"/>
            </a:endParaRPr>
          </a:p>
          <a:p>
            <a:pPr indent="0"/>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修改character_set_client、character_set_results、character_set_connection为GBK，就不会出现乱码了。但其实只需要修改character_set_client和character_set_results。</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控制台的编码只能是GBK，而不能修改为UTF8，这就出现一个问题。客户端发送的数据是GBK，而character_set_client为UTF8，这就说明客户端数据到了服务器端后一定会出现乱码。既然不能修改控制台的编码，那么只能修改character_set_client为GBK了。</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服务器发送给客户端的数据编码为character_set_result，它如果是UTF8，那么控制台使用GBK解码也一定会出现乱码。因为无法修改控制台编码，所以只能把character_set_result修改为GBK。</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修改character_set_client变量：set character_set_client=gbk;</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修改character_set_results变量：set character_set_results=gbk;</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设置编码只对当前连接有效，这说明每次登录MySQL提示符后都要去修改这两个编码，但可以通过修改配置文件来处理这一问题：配置文件路径：D:\Program Files\MySQL\MySQL Server 5.1\ my.ini </a:t>
            </a:r>
            <a:r>
              <a:rPr lang="en-US" altLang="zh-CN" sz="2000" b="0">
                <a:solidFill>
                  <a:srgbClr val="00B050"/>
                </a:solidFill>
                <a:latin typeface="华文细黑" panose="02010600040101010101" charset="-122"/>
                <a:ea typeface="华文细黑" panose="02010600040101010101" charset="-122"/>
                <a:cs typeface="宋体" panose="02010600030101010101" pitchFamily="2" charset="-122"/>
              </a:rPr>
              <a:t>[</a:t>
            </a:r>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你安装的目录所在</a:t>
            </a:r>
            <a:r>
              <a:rPr lang="en-US" altLang="zh-CN" sz="2000" b="0">
                <a:solidFill>
                  <a:srgbClr val="00B050"/>
                </a:solidFill>
                <a:latin typeface="华文细黑" panose="02010600040101010101" charset="-122"/>
                <a:ea typeface="华文细黑" panose="02010600040101010101" charset="-122"/>
                <a:cs typeface="宋体" panose="02010600030101010101" pitchFamily="2" charset="-122"/>
              </a:rPr>
              <a:t>]</a:t>
            </a:r>
            <a:endParaRPr lang="en-US" altLang="zh-CN" sz="2000" b="0">
              <a:solidFill>
                <a:srgbClr val="00B050"/>
              </a:solidFill>
              <a:latin typeface="华文细黑" panose="02010600040101010101" charset="-122"/>
              <a:ea typeface="华文细黑" panose="02010600040101010101" charset="-122"/>
              <a:cs typeface="宋体" panose="02010600030101010101" pitchFamily="2" charset="-122"/>
            </a:endParaRPr>
          </a:p>
        </p:txBody>
      </p:sp>
      <p:pic>
        <p:nvPicPr>
          <p:cNvPr id="2" name="图片 -2147482618"/>
          <p:cNvPicPr>
            <a:picLocks noChangeAspect="1"/>
          </p:cNvPicPr>
          <p:nvPr/>
        </p:nvPicPr>
        <p:blipFill>
          <a:blip r:embed="rId1"/>
          <a:stretch>
            <a:fillRect/>
          </a:stretch>
        </p:blipFill>
        <p:spPr>
          <a:xfrm>
            <a:off x="3971290" y="4971415"/>
            <a:ext cx="2840990" cy="1445895"/>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nvSpPr>
        <p:spPr>
          <a:xfrm>
            <a:off x="250825" y="908050"/>
            <a:ext cx="8572500" cy="56435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buFont typeface="Arial" panose="020B0604020202020204" pitchFamily="34" charset="0"/>
              <a:buNone/>
            </a:pPr>
            <a:endParaRPr lang="zh-CN" altLang="en-US" smtClean="0"/>
          </a:p>
          <a:p>
            <a:pPr lvl="1" eaLnBrk="1" hangingPunct="1">
              <a:buFont typeface="Arial" panose="020B0604020202020204" pitchFamily="34" charset="0"/>
              <a:buNone/>
            </a:pPr>
            <a:r>
              <a:rPr lang="en-US" altLang="zh-CN" smtClean="0"/>
              <a:t>            </a:t>
            </a:r>
            <a:endParaRPr lang="en-US" altLang="zh-CN" smtClean="0"/>
          </a:p>
        </p:txBody>
      </p:sp>
      <p:sp>
        <p:nvSpPr>
          <p:cNvPr id="100" name="文本框 99"/>
          <p:cNvSpPr txBox="1"/>
          <p:nvPr/>
        </p:nvSpPr>
        <p:spPr>
          <a:xfrm>
            <a:off x="756920" y="286385"/>
            <a:ext cx="6740525" cy="583565"/>
          </a:xfrm>
          <a:prstGeom prst="rect">
            <a:avLst/>
          </a:prstGeom>
          <a:noFill/>
          <a:ln w="9525">
            <a:noFill/>
          </a:ln>
        </p:spPr>
        <p:txBody>
          <a:bodyPr wrap="square">
            <a:spAutoFit/>
          </a:bodyPr>
          <a:p>
            <a:pPr indent="0"/>
            <a:r>
              <a:rPr lang="en-US" altLang="zh-CN" sz="3200" b="0">
                <a:solidFill>
                  <a:srgbClr val="00B050"/>
                </a:solidFill>
                <a:latin typeface="华文细黑" panose="02010600040101010101" charset="-122"/>
                <a:ea typeface="华文细黑" panose="02010600040101010101" charset="-122"/>
                <a:cs typeface="宋体" panose="02010600030101010101" pitchFamily="2" charset="-122"/>
              </a:rPr>
              <a:t>  </a:t>
            </a:r>
            <a:r>
              <a:rPr lang="zh-CN" altLang="en-US" sz="3200" b="0">
                <a:solidFill>
                  <a:srgbClr val="00B050"/>
                </a:solidFill>
                <a:latin typeface="华文细黑" panose="02010600040101010101" charset="-122"/>
                <a:ea typeface="华文细黑" panose="02010600040101010101" charset="-122"/>
                <a:cs typeface="宋体" panose="02010600030101010101" pitchFamily="2" charset="-122"/>
              </a:rPr>
              <a:t>备份和恢复数据－生成SQL脚本</a:t>
            </a:r>
            <a:endParaRPr lang="zh-CN" altLang="en-US" sz="3200" b="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2" name="文本框 1"/>
          <p:cNvSpPr txBox="1"/>
          <p:nvPr/>
        </p:nvSpPr>
        <p:spPr>
          <a:xfrm>
            <a:off x="852805" y="1200150"/>
            <a:ext cx="9625965" cy="1630045"/>
          </a:xfrm>
          <a:prstGeom prst="rect">
            <a:avLst/>
          </a:prstGeom>
          <a:noFill/>
          <a:ln w="9525">
            <a:noFill/>
          </a:ln>
        </p:spPr>
        <p:txBody>
          <a:bodyPr wrap="square">
            <a:spAutoFit/>
          </a:bodyPr>
          <a:p>
            <a:pPr indent="26670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在控制台使用mysqldump命令可以用来生成指定数据库的脚本文本，但要注意，脚本文本中只包含数据库的内容，而不会存在创建数据库的语句！所以在恢复数据时，还需要自已手动创建一个数据库之后再去恢复数据。</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266700"/>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266700"/>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mysqldump –u用户名 –p密码 数据库名&gt;生成的脚本文件路径</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pic>
        <p:nvPicPr>
          <p:cNvPr id="3" name="图片 -2147482617"/>
          <p:cNvPicPr>
            <a:picLocks noChangeAspect="1"/>
          </p:cNvPicPr>
          <p:nvPr/>
        </p:nvPicPr>
        <p:blipFill>
          <a:blip r:embed="rId1"/>
          <a:stretch>
            <a:fillRect/>
          </a:stretch>
        </p:blipFill>
        <p:spPr>
          <a:xfrm>
            <a:off x="852488" y="2899728"/>
            <a:ext cx="3514725" cy="504825"/>
          </a:xfrm>
          <a:prstGeom prst="rect">
            <a:avLst/>
          </a:prstGeom>
          <a:noFill/>
          <a:ln w="9525">
            <a:noFill/>
          </a:ln>
        </p:spPr>
      </p:pic>
      <p:sp>
        <p:nvSpPr>
          <p:cNvPr id="4" name="文本框 3"/>
          <p:cNvSpPr txBox="1"/>
          <p:nvPr/>
        </p:nvSpPr>
        <p:spPr>
          <a:xfrm>
            <a:off x="852805" y="3873500"/>
            <a:ext cx="5080000" cy="1014730"/>
          </a:xfrm>
          <a:prstGeom prst="rect">
            <a:avLst/>
          </a:prstGeom>
          <a:noFill/>
          <a:ln w="9525">
            <a:noFill/>
          </a:ln>
        </p:spPr>
        <p:txBody>
          <a:bodyPr>
            <a:spAutoFit/>
          </a:bodyPr>
          <a:p>
            <a:pPr lvl="0" indent="257175" algn="l"/>
            <a:r>
              <a:rPr lang="zh-CN" altLang="en-US" sz="2000">
                <a:solidFill>
                  <a:srgbClr val="00B050"/>
                </a:solidFill>
                <a:latin typeface="华文细黑" panose="02010600040101010101" charset="-122"/>
                <a:ea typeface="华文细黑" panose="02010600040101010101" charset="-122"/>
                <a:cs typeface="宋体" panose="02010600030101010101" pitchFamily="2" charset="-122"/>
                <a:sym typeface="+mn-ea"/>
              </a:rPr>
              <a:t>现在可以在C盘下找到mydb1.sql文件了！注意：mysqldump命令是在Windows控制台下执行，无需登录mysql！！！</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nvSpPr>
        <p:spPr>
          <a:xfrm>
            <a:off x="250825" y="908050"/>
            <a:ext cx="8572500" cy="56435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buFont typeface="Arial" panose="020B0604020202020204" pitchFamily="34" charset="0"/>
              <a:buNone/>
            </a:pPr>
            <a:endParaRPr lang="zh-CN" altLang="en-US" smtClean="0"/>
          </a:p>
          <a:p>
            <a:pPr lvl="1" eaLnBrk="1" hangingPunct="1">
              <a:buFont typeface="Arial" panose="020B0604020202020204" pitchFamily="34" charset="0"/>
              <a:buNone/>
            </a:pPr>
            <a:r>
              <a:rPr lang="en-US" altLang="zh-CN" smtClean="0"/>
              <a:t>            </a:t>
            </a:r>
            <a:endParaRPr lang="en-US" altLang="zh-CN" smtClean="0"/>
          </a:p>
        </p:txBody>
      </p:sp>
      <p:sp>
        <p:nvSpPr>
          <p:cNvPr id="100" name="文本框 99"/>
          <p:cNvSpPr txBox="1"/>
          <p:nvPr/>
        </p:nvSpPr>
        <p:spPr>
          <a:xfrm>
            <a:off x="1061085" y="221615"/>
            <a:ext cx="10677525" cy="6123940"/>
          </a:xfrm>
          <a:prstGeom prst="rect">
            <a:avLst/>
          </a:prstGeom>
          <a:noFill/>
          <a:ln w="9525">
            <a:noFill/>
          </a:ln>
        </p:spPr>
        <p:txBody>
          <a:bodyPr wrap="square">
            <a:spAutoFit/>
          </a:bodyPr>
          <a:p>
            <a:pPr indent="0"/>
            <a:r>
              <a:rPr lang="zh-CN" altLang="en-US" sz="3200">
                <a:solidFill>
                  <a:srgbClr val="00B050"/>
                </a:solidFill>
                <a:latin typeface="华文细黑" panose="02010600040101010101" charset="-122"/>
                <a:ea typeface="华文细黑" panose="02010600040101010101" charset="-122"/>
                <a:cs typeface="宋体" panose="02010600030101010101" pitchFamily="2" charset="-122"/>
                <a:sym typeface="+mn-ea"/>
              </a:rPr>
              <a:t>备份和恢复数据－</a:t>
            </a:r>
            <a:r>
              <a:rPr lang="zh-CN" altLang="en-US" sz="3200" b="0">
                <a:solidFill>
                  <a:srgbClr val="00B050"/>
                </a:solidFill>
                <a:latin typeface="华文细黑" panose="02010600040101010101" charset="-122"/>
                <a:ea typeface="华文细黑" panose="02010600040101010101" charset="-122"/>
                <a:cs typeface="宋体" panose="02010600030101010101" pitchFamily="2" charset="-122"/>
              </a:rPr>
              <a:t>执行SQL脚本</a:t>
            </a:r>
            <a:endParaRPr lang="zh-CN" altLang="en-US" sz="105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执行SQL脚本需要登录mysql，然后进入指定数据库，才可以执行SQL脚本！！！</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执行SQL脚本不只是用来恢复数据库，也可以在平时编写SQL脚本，然后使用执行SQL 脚本来操作数据库！大家都知道，在黑屏下编写SQL语句时，就算发现了错误，可能也不能修改了。所以我建议大家使用脚本文件来编写SQL代码，然后执行之！</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SOURCE C:\mydb1.sql</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注意，在执行脚本时需要先行核查当前数据库中的表是否与脚本文件中的语句有冲突！例如在脚本文件中存在create table a的语句，而当前数据库中已经存在了a表，那么就会出错！</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还可以通过下面的方式来执行脚本文件：</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mysql -uroot -p123 mydb1&lt;c:\mydb1.sql</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mysql –u用户名 –p密码 数据库&lt;要执行脚本文件路径</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a:solidFill>
                  <a:srgbClr val="00B050"/>
                </a:solidFill>
                <a:latin typeface="华文细黑" panose="02010600040101010101" charset="-122"/>
                <a:ea typeface="华文细黑" panose="02010600040101010101" charset="-122"/>
                <a:cs typeface="宋体" panose="02010600030101010101" pitchFamily="2" charset="-122"/>
              </a:rPr>
              <a:t>这种方式无需登录mysql！</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pic>
        <p:nvPicPr>
          <p:cNvPr id="2" name="图片 -2147482616"/>
          <p:cNvPicPr>
            <a:picLocks noChangeAspect="1"/>
          </p:cNvPicPr>
          <p:nvPr/>
        </p:nvPicPr>
        <p:blipFill>
          <a:blip r:embed="rId1"/>
          <a:stretch>
            <a:fillRect/>
          </a:stretch>
        </p:blipFill>
        <p:spPr>
          <a:xfrm>
            <a:off x="1334135" y="2145665"/>
            <a:ext cx="3516630" cy="297180"/>
          </a:xfrm>
          <a:prstGeom prst="rect">
            <a:avLst/>
          </a:prstGeom>
          <a:noFill/>
          <a:ln w="9525">
            <a:noFill/>
          </a:ln>
        </p:spPr>
      </p:pic>
      <p:pic>
        <p:nvPicPr>
          <p:cNvPr id="3" name="图片 -2147482615"/>
          <p:cNvPicPr>
            <a:picLocks noChangeAspect="1"/>
          </p:cNvPicPr>
          <p:nvPr/>
        </p:nvPicPr>
        <p:blipFill>
          <a:blip r:embed="rId2"/>
          <a:stretch>
            <a:fillRect/>
          </a:stretch>
        </p:blipFill>
        <p:spPr>
          <a:xfrm>
            <a:off x="1334135" y="5418455"/>
            <a:ext cx="5498465" cy="426720"/>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5940152" cy="706755"/>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目录</a:t>
            </a:r>
            <a:endParaRPr lang="zh-CN" altLang="en-US" sz="4000" dirty="0">
              <a:latin typeface="华文行楷" panose="02010800040101010101" pitchFamily="2" charset="-122"/>
              <a:ea typeface="华文行楷" panose="02010800040101010101" pitchFamily="2" charset="-122"/>
            </a:endParaRPr>
          </a:p>
        </p:txBody>
      </p:sp>
      <p:graphicFrame>
        <p:nvGraphicFramePr>
          <p:cNvPr id="15" name="图示 14"/>
          <p:cNvGraphicFramePr/>
          <p:nvPr/>
        </p:nvGraphicFramePr>
        <p:xfrm>
          <a:off x="3422179" y="1916832"/>
          <a:ext cx="5616624" cy="36724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nvSpPr>
        <p:spPr>
          <a:xfrm>
            <a:off x="250825" y="908050"/>
            <a:ext cx="8572500" cy="56435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buFont typeface="Arial" panose="020B0604020202020204" pitchFamily="34" charset="0"/>
              <a:buNone/>
            </a:pPr>
            <a:endParaRPr lang="zh-CN" altLang="en-US" smtClean="0"/>
          </a:p>
          <a:p>
            <a:pPr lvl="1" eaLnBrk="1" hangingPunct="1">
              <a:buFont typeface="Arial" panose="020B0604020202020204" pitchFamily="34" charset="0"/>
              <a:buNone/>
            </a:pPr>
            <a:r>
              <a:rPr lang="en-US" altLang="zh-CN" smtClean="0"/>
              <a:t>            </a:t>
            </a:r>
            <a:endParaRPr lang="en-US" altLang="zh-CN" smtClean="0"/>
          </a:p>
        </p:txBody>
      </p:sp>
      <p:sp>
        <p:nvSpPr>
          <p:cNvPr id="101" name="文本框 100"/>
          <p:cNvSpPr txBox="1"/>
          <p:nvPr/>
        </p:nvSpPr>
        <p:spPr>
          <a:xfrm>
            <a:off x="485775" y="405765"/>
            <a:ext cx="7512685" cy="1506855"/>
          </a:xfrm>
          <a:prstGeom prst="rect">
            <a:avLst/>
          </a:prstGeom>
          <a:noFill/>
          <a:ln w="9525">
            <a:noFill/>
          </a:ln>
        </p:spPr>
        <p:txBody>
          <a:bodyPr wrap="square">
            <a:spAutoFit/>
          </a:bodyPr>
          <a:p>
            <a:pPr>
              <a:buNone/>
            </a:pPr>
            <a:r>
              <a:rPr lang="zh-CN" altLang="en-US" sz="3200" b="0">
                <a:solidFill>
                  <a:srgbClr val="00B050"/>
                </a:solidFill>
                <a:latin typeface="华文细黑" panose="02010600040101010101" charset="-122"/>
                <a:ea typeface="华文细黑" panose="02010600040101010101" charset="-122"/>
                <a:cs typeface="宋体" panose="02010600030101010101" pitchFamily="2" charset="-122"/>
              </a:rPr>
              <a:t>存储过程</a:t>
            </a:r>
            <a:r>
              <a:rPr lang="en-US" altLang="zh-CN" sz="3200" b="0">
                <a:solidFill>
                  <a:srgbClr val="00B050"/>
                </a:solidFill>
                <a:latin typeface="华文细黑" panose="02010600040101010101" charset="-122"/>
                <a:ea typeface="华文细黑" panose="02010600040101010101" charset="-122"/>
                <a:cs typeface="宋体" panose="02010600030101010101" pitchFamily="2" charset="-122"/>
              </a:rPr>
              <a:t>(1)</a:t>
            </a:r>
            <a:endParaRPr lang="en-US" altLang="zh-CN" sz="3200" b="0">
              <a:solidFill>
                <a:srgbClr val="00B050"/>
              </a:solidFill>
              <a:latin typeface="华文细黑" panose="02010600040101010101" charset="-122"/>
              <a:ea typeface="华文细黑" panose="02010600040101010101" charset="-122"/>
              <a:cs typeface="宋体" panose="02010600030101010101" pitchFamily="2" charset="-122"/>
            </a:endParaRPr>
          </a:p>
          <a:p>
            <a:pPr>
              <a:buNone/>
            </a:pPr>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概念类似于函数，就是把一段代码封装起来，当要执行这段代码的时候，可以通过调用该存储过程来实现。可以进行sql 编程。</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2" name="文本框 1"/>
          <p:cNvSpPr txBox="1"/>
          <p:nvPr/>
        </p:nvSpPr>
        <p:spPr>
          <a:xfrm>
            <a:off x="381000" y="1998345"/>
            <a:ext cx="3507105" cy="2861310"/>
          </a:xfrm>
          <a:prstGeom prst="rect">
            <a:avLst/>
          </a:prstGeom>
          <a:noFill/>
          <a:ln w="9525">
            <a:noFill/>
          </a:ln>
        </p:spPr>
        <p:txBody>
          <a:bodyPr wrap="square">
            <a:spAutoFit/>
          </a:bodyPr>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第一个存储过程</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create procedure p1()beginselect * from exam1.emp;</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end$ call p1()$  调用p1存储过程；</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3" name="文本框 2"/>
          <p:cNvSpPr txBox="1"/>
          <p:nvPr/>
        </p:nvSpPr>
        <p:spPr>
          <a:xfrm>
            <a:off x="3693160" y="1998345"/>
            <a:ext cx="4172585" cy="2861310"/>
          </a:xfrm>
          <a:prstGeom prst="rect">
            <a:avLst/>
          </a:prstGeom>
          <a:noFill/>
          <a:ln w="9525">
            <a:noFill/>
          </a:ln>
        </p:spPr>
        <p:txBody>
          <a:bodyPr wrap="square">
            <a:spAutoFit/>
          </a:bodyPr>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第二个存储过程（参数传递）</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en-US" altLang="zh-CN" sz="2000" b="0">
                <a:solidFill>
                  <a:srgbClr val="00B050"/>
                </a:solidFill>
                <a:latin typeface="华文细黑" panose="02010600040101010101" charset="-122"/>
                <a:ea typeface="华文细黑" panose="02010600040101010101" charset="-122"/>
                <a:cs typeface="宋体" panose="02010600030101010101" pitchFamily="2" charset="-122"/>
              </a:rPr>
              <a:t>c</a:t>
            </a:r>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reate procedure p2(n int)</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en-US" altLang="zh-CN" sz="2000" b="0">
                <a:solidFill>
                  <a:srgbClr val="00B050"/>
                </a:solidFill>
                <a:latin typeface="华文细黑" panose="02010600040101010101" charset="-122"/>
                <a:ea typeface="华文细黑" panose="02010600040101010101" charset="-122"/>
                <a:cs typeface="宋体" panose="02010600030101010101" pitchFamily="2" charset="-122"/>
              </a:rPr>
              <a:t>b</a:t>
            </a:r>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egin</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en-US" altLang="zh-CN" sz="2000" b="0">
                <a:solidFill>
                  <a:srgbClr val="00B050"/>
                </a:solidFill>
                <a:latin typeface="华文细黑" panose="02010600040101010101" charset="-122"/>
                <a:ea typeface="华文细黑" panose="02010600040101010101" charset="-122"/>
                <a:cs typeface="宋体" panose="02010600030101010101" pitchFamily="2" charset="-122"/>
              </a:rPr>
              <a:t>s</a:t>
            </a:r>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elect * from exam1.emp limit n;</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en-US" altLang="zh-CN" sz="2000">
                <a:solidFill>
                  <a:srgbClr val="00B050"/>
                </a:solidFill>
                <a:latin typeface="华文细黑" panose="02010600040101010101" charset="-122"/>
                <a:ea typeface="华文细黑" panose="02010600040101010101" charset="-122"/>
                <a:cs typeface="宋体" panose="02010600030101010101" pitchFamily="2" charset="-122"/>
              </a:rPr>
              <a:t>end$</a:t>
            </a:r>
            <a:endParaRPr lang="en-US" altLang="zh-CN" sz="20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4" name="文本框 3"/>
          <p:cNvSpPr txBox="1"/>
          <p:nvPr/>
        </p:nvSpPr>
        <p:spPr>
          <a:xfrm>
            <a:off x="7795260" y="1969453"/>
            <a:ext cx="5080000" cy="3476625"/>
          </a:xfrm>
          <a:prstGeom prst="rect">
            <a:avLst/>
          </a:prstGeom>
          <a:noFill/>
          <a:ln w="9525">
            <a:noFill/>
          </a:ln>
        </p:spPr>
        <p:txBody>
          <a:bodyPr>
            <a:spAutoFit/>
          </a:bodyPr>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第三个存储过程（条件判断） </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en-US" altLang="zh-CN" sz="2000" b="0">
                <a:solidFill>
                  <a:srgbClr val="00B050"/>
                </a:solidFill>
                <a:latin typeface="华文细黑" panose="02010600040101010101" charset="-122"/>
                <a:ea typeface="华文细黑" panose="02010600040101010101" charset="-122"/>
                <a:cs typeface="宋体" panose="02010600030101010101" pitchFamily="2" charset="-122"/>
              </a:rPr>
              <a:t>c</a:t>
            </a:r>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reate procedure p3 (n1 int,n2 int)BeginIf n1=5 then Select * from exam1.emp limit n1;Else Select * from exam1.emp limit n2;End if; End$</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nvSpPr>
        <p:spPr>
          <a:xfrm>
            <a:off x="250825" y="908050"/>
            <a:ext cx="8572500" cy="56435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buFont typeface="Arial" panose="020B0604020202020204" pitchFamily="34" charset="0"/>
              <a:buNone/>
            </a:pPr>
            <a:endParaRPr lang="zh-CN" altLang="en-US" smtClean="0"/>
          </a:p>
          <a:p>
            <a:pPr lvl="1" eaLnBrk="1" hangingPunct="1">
              <a:buFont typeface="Arial" panose="020B0604020202020204" pitchFamily="34" charset="0"/>
              <a:buNone/>
            </a:pPr>
            <a:r>
              <a:rPr lang="en-US" altLang="zh-CN" smtClean="0"/>
              <a:t>            </a:t>
            </a:r>
            <a:endParaRPr lang="en-US" altLang="zh-CN" smtClean="0"/>
          </a:p>
        </p:txBody>
      </p:sp>
      <p:sp>
        <p:nvSpPr>
          <p:cNvPr id="101" name="文本框 100"/>
          <p:cNvSpPr txBox="1"/>
          <p:nvPr/>
        </p:nvSpPr>
        <p:spPr>
          <a:xfrm>
            <a:off x="958215" y="222885"/>
            <a:ext cx="7512685" cy="1506855"/>
          </a:xfrm>
          <a:prstGeom prst="rect">
            <a:avLst/>
          </a:prstGeom>
          <a:noFill/>
          <a:ln w="9525">
            <a:noFill/>
          </a:ln>
        </p:spPr>
        <p:txBody>
          <a:bodyPr wrap="square">
            <a:spAutoFit/>
          </a:bodyPr>
          <a:p>
            <a:pPr>
              <a:buNone/>
            </a:pPr>
            <a:r>
              <a:rPr lang="zh-CN" altLang="en-US" sz="3200" b="0">
                <a:solidFill>
                  <a:srgbClr val="00B050"/>
                </a:solidFill>
                <a:latin typeface="华文细黑" panose="02010600040101010101" charset="-122"/>
                <a:ea typeface="华文细黑" panose="02010600040101010101" charset="-122"/>
                <a:cs typeface="宋体" panose="02010600030101010101" pitchFamily="2" charset="-122"/>
              </a:rPr>
              <a:t>存储过程</a:t>
            </a:r>
            <a:r>
              <a:rPr lang="en-US" altLang="zh-CN" sz="3200" b="0">
                <a:solidFill>
                  <a:srgbClr val="00B050"/>
                </a:solidFill>
                <a:latin typeface="华文细黑" panose="02010600040101010101" charset="-122"/>
                <a:ea typeface="华文细黑" panose="02010600040101010101" charset="-122"/>
                <a:cs typeface="宋体" panose="02010600030101010101" pitchFamily="2" charset="-122"/>
              </a:rPr>
              <a:t>(2)</a:t>
            </a:r>
            <a:endParaRPr lang="en-US" altLang="zh-CN" sz="3200" b="0">
              <a:solidFill>
                <a:srgbClr val="00B050"/>
              </a:solidFill>
              <a:latin typeface="华文细黑" panose="02010600040101010101" charset="-122"/>
              <a:ea typeface="华文细黑" panose="02010600040101010101" charset="-122"/>
              <a:cs typeface="宋体" panose="02010600030101010101" pitchFamily="2" charset="-122"/>
            </a:endParaRPr>
          </a:p>
          <a:p>
            <a:pPr>
              <a:buNone/>
            </a:pPr>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概念类似于函数，就是把一段代码封装起来，当要执行这段代码的时候，可以通过调用该存储过程来实现。可以进行sql 编程。</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4" name="文本框 3"/>
          <p:cNvSpPr txBox="1"/>
          <p:nvPr/>
        </p:nvSpPr>
        <p:spPr>
          <a:xfrm>
            <a:off x="1003935" y="1991678"/>
            <a:ext cx="5080000" cy="3476625"/>
          </a:xfrm>
          <a:prstGeom prst="rect">
            <a:avLst/>
          </a:prstGeom>
          <a:noFill/>
          <a:ln w="9525">
            <a:noFill/>
          </a:ln>
        </p:spPr>
        <p:txBody>
          <a:bodyPr>
            <a:spAutoFit/>
          </a:bodyPr>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第三个存储过程（条件判断） </a:t>
            </a:r>
            <a:endParaRPr lang="zh-CN" altLang="en-US" sz="2000" b="0">
              <a:solidFill>
                <a:srgbClr val="00B050"/>
              </a:solidFill>
              <a:latin typeface="华文细黑" panose="02010600040101010101" charset="-122"/>
              <a:ea typeface="华文细黑" panose="02010600040101010101" charset="-122"/>
              <a:cs typeface="宋体" panose="02010600030101010101" pitchFamily="2" charset="-122"/>
            </a:endParaRPr>
          </a:p>
          <a:p>
            <a:pPr indent="0"/>
            <a:r>
              <a:rPr lang="en-US" altLang="zh-CN" sz="2000" b="0">
                <a:solidFill>
                  <a:srgbClr val="00B050"/>
                </a:solidFill>
                <a:latin typeface="华文细黑" panose="02010600040101010101" charset="-122"/>
                <a:ea typeface="华文细黑" panose="02010600040101010101" charset="-122"/>
                <a:cs typeface="宋体" panose="02010600030101010101" pitchFamily="2" charset="-122"/>
              </a:rPr>
              <a:t>c</a:t>
            </a:r>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reate procedure p3 (n1 int,n2 int)BeginIf n1=5 then Select * from exam1.emp limit n1;Else Select * from exam1.emp limit n2;End if; End$</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sp>
        <p:nvSpPr>
          <p:cNvPr id="5" name="文本框 4"/>
          <p:cNvSpPr txBox="1"/>
          <p:nvPr/>
        </p:nvSpPr>
        <p:spPr>
          <a:xfrm>
            <a:off x="5504180" y="1912620"/>
            <a:ext cx="5080000" cy="4399915"/>
          </a:xfrm>
          <a:prstGeom prst="rect">
            <a:avLst/>
          </a:prstGeom>
          <a:noFill/>
          <a:ln w="9525">
            <a:noFill/>
          </a:ln>
        </p:spPr>
        <p:txBody>
          <a:bodyPr>
            <a:spAutoFit/>
          </a:bodyPr>
          <a:p>
            <a:pPr indent="0"/>
            <a:r>
              <a:rPr lang="zh-CN" altLang="en-US" sz="2000" b="0">
                <a:solidFill>
                  <a:srgbClr val="00B050"/>
                </a:solidFill>
                <a:latin typeface="华文细黑" panose="02010600040101010101" charset="-122"/>
                <a:ea typeface="华文细黑" panose="02010600040101010101" charset="-122"/>
                <a:cs typeface="宋体" panose="02010600030101010101" pitchFamily="2" charset="-122"/>
              </a:rPr>
              <a:t>第四个存储过程 （while循环）计算1到N的和create procedure p4(n int)begindeclare i int;declare s int;set i = 1;set s = 0;while i &lt;= n doset s = s + i;set i = i + 1;end while;select s;end$</a:t>
            </a:r>
            <a:endParaRPr lang="zh-CN" altLang="en-US" sz="2000">
              <a:solidFill>
                <a:srgbClr val="00B050"/>
              </a:solidFill>
              <a:latin typeface="华文细黑" panose="02010600040101010101" charset="-122"/>
              <a:ea typeface="华文细黑" panose="02010600040101010101" charset="-122"/>
              <a:cs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林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4115</Words>
  <Application>WPS 演示</Application>
  <PresentationFormat>宽屏</PresentationFormat>
  <Paragraphs>215</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黑体</vt:lpstr>
      <vt:lpstr>华文行楷</vt:lpstr>
      <vt:lpstr>华文细黑</vt:lpstr>
      <vt:lpstr>Wingdings</vt:lpstr>
      <vt:lpstr>微软雅黑</vt:lpstr>
      <vt:lpstr>Arial Unicode MS</vt:lpstr>
      <vt:lpstr>Calibri</vt:lpstr>
      <vt:lpstr>Calibri Light</vt:lpstr>
      <vt:lpstr>林山</vt:lpstr>
      <vt:lpstr>MySQL数据库系统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Company>
  <LinksUpToDate>false</LinksUpToDate>
  <SharedDoc>false</SharedDoc>
  <HyperlinksChanged>false</HyperlinksChanged>
  <AppVersion>14.0000</AppVersion>
  <Manager>新研科技</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新研科技</dc:title>
  <dc:creator>Administrator</dc:creator>
  <cp:lastModifiedBy>cookie</cp:lastModifiedBy>
  <cp:revision>113</cp:revision>
  <dcterms:created xsi:type="dcterms:W3CDTF">2018-02-01T07:53:00Z</dcterms:created>
  <dcterms:modified xsi:type="dcterms:W3CDTF">2019-07-13T01:02:41Z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