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handoutMasterIdLst>
    <p:handoutMasterId r:id="rId8"/>
  </p:handoutMasterIdLst>
  <p:sldIdLst>
    <p:sldId id="256" r:id="rId2"/>
    <p:sldId id="263" r:id="rId3"/>
    <p:sldId id="264" r:id="rId4"/>
    <p:sldId id="265" r:id="rId5"/>
    <p:sldId id="266" r:id="rId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87">
          <p15:clr>
            <a:srgbClr val="A4A3A4"/>
          </p15:clr>
        </p15:guide>
        <p15:guide id="2" orient="horz" pos="356">
          <p15:clr>
            <a:srgbClr val="A4A3A4"/>
          </p15:clr>
        </p15:guide>
        <p15:guide id="3" pos="43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0000"/>
    <a:srgbClr val="0062AC"/>
    <a:srgbClr val="00823B"/>
    <a:srgbClr val="5BD4FF"/>
    <a:srgbClr val="618D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F1AB2-1976-4502-BF36-3FF5EA218861}" styleName="Средний стиль 4 -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16" autoAdjust="0"/>
  </p:normalViewPr>
  <p:slideViewPr>
    <p:cSldViewPr showGuides="1">
      <p:cViewPr varScale="1">
        <p:scale>
          <a:sx n="85" d="100"/>
          <a:sy n="85" d="100"/>
        </p:scale>
        <p:origin x="1820" y="368"/>
      </p:cViewPr>
      <p:guideLst>
        <p:guide orient="horz" pos="487"/>
        <p:guide orient="horz" pos="356"/>
        <p:guide pos="431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75" d="100"/>
          <a:sy n="75" d="100"/>
        </p:scale>
        <p:origin x="-2914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F5B252-31F1-4CBE-80D6-485C0DC25FB1}" type="datetimeFigureOut">
              <a:rPr lang="ru-RU" smtClean="0"/>
              <a:pPr/>
              <a:t>15.08.2025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82EF31-BE08-4A37-831C-500247C7D981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36310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EAD53-10F1-46A7-85E5-6418092EA7C8}" type="datetimeFigureOut">
              <a:rPr lang="ru-RU" smtClean="0"/>
              <a:pPr/>
              <a:t>15.08.2025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36EC2-6B42-43D2-9019-44514AC30E29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6427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Обложка</a:t>
            </a:r>
          </a:p>
          <a:p>
            <a:r>
              <a:rPr lang="ru-RU" baseline="0" dirty="0"/>
              <a:t>Если название слишком длинное можно тонкие красные полоски раздвинуть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36EC2-6B42-43D2-9019-44514AC30E29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493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DE0000"/>
                </a:solidFill>
              </a:rPr>
              <a:t>Слайд заголовок 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36EC2-6B42-43D2-9019-44514AC30E29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265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DE0000"/>
                </a:solidFill>
              </a:rPr>
              <a:t>Слайд заголовок 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36EC2-6B42-43D2-9019-44514AC30E29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7322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DE0000"/>
                </a:solidFill>
              </a:rPr>
              <a:t>Слайд заголовок 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36EC2-6B42-43D2-9019-44514AC30E29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06757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>
                <a:solidFill>
                  <a:srgbClr val="DE0000"/>
                </a:solidFill>
              </a:rPr>
              <a:t>Слайд заголовок темы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036EC2-6B42-43D2-9019-44514AC30E29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410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  <p:pic>
        <p:nvPicPr>
          <p:cNvPr id="3077" name="Picture 5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>
                <a:solidFill>
                  <a:srgbClr val="DE000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FE297F-99F1-4D19-AC33-A6FCD55F074A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8DA3F9-EDAC-4F91-8F6F-75D2DEE7936E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F5DFC-82B8-4A1B-A84C-5272D44A2478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654038"/>
            <a:ext cx="8002587" cy="796950"/>
          </a:xfrm>
        </p:spPr>
        <p:txBody>
          <a:bodyPr anchor="t">
            <a:noAutofit/>
          </a:bodyPr>
          <a:lstStyle>
            <a:lvl1pPr>
              <a:defRPr sz="3600">
                <a:solidFill>
                  <a:srgbClr val="002060"/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buClr>
                <a:schemeClr val="tx2"/>
              </a:buClr>
              <a:defRPr>
                <a:solidFill>
                  <a:srgbClr val="002060"/>
                </a:solidFill>
              </a:defRPr>
            </a:lvl1pPr>
            <a:lvl2pPr>
              <a:spcBef>
                <a:spcPts val="600"/>
              </a:spcBef>
              <a:defRPr>
                <a:solidFill>
                  <a:srgbClr val="002060"/>
                </a:solidFill>
              </a:defRPr>
            </a:lvl2pPr>
            <a:lvl3pPr>
              <a:spcBef>
                <a:spcPts val="600"/>
              </a:spcBef>
              <a:defRPr>
                <a:solidFill>
                  <a:srgbClr val="002060"/>
                </a:solidFill>
              </a:defRPr>
            </a:lvl3pPr>
            <a:lvl4pPr>
              <a:spcBef>
                <a:spcPts val="600"/>
              </a:spcBef>
              <a:defRPr>
                <a:solidFill>
                  <a:srgbClr val="002060"/>
                </a:solidFill>
              </a:defRPr>
            </a:lvl4pPr>
            <a:lvl5pPr>
              <a:spcBef>
                <a:spcPts val="600"/>
              </a:spcBef>
              <a:defRPr>
                <a:solidFill>
                  <a:srgbClr val="002060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388424" y="6597352"/>
            <a:ext cx="442392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</a:defRPr>
            </a:lvl1pPr>
          </a:lstStyle>
          <a:p>
            <a:fld id="{A3CFEF61-FD3B-4967-BAED-6FD172EC5D78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EDFE74-05A2-485B-B7E8-49675B3D1518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DF8B-5B09-4A62-9533-EBB869BFA6BD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56F9-C012-4256-A5B4-B0A260832698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947D5-EAF9-4654-9C45-883DCFC25127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5C3CA-E3BB-46A3-B0B9-85A5EC8ABB1E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A5260-C75A-4B9F-9ABF-D945E86AE349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6F81E-A081-4485-A3E6-A1DA333DD328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388424" y="6492875"/>
            <a:ext cx="442392" cy="365125"/>
          </a:xfrm>
          <a:prstGeom prst="rect">
            <a:avLst/>
          </a:prstGeom>
        </p:spPr>
        <p:txBody>
          <a:bodyPr/>
          <a:lstStyle/>
          <a:p>
            <a:fld id="{A3CFEF61-FD3B-4967-BAED-6FD172EC5D78}" type="slidenum">
              <a:rPr lang="ru-RU" smtClean="0"/>
              <a:pPr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3568" y="484356"/>
            <a:ext cx="7940923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84213" y="1628800"/>
            <a:ext cx="8012931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DC39F-EF3D-4B98-8022-495EAFB9DA59}" type="datetime1">
              <a:rPr lang="ru-RU" smtClean="0"/>
              <a:pPr/>
              <a:t>15.08.2025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8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532440" y="6597352"/>
            <a:ext cx="442392" cy="2606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rgbClr val="FF0000"/>
                </a:solidFill>
              </a:defRPr>
            </a:lvl1pPr>
          </a:lstStyle>
          <a:p>
            <a:fld id="{A3CFEF61-FD3B-4967-BAED-6FD172EC5D78}" type="slidenum">
              <a:rPr lang="ru-RU" smtClean="0"/>
              <a:pPr/>
              <a:t>‹#›</a:t>
            </a:fld>
            <a:endParaRPr lang="ru-RU" dirty="0"/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6048" y="6524718"/>
            <a:ext cx="1037952" cy="33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Прямоугольный треугольник 8"/>
          <p:cNvSpPr/>
          <p:nvPr userDrawn="1"/>
        </p:nvSpPr>
        <p:spPr>
          <a:xfrm rot="5400000">
            <a:off x="8027579" y="6403693"/>
            <a:ext cx="289642" cy="288032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единительная линия 9"/>
          <p:cNvCxnSpPr/>
          <p:nvPr userDrawn="1"/>
        </p:nvCxnSpPr>
        <p:spPr>
          <a:xfrm flipH="1">
            <a:off x="9214100" y="557972"/>
            <a:ext cx="1008112" cy="0"/>
          </a:xfrm>
          <a:prstGeom prst="line">
            <a:avLst/>
          </a:prstGeom>
          <a:ln w="127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единительная линия 10"/>
          <p:cNvCxnSpPr/>
          <p:nvPr userDrawn="1"/>
        </p:nvCxnSpPr>
        <p:spPr>
          <a:xfrm flipH="1">
            <a:off x="9214100" y="773415"/>
            <a:ext cx="1008112" cy="0"/>
          </a:xfrm>
          <a:prstGeom prst="line">
            <a:avLst/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/>
          <p:cNvCxnSpPr/>
          <p:nvPr userDrawn="1"/>
        </p:nvCxnSpPr>
        <p:spPr>
          <a:xfrm flipH="1">
            <a:off x="9214100" y="1419236"/>
            <a:ext cx="1008112" cy="0"/>
          </a:xfrm>
          <a:prstGeom prst="line">
            <a:avLst/>
          </a:prstGeom>
          <a:ln w="12700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/>
          <p:cNvCxnSpPr/>
          <p:nvPr userDrawn="1"/>
        </p:nvCxnSpPr>
        <p:spPr>
          <a:xfrm flipH="1">
            <a:off x="9214100" y="1188660"/>
            <a:ext cx="1008112" cy="0"/>
          </a:xfrm>
          <a:prstGeom prst="line">
            <a:avLst/>
          </a:prstGeom>
          <a:ln w="12700"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 userDrawn="1"/>
        </p:nvSpPr>
        <p:spPr>
          <a:xfrm>
            <a:off x="9286979" y="157170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Уровень красной полоски при однострочном названии</a:t>
            </a:r>
          </a:p>
        </p:txBody>
      </p:sp>
      <p:sp>
        <p:nvSpPr>
          <p:cNvPr id="15" name="TextBox 14"/>
          <p:cNvSpPr txBox="1"/>
          <p:nvPr userDrawn="1"/>
        </p:nvSpPr>
        <p:spPr>
          <a:xfrm>
            <a:off x="9285641" y="739982"/>
            <a:ext cx="115212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823B"/>
                </a:solidFill>
              </a:rPr>
              <a:t>Уровень красной полоски при двустрочном  названии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9252520" y="1193277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Уровни заголовков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286979" y="1476440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823B"/>
                </a:solidFill>
              </a:rPr>
              <a:t>Уровни заголовков</a:t>
            </a:r>
          </a:p>
        </p:txBody>
      </p:sp>
      <p:cxnSp>
        <p:nvCxnSpPr>
          <p:cNvPr id="19" name="Прямая со стрелкой 18"/>
          <p:cNvCxnSpPr/>
          <p:nvPr userDrawn="1"/>
        </p:nvCxnSpPr>
        <p:spPr>
          <a:xfrm flipV="1">
            <a:off x="10149737" y="773415"/>
            <a:ext cx="0" cy="1743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/>
          <p:nvPr userDrawn="1"/>
        </p:nvCxnSpPr>
        <p:spPr>
          <a:xfrm flipV="1">
            <a:off x="10221745" y="1402151"/>
            <a:ext cx="0" cy="174316"/>
          </a:xfrm>
          <a:prstGeom prst="straightConnector1">
            <a:avLst/>
          </a:prstGeom>
          <a:ln w="19050">
            <a:solidFill>
              <a:srgbClr val="00B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/>
          <p:cNvCxnSpPr>
            <a:stCxn id="14" idx="1"/>
          </p:cNvCxnSpPr>
          <p:nvPr userDrawn="1"/>
        </p:nvCxnSpPr>
        <p:spPr>
          <a:xfrm>
            <a:off x="9286979" y="364919"/>
            <a:ext cx="0" cy="207749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Прямая со стрелкой 22"/>
          <p:cNvCxnSpPr/>
          <p:nvPr userDrawn="1"/>
        </p:nvCxnSpPr>
        <p:spPr>
          <a:xfrm flipV="1">
            <a:off x="9290774" y="1193277"/>
            <a:ext cx="0" cy="218994"/>
          </a:xfrm>
          <a:prstGeom prst="straightConnector1">
            <a:avLst/>
          </a:prstGeom>
          <a:ln w="190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/>
          <p:nvPr userDrawn="1"/>
        </p:nvCxnSpPr>
        <p:spPr>
          <a:xfrm>
            <a:off x="107504" y="-99392"/>
            <a:ext cx="576064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/>
          <p:cNvCxnSpPr/>
          <p:nvPr userDrawn="1"/>
        </p:nvCxnSpPr>
        <p:spPr>
          <a:xfrm flipV="1">
            <a:off x="683568" y="-387424"/>
            <a:ext cx="0" cy="315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 userDrawn="1"/>
        </p:nvSpPr>
        <p:spPr>
          <a:xfrm>
            <a:off x="-496440" y="-279757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ПОЛЯ. Уровень текста</a:t>
            </a:r>
          </a:p>
        </p:txBody>
      </p:sp>
      <p:cxnSp>
        <p:nvCxnSpPr>
          <p:cNvPr id="32" name="Прямая со стрелкой 31"/>
          <p:cNvCxnSpPr/>
          <p:nvPr userDrawn="1"/>
        </p:nvCxnSpPr>
        <p:spPr>
          <a:xfrm flipH="1">
            <a:off x="8709992" y="-99393"/>
            <a:ext cx="504108" cy="0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/>
          <p:cNvCxnSpPr/>
          <p:nvPr userDrawn="1"/>
        </p:nvCxnSpPr>
        <p:spPr>
          <a:xfrm flipV="1">
            <a:off x="8709992" y="-387425"/>
            <a:ext cx="0" cy="31541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 userDrawn="1"/>
        </p:nvSpPr>
        <p:spPr>
          <a:xfrm>
            <a:off x="8892480" y="-329745"/>
            <a:ext cx="1152128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700" dirty="0">
                <a:solidFill>
                  <a:srgbClr val="0062AC"/>
                </a:solidFill>
              </a:rPr>
              <a:t>ПОЛЯ. 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002060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•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–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DE0000"/>
        </a:buClr>
        <a:buFont typeface="Arial" pitchFamily="34" charset="0"/>
        <a:buChar char="»"/>
        <a:defRPr sz="20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с двумя вырезанными противолежащими углами 6"/>
          <p:cNvSpPr/>
          <p:nvPr/>
        </p:nvSpPr>
        <p:spPr>
          <a:xfrm flipV="1">
            <a:off x="643944" y="1340768"/>
            <a:ext cx="7856112" cy="4240105"/>
          </a:xfrm>
          <a:prstGeom prst="snip2DiagRect">
            <a:avLst>
              <a:gd name="adj1" fmla="val 0"/>
              <a:gd name="adj2" fmla="val 6929"/>
            </a:avLst>
          </a:pr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15616" y="2664170"/>
            <a:ext cx="6912768" cy="1800200"/>
          </a:xfrm>
        </p:spPr>
        <p:txBody>
          <a:bodyPr>
            <a:noAutofit/>
          </a:bodyPr>
          <a:lstStyle/>
          <a:p>
            <a:r>
              <a:rPr lang="ru-RU" sz="1800" b="1" dirty="0"/>
              <a:t>Учебная Практика</a:t>
            </a:r>
            <a:br>
              <a:rPr lang="ru-RU" sz="1800" b="1" dirty="0"/>
            </a:br>
            <a:br>
              <a:rPr lang="ru-RU" sz="1800" b="1" dirty="0"/>
            </a:br>
            <a:r>
              <a:rPr lang="ru-RU" sz="1800" b="1" dirty="0"/>
              <a:t>на тему: </a:t>
            </a:r>
            <a:r>
              <a:rPr lang="ru-RU" sz="1800" b="1" u="sng" dirty="0"/>
              <a:t>Генерация случайных чисел до ввода 0</a:t>
            </a:r>
            <a:br>
              <a:rPr lang="ru-RU" sz="1800" b="1" dirty="0"/>
            </a:br>
            <a:br>
              <a:rPr lang="ru-RU" sz="1800" b="1" dirty="0"/>
            </a:br>
            <a:endParaRPr lang="ru-RU" sz="1800" dirty="0">
              <a:latin typeface="Arial Black" panose="020B0A04020102020204" pitchFamily="34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31640" y="5757621"/>
            <a:ext cx="6080720" cy="1059904"/>
          </a:xfrm>
        </p:spPr>
        <p:txBody>
          <a:bodyPr>
            <a:noAutofit/>
          </a:bodyPr>
          <a:lstStyle/>
          <a:p>
            <a:r>
              <a:rPr lang="ru-RU" sz="1600" b="1" i="1" dirty="0">
                <a:solidFill>
                  <a:schemeClr val="bg1"/>
                </a:solidFill>
              </a:rPr>
              <a:t>Ф.И.О Морозов Владимир Сергеевич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3944" y="1331593"/>
            <a:ext cx="7856112" cy="1305319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ru-RU" sz="1400" dirty="0"/>
              <a:t>НЕГОСУДАРСТВЕННОЕ ОБРАЗОВАТЕЛЬНОЕ ЧАСТНОЕ УЧРЕЖДЕНИЕ ВЫСШЕГО ОБРАЗОВАНИЯ</a:t>
            </a:r>
          </a:p>
          <a:p>
            <a:pPr algn="ctr"/>
            <a:r>
              <a:rPr lang="ru-RU" sz="1400" b="1" dirty="0"/>
              <a:t>«МОСКОВСКИЙ ФИНАНСОВО-ПРОМЫШЛЕННЫЙ УНИВЕРСИТЕТ «СИНЕРГИЯ» </a:t>
            </a:r>
            <a:endParaRPr lang="ru-RU" sz="1400" dirty="0"/>
          </a:p>
          <a:p>
            <a:pPr algn="ctr"/>
            <a:endParaRPr lang="ru-RU" sz="1400" dirty="0"/>
          </a:p>
          <a:p>
            <a:pPr algn="ctr" defTabSz="825500"/>
            <a:r>
              <a:rPr lang="ru-RU" sz="1400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Онлайн Кафедра</a:t>
            </a:r>
          </a:p>
        </p:txBody>
      </p:sp>
      <p:cxnSp>
        <p:nvCxnSpPr>
          <p:cNvPr id="10" name="Прямая соединительная линия 9"/>
          <p:cNvCxnSpPr/>
          <p:nvPr/>
        </p:nvCxnSpPr>
        <p:spPr>
          <a:xfrm>
            <a:off x="2510453" y="2576874"/>
            <a:ext cx="4123094" cy="0"/>
          </a:xfrm>
          <a:prstGeom prst="line">
            <a:avLst/>
          </a:prstGeom>
          <a:ln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Номер слайда 10"/>
          <p:cNvSpPr>
            <a:spLocks noGrp="1"/>
          </p:cNvSpPr>
          <p:nvPr>
            <p:ph type="sldNum" sz="quarter" idx="12"/>
          </p:nvPr>
        </p:nvSpPr>
        <p:spPr>
          <a:xfrm>
            <a:off x="8532440" y="7291528"/>
            <a:ext cx="442392" cy="365125"/>
          </a:xfrm>
        </p:spPr>
        <p:txBody>
          <a:bodyPr/>
          <a:lstStyle/>
          <a:p>
            <a:fld id="{A3CFEF61-FD3B-4967-BAED-6FD172EC5D78}" type="slidenum">
              <a:rPr lang="ru-RU" smtClean="0"/>
              <a:pPr/>
              <a:t>1</a:t>
            </a:fld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1081825" y="4581128"/>
            <a:ext cx="6980350" cy="772314"/>
          </a:xfrm>
          <a:prstGeom prst="rect">
            <a:avLst/>
          </a:prstGeom>
          <a:noFill/>
        </p:spPr>
        <p:txBody>
          <a:bodyPr wrap="square" rtlCol="0" anchor="ctr">
            <a:normAutofit lnSpcReduction="10000"/>
          </a:bodyPr>
          <a:lstStyle/>
          <a:p>
            <a:pPr algn="ctr"/>
            <a:r>
              <a:rPr lang="ru-RU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Группа </a:t>
            </a:r>
            <a:r>
              <a:rPr lang="ru-RU" sz="1600" u="sng" dirty="0">
                <a:latin typeface="Times New Roman" panose="02020603050405020304" pitchFamily="18" charset="0"/>
              </a:rPr>
              <a:t>ОБОз-42309МОрпо</a:t>
            </a:r>
            <a:br>
              <a:rPr lang="ru-RU" sz="1600" u="sng" dirty="0">
                <a:latin typeface="Times New Roman" panose="02020603050405020304" pitchFamily="18" charset="0"/>
              </a:rPr>
            </a:br>
            <a:r>
              <a:rPr lang="ru-RU" sz="1600" i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Направление подготовки </a:t>
            </a:r>
            <a:r>
              <a:rPr lang="ru-RU" sz="1600" u="sng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02.03.03 Математическое обеспечение и администрирование информационных систем</a:t>
            </a:r>
            <a:endParaRPr lang="ru-RU" sz="1600" i="1" dirty="0">
              <a:solidFill>
                <a:srgbClr val="00206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Прямоугольный треугольник 23"/>
          <p:cNvSpPr/>
          <p:nvPr/>
        </p:nvSpPr>
        <p:spPr>
          <a:xfrm rot="16200000">
            <a:off x="10226881" y="5796788"/>
            <a:ext cx="332510" cy="328369"/>
          </a:xfrm>
          <a:prstGeom prst="rtTriangl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ый треугольник 25"/>
          <p:cNvSpPr/>
          <p:nvPr/>
        </p:nvSpPr>
        <p:spPr>
          <a:xfrm rot="16200000">
            <a:off x="10284143" y="6007832"/>
            <a:ext cx="546355" cy="539551"/>
          </a:xfrm>
          <a:prstGeom prst="rtTriangle">
            <a:avLst/>
          </a:prstGeom>
          <a:solidFill>
            <a:schemeClr val="bg1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Прямоугольник 24"/>
          <p:cNvSpPr/>
          <p:nvPr/>
        </p:nvSpPr>
        <p:spPr>
          <a:xfrm>
            <a:off x="9202566" y="0"/>
            <a:ext cx="1440160" cy="195370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-552548" y="-603448"/>
            <a:ext cx="1440160" cy="60344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4213" y="2492896"/>
            <a:ext cx="7776219" cy="1872208"/>
          </a:xfrm>
        </p:spPr>
        <p:txBody>
          <a:bodyPr anchor="ctr"/>
          <a:lstStyle/>
          <a:p>
            <a:r>
              <a:rPr lang="ru-RU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/>
            </a:br>
            <a:endParaRPr lang="ru-RU" sz="39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88640"/>
            <a:ext cx="676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Алгоритм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557972"/>
            <a:ext cx="8388424" cy="0"/>
          </a:xfrm>
          <a:prstGeom prst="line">
            <a:avLst/>
          </a:prstGeom>
          <a:ln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36AFA3D-9F0E-19CE-6E7F-18F01A9EF21E}"/>
              </a:ext>
            </a:extLst>
          </p:cNvPr>
          <p:cNvSpPr txBox="1"/>
          <p:nvPr/>
        </p:nvSpPr>
        <p:spPr>
          <a:xfrm>
            <a:off x="1979712" y="2276872"/>
            <a:ext cx="51845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Цикл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True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бесконечный цикл.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ввод пользователя.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преобразование строки в число.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num == 0: break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условие выхода.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random.randint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(1, 100)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генерация числа.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append()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—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добавление в список.</a:t>
            </a:r>
          </a:p>
        </p:txBody>
      </p:sp>
    </p:spTree>
    <p:extLst>
      <p:ext uri="{BB962C8B-B14F-4D97-AF65-F5344CB8AC3E}">
        <p14:creationId xmlns:p14="http://schemas.microsoft.com/office/powerpoint/2010/main" val="187163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684213" y="188640"/>
            <a:ext cx="676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Применение операторов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557972"/>
            <a:ext cx="8388424" cy="0"/>
          </a:xfrm>
          <a:prstGeom prst="line">
            <a:avLst/>
          </a:prstGeom>
          <a:ln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D7432FB-D5B1-D0EC-D3F0-5A548E94E3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302982"/>
              </p:ext>
            </p:extLst>
          </p:nvPr>
        </p:nvGraphicFramePr>
        <p:xfrm>
          <a:off x="1524000" y="1397000"/>
          <a:ext cx="66484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200">
                  <a:extLst>
                    <a:ext uri="{9D8B030D-6E8A-4147-A177-3AD203B41FA5}">
                      <a16:colId xmlns:a16="http://schemas.microsoft.com/office/drawing/2014/main" val="3002407855"/>
                    </a:ext>
                  </a:extLst>
                </a:gridCol>
                <a:gridCol w="3324200">
                  <a:extLst>
                    <a:ext uri="{9D8B030D-6E8A-4147-A177-3AD203B41FA5}">
                      <a16:colId xmlns:a16="http://schemas.microsoft.com/office/drawing/2014/main" val="7310774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Оператор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Назначение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5647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Организация цикла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0140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Проверка условия остановки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9959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Прерывание цикла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52177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try-except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Обработка ошибок ввода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0899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Подключение модуля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random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05750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5590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166" y="2492896"/>
            <a:ext cx="7776219" cy="1872208"/>
          </a:xfrm>
        </p:spPr>
        <p:txBody>
          <a:bodyPr anchor="ctr"/>
          <a:lstStyle/>
          <a:p>
            <a:r>
              <a:rPr lang="ru-RU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/>
            </a:br>
            <a:endParaRPr lang="ru-RU" sz="39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88640"/>
            <a:ext cx="676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Демонстрация работы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557972"/>
            <a:ext cx="8388424" cy="0"/>
          </a:xfrm>
          <a:prstGeom prst="line">
            <a:avLst/>
          </a:prstGeom>
          <a:ln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4F5C295-A39D-C189-6AA4-A6C375CEC8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1916832"/>
            <a:ext cx="5321573" cy="2044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083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68166" y="2492896"/>
            <a:ext cx="7776219" cy="1872208"/>
          </a:xfrm>
        </p:spPr>
        <p:txBody>
          <a:bodyPr anchor="ctr"/>
          <a:lstStyle/>
          <a:p>
            <a:r>
              <a:rPr lang="ru-RU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/>
            </a:br>
            <a:endParaRPr lang="ru-RU" sz="3900" dirty="0">
              <a:solidFill>
                <a:srgbClr val="002060"/>
              </a:solidFill>
              <a:cs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4213" y="188640"/>
            <a:ext cx="676810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>
                <a:solidFill>
                  <a:srgbClr val="DE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Вывод</a:t>
            </a: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755576" y="557972"/>
            <a:ext cx="8388424" cy="0"/>
          </a:xfrm>
          <a:prstGeom prst="line">
            <a:avLst/>
          </a:prstGeom>
          <a:ln>
            <a:solidFill>
              <a:srgbClr val="DE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8983989-4112-D43F-EF04-D696E5F1C443}"/>
              </a:ext>
            </a:extLst>
          </p:cNvPr>
          <p:cNvSpPr txBox="1"/>
          <p:nvPr/>
        </p:nvSpPr>
        <p:spPr>
          <a:xfrm>
            <a:off x="1979712" y="2276872"/>
            <a:ext cx="51845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Программа корректно реагирует на ввод.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Использует модуль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random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Обрабатывает ошибки.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Удобна и понятна.</a:t>
            </a:r>
          </a:p>
        </p:txBody>
      </p:sp>
    </p:spTree>
    <p:extLst>
      <p:ext uri="{BB962C8B-B14F-4D97-AF65-F5344CB8AC3E}">
        <p14:creationId xmlns:p14="http://schemas.microsoft.com/office/powerpoint/2010/main" val="361253562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10048</TotalTime>
  <Words>177</Words>
  <Application>Microsoft Office PowerPoint</Application>
  <PresentationFormat>On-screen Show (4:3)</PresentationFormat>
  <Paragraphs>48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Arial Black</vt:lpstr>
      <vt:lpstr>Calibri</vt:lpstr>
      <vt:lpstr>Times New Roman</vt:lpstr>
      <vt:lpstr>Тема Office</vt:lpstr>
      <vt:lpstr>Учебная Практика  на тему: Генерация случайных чисел до ввода 0  </vt:lpstr>
      <vt:lpstr>  </vt:lpstr>
      <vt:lpstr>PowerPoint Presentation</vt:lpstr>
      <vt:lpstr>  </vt:lpstr>
      <vt:lpstr>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</dc:title>
  <dc:creator>KVlasova;ДЕНИС</dc:creator>
  <cp:lastModifiedBy>N S</cp:lastModifiedBy>
  <cp:revision>94</cp:revision>
  <dcterms:created xsi:type="dcterms:W3CDTF">2012-08-08T14:11:25Z</dcterms:created>
  <dcterms:modified xsi:type="dcterms:W3CDTF">2025-08-15T15:20:22Z</dcterms:modified>
</cp:coreProperties>
</file>