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06" r:id="rId2"/>
    <p:sldId id="410" r:id="rId3"/>
    <p:sldId id="419" r:id="rId4"/>
    <p:sldId id="420" r:id="rId5"/>
    <p:sldId id="412" r:id="rId6"/>
    <p:sldId id="413" r:id="rId7"/>
    <p:sldId id="417" r:id="rId8"/>
    <p:sldId id="418" r:id="rId9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6207" autoAdjust="0"/>
  </p:normalViewPr>
  <p:slideViewPr>
    <p:cSldViewPr snapToGrid="0">
      <p:cViewPr varScale="1">
        <p:scale>
          <a:sx n="132" d="100"/>
          <a:sy n="132" d="100"/>
        </p:scale>
        <p:origin x="1328" y="160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8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i-hautojarvi/Watson-Assistant-Labs/tree/master/2-Integr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292588" y="2571750"/>
            <a:ext cx="6558824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Chatbot Integrations</a:t>
            </a:r>
            <a:b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0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</a:p>
          <a:p>
            <a:pPr algn="ctr"/>
            <a:r>
              <a:rPr lang="en-US" sz="36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Chatbot Integrations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799" y="1265193"/>
            <a:ext cx="7860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Use Watson Assistant </a:t>
            </a:r>
            <a:r>
              <a:rPr lang="en-GB" sz="2400" i="1" dirty="0">
                <a:latin typeface="IBM Plex Sans" panose="020B0503050203000203" pitchFamily="34" charset="77"/>
              </a:rPr>
              <a:t>integrations </a:t>
            </a:r>
            <a:r>
              <a:rPr lang="en-GB" sz="2400" dirty="0">
                <a:latin typeface="IBM Plex Sans" panose="020B0503050203000203" pitchFamily="34" charset="77"/>
              </a:rPr>
              <a:t>to access your chatbot using:</a:t>
            </a:r>
            <a:endParaRPr lang="en-GB" sz="2400" i="1" dirty="0">
              <a:latin typeface="IBM Plex Sans" panose="020B0503050203000203" pitchFamily="34" charset="77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a web-hosted chat widget you can use for testing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a live, publicly available web-hosted version of your chatbot</a:t>
            </a:r>
            <a:endParaRPr lang="en-US" sz="24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8746" y="201935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6FD61D2-F54B-EE40-B4C9-488716BB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6"/>
            <a:ext cx="2227084" cy="3076160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77140DB-F397-334E-89F5-65B3BAD8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84" y="892186"/>
            <a:ext cx="2445737" cy="2924251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39073DF-D467-2D47-AB8C-1FC598B8B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66" y="1845772"/>
            <a:ext cx="2422950" cy="2666005"/>
          </a:xfrm>
          <a:prstGeom prst="rect">
            <a:avLst/>
          </a:prstGeom>
        </p:spPr>
      </p:pic>
      <p:pic>
        <p:nvPicPr>
          <p:cNvPr id="15" name="Picture 14" descr="A picture containing electronics, remote, different&#13;&#10;&#13;&#10;Description automatically generated">
            <a:extLst>
              <a:ext uri="{FF2B5EF4-FFF2-40B4-BE49-F238E27FC236}">
                <a16:creationId xmlns:a16="http://schemas.microsoft.com/office/drawing/2014/main" id="{BC1E8C5C-E35A-6E40-84A8-8BCDD9640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68" y="1983931"/>
            <a:ext cx="2257732" cy="30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4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7EE1475-E440-2348-BC1E-F0F2DCC79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3" y="0"/>
            <a:ext cx="75225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747163" y="953505"/>
            <a:ext cx="7649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IBM Plex Sans" panose="020B0503050203000203" pitchFamily="34" charset="77"/>
              </a:rPr>
              <a:t>Create an </a:t>
            </a:r>
            <a:r>
              <a:rPr lang="en-GB" sz="2800" b="1" dirty="0">
                <a:latin typeface="IBM Plex Sans" panose="020B0503050203000203" pitchFamily="34" charset="77"/>
              </a:rPr>
              <a:t>Assistant</a:t>
            </a:r>
            <a:r>
              <a:rPr lang="en-GB" sz="2800" dirty="0">
                <a:latin typeface="IBM Plex Sans" panose="020B0503050203000203" pitchFamily="34" charset="77"/>
              </a:rPr>
              <a:t> for your skill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IBM Plex Sans" panose="020B0503050203000203" pitchFamily="34" charset="77"/>
              </a:rPr>
              <a:t>Create a </a:t>
            </a:r>
            <a:r>
              <a:rPr lang="en-GB" sz="2800" b="1" dirty="0">
                <a:latin typeface="IBM Plex Sans" panose="020B0503050203000203" pitchFamily="34" charset="77"/>
              </a:rPr>
              <a:t>Preview Link</a:t>
            </a:r>
            <a:r>
              <a:rPr lang="en-GB" sz="2800" dirty="0">
                <a:latin typeface="IBM Plex Sans" panose="020B0503050203000203" pitchFamily="34" charset="77"/>
              </a:rPr>
              <a:t>: a web widget to test your chatbot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GB" sz="2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IBM Plex Sans" panose="020B0503050203000203" pitchFamily="34" charset="77"/>
              </a:rPr>
              <a:t>Setup a live </a:t>
            </a:r>
            <a:r>
              <a:rPr lang="en-GB" sz="2800" b="1" dirty="0">
                <a:latin typeface="IBM Plex Sans" panose="020B0503050203000203" pitchFamily="34" charset="77"/>
              </a:rPr>
              <a:t>web-hosted chatbot</a:t>
            </a:r>
            <a:endParaRPr lang="en-US" sz="2400" b="1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Integrations &amp; Assistants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752921" y="1040002"/>
            <a:ext cx="8069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IBM Plex Sans" panose="020B0503050203000203" pitchFamily="34" charset="77"/>
              </a:rPr>
              <a:t>An </a:t>
            </a:r>
            <a:r>
              <a:rPr lang="en-GB" b="1" dirty="0">
                <a:latin typeface="IBM Plex Sans" panose="020B0503050203000203" pitchFamily="34" charset="77"/>
              </a:rPr>
              <a:t>assistant</a:t>
            </a:r>
            <a:r>
              <a:rPr lang="en-GB" dirty="0">
                <a:latin typeface="IBM Plex Sans" panose="020B0503050203000203" pitchFamily="34" charset="77"/>
              </a:rPr>
              <a:t> is the user-facing component that manages the flow of information between your skills and your end-users 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IBM Plex Sans" panose="020B0503050203000203" pitchFamily="34" charset="77"/>
              </a:rPr>
              <a:t>Assistants allow you to create </a:t>
            </a:r>
            <a:r>
              <a:rPr lang="en-GB" b="1" dirty="0">
                <a:latin typeface="IBM Plex Sans" panose="020B0503050203000203" pitchFamily="34" charset="77"/>
              </a:rPr>
              <a:t>integrations</a:t>
            </a:r>
            <a:r>
              <a:rPr lang="en-GB" dirty="0">
                <a:latin typeface="IBM Plex Sans" panose="020B0503050203000203" pitchFamily="34" charset="77"/>
              </a:rPr>
              <a:t> that publish your chatbot to the channels where your users go for help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i="1" dirty="0">
                <a:latin typeface="IBM Plex Sans" panose="020B0503050203000203" pitchFamily="34" charset="77"/>
              </a:rPr>
              <a:t>e.g. Slack, Facebook Messenger, </a:t>
            </a:r>
            <a:r>
              <a:rPr lang="en-GB" i="1" dirty="0" err="1">
                <a:latin typeface="IBM Plex Sans" panose="020B0503050203000203" pitchFamily="34" charset="77"/>
              </a:rPr>
              <a:t>Wordpress</a:t>
            </a:r>
            <a:endParaRPr lang="en-US" sz="1800" i="1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48CD429-B8D7-F447-AB20-2438F45A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8" y="3109930"/>
            <a:ext cx="7117492" cy="20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Lab Format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96389" y="1114569"/>
            <a:ext cx="43126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Step-by-step instructions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GitHub </a:t>
            </a:r>
            <a:r>
              <a:rPr lang="en-US" sz="2400" dirty="0" err="1">
                <a:latin typeface="IBM Plex Sans" panose="020B0503050203000203" pitchFamily="34" charset="77"/>
              </a:rPr>
              <a:t>README.md</a:t>
            </a:r>
            <a:r>
              <a:rPr lang="en-US" sz="2400" dirty="0">
                <a:latin typeface="IBM Plex Sans" panose="020B0503050203000203" pitchFamily="34" charset="77"/>
              </a:rPr>
              <a:t> for each lab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Work at your own pace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  <a:hlinkClick r:id="rId3"/>
              </a:rPr>
              <a:t>https://</a:t>
            </a:r>
            <a:r>
              <a:rPr lang="en-US" dirty="0" err="1">
                <a:latin typeface="IBM Plex Sans" panose="020B0503050203000203" pitchFamily="34" charset="77"/>
                <a:hlinkClick r:id="rId3"/>
              </a:rPr>
              <a:t>github.com</a:t>
            </a:r>
            <a:r>
              <a:rPr lang="en-US" dirty="0">
                <a:latin typeface="IBM Plex Sans" panose="020B0503050203000203" pitchFamily="34" charset="77"/>
                <a:hlinkClick r:id="rId3"/>
              </a:rPr>
              <a:t>/</a:t>
            </a:r>
            <a:r>
              <a:rPr lang="en-US" dirty="0" err="1">
                <a:latin typeface="IBM Plex Sans" panose="020B0503050203000203" pitchFamily="34" charset="77"/>
                <a:hlinkClick r:id="rId3"/>
              </a:rPr>
              <a:t>jenni-hautojarvi</a:t>
            </a:r>
            <a:r>
              <a:rPr lang="en-US" dirty="0">
                <a:latin typeface="IBM Plex Sans" panose="020B0503050203000203" pitchFamily="34" charset="77"/>
                <a:hlinkClick r:id="rId3"/>
              </a:rPr>
              <a:t>/Watson-Assistant-Labs/tree/master/2-Integrations</a:t>
            </a: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28BE85C-BA8C-A44C-A045-68F2620AC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0" y="0"/>
            <a:ext cx="45347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9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448354" y="2581094"/>
            <a:ext cx="6170688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Chatbot Integrations</a:t>
            </a:r>
            <a:b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9746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24455</TotalTime>
  <Words>169</Words>
  <Application>Microsoft Macintosh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Jenni.Hautojarvi1</cp:lastModifiedBy>
  <cp:revision>595</cp:revision>
  <cp:lastPrinted>2017-05-16T10:58:10Z</cp:lastPrinted>
  <dcterms:created xsi:type="dcterms:W3CDTF">2014-12-08T21:55:31Z</dcterms:created>
  <dcterms:modified xsi:type="dcterms:W3CDTF">2019-11-21T07:34:45Z</dcterms:modified>
</cp:coreProperties>
</file>