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406" r:id="rId2"/>
    <p:sldId id="410" r:id="rId3"/>
    <p:sldId id="419" r:id="rId4"/>
    <p:sldId id="411" r:id="rId5"/>
    <p:sldId id="420" r:id="rId6"/>
    <p:sldId id="412" r:id="rId7"/>
    <p:sldId id="413" r:id="rId8"/>
    <p:sldId id="417" r:id="rId9"/>
    <p:sldId id="418" r:id="rId10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1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20FC"/>
    <a:srgbClr val="FDB813"/>
    <a:srgbClr val="C5F4FF"/>
    <a:srgbClr val="CCFFCC"/>
    <a:srgbClr val="8CC63F"/>
    <a:srgbClr val="DBA5B4"/>
    <a:srgbClr val="FFBFD0"/>
    <a:srgbClr val="FFCC99"/>
    <a:srgbClr val="00B0DA"/>
    <a:srgbClr val="F1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86184" autoAdjust="0"/>
  </p:normalViewPr>
  <p:slideViewPr>
    <p:cSldViewPr snapToGrid="0">
      <p:cViewPr varScale="1">
        <p:scale>
          <a:sx n="103" d="100"/>
          <a:sy n="103" d="100"/>
        </p:scale>
        <p:origin x="1592" y="168"/>
      </p:cViewPr>
      <p:guideLst>
        <p:guide orient="horz" pos="971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8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4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6"/>
            <a:ext cx="8686800" cy="387798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6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1"/>
            <a:ext cx="8503920" cy="387798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2"/>
            <a:ext cx="8503920" cy="221599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07996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56F6E69-880F-4956-8549-CB4C2ABA64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1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8" y="1370411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43B09B9-FE11-485D-B193-4DE649C9C9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779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6289"/>
            <a:ext cx="3008313" cy="553998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F2D88F4-1BBD-4436-A230-2453F5FE0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20401"/>
            <a:ext cx="5486400" cy="387798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D62209-4EDF-4572-8BE8-285CD08041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9817" y="219075"/>
            <a:ext cx="775597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1724DF2-28ED-446F-A429-CB9011BDF2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85978"/>
            <a:ext cx="6858000" cy="12464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/>
          <a:lstStyle/>
          <a:p>
            <a:fld id="{B4F4939B-B8E4-4846-BA65-70B7915F55E2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111-942E-A842-BD90-24946088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3"/>
            <a:ext cx="630936" cy="1943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purpl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6" y="1370411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7"/>
            <a:ext cx="86868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6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637" name="Picture 53" descr="IBM-logo-50-black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716963" y="4552951"/>
            <a:ext cx="215900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7" r:id="rId10"/>
    <p:sldLayoutId id="2147483688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94" r:id="rId2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4" indent="-173034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75" indent="-163509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41" indent="-173034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295" indent="-173034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36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25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ryrwilson/Watson-Assistant-Lab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0.jpg"/><Relationship Id="rId4" Type="http://schemas.openxmlformats.org/officeDocument/2006/relationships/hyperlink" Target="https://github.ibm.com/digital-skills-academy/lab-cog1/tree/master/2-Integratio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292588" y="2571750"/>
            <a:ext cx="6558824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Watson Assistant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2: </a:t>
            </a:r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Chatbot Integrations</a:t>
            </a:r>
            <a:b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br>
              <a:rPr lang="en-US" sz="48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00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75664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404" y="1131664"/>
            <a:ext cx="78604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Use Watson Assistant </a:t>
            </a:r>
            <a:r>
              <a:rPr lang="en-GB" sz="2400" i="1" dirty="0">
                <a:latin typeface="IBM Plex Sans" panose="020B0503050203000203" pitchFamily="34" charset="77"/>
              </a:rPr>
              <a:t>integrations </a:t>
            </a:r>
            <a:r>
              <a:rPr lang="en-GB" sz="2400" dirty="0">
                <a:latin typeface="IBM Plex Sans" panose="020B0503050203000203" pitchFamily="34" charset="77"/>
              </a:rPr>
              <a:t>to access your chatbot using:</a:t>
            </a:r>
            <a:endParaRPr lang="en-GB" sz="2400" i="1" dirty="0">
              <a:latin typeface="IBM Plex Sans" panose="020B0503050203000203" pitchFamily="34" charset="77"/>
            </a:endParaRP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IBM Plex Sans" panose="020B0503050203000203" pitchFamily="34" charset="77"/>
            </a:endParaRP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a web-hosted chat widget you can use for testing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a third party chat service (Slack)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IBM Plex Sans" panose="020B0503050203000203" pitchFamily="34" charset="77"/>
              </a:rPr>
              <a:t>a live, publicly available web-hosted version of your chatbot</a:t>
            </a:r>
            <a:endParaRPr lang="en-US" sz="2400" dirty="0">
              <a:latin typeface="IBM Plex Sans" panose="020B050305020300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69FF0-432F-574A-9078-633A5C67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88" y="3809320"/>
            <a:ext cx="2063570" cy="5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08746" y="201935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6FD61D2-F54B-EE40-B4C9-488716BB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6"/>
            <a:ext cx="2227084" cy="3076160"/>
          </a:xfrm>
          <a:prstGeom prst="rect">
            <a:avLst/>
          </a:prstGeom>
        </p:spPr>
      </p:pic>
      <p:pic>
        <p:nvPicPr>
          <p:cNvPr id="11" name="Picture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77140DB-F397-334E-89F5-65B3BAD8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84" y="892186"/>
            <a:ext cx="2445737" cy="2924251"/>
          </a:xfrm>
          <a:prstGeom prst="rect">
            <a:avLst/>
          </a:prstGeom>
        </p:spPr>
      </p:pic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39073DF-D467-2D47-AB8C-1FC598B8B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66" y="1845772"/>
            <a:ext cx="2422950" cy="2666005"/>
          </a:xfrm>
          <a:prstGeom prst="rect">
            <a:avLst/>
          </a:prstGeom>
        </p:spPr>
      </p:pic>
      <p:pic>
        <p:nvPicPr>
          <p:cNvPr id="15" name="Picture 14" descr="A picture containing electronics, remote, different&#13;&#10;&#13;&#10;Description automatically generated">
            <a:extLst>
              <a:ext uri="{FF2B5EF4-FFF2-40B4-BE49-F238E27FC236}">
                <a16:creationId xmlns:a16="http://schemas.microsoft.com/office/drawing/2014/main" id="{BC1E8C5C-E35A-6E40-84A8-8BCDD96405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68" y="1983931"/>
            <a:ext cx="2257732" cy="30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4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08746" y="201935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9339208-9085-3747-8969-AA717234B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88392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221FB-8760-E34E-82DF-821D5BDA2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992" y="2356279"/>
            <a:ext cx="1504878" cy="4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2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7EE1475-E440-2348-BC1E-F0F2DCC79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3" y="0"/>
            <a:ext cx="75225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4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Agenda</a:t>
            </a:r>
            <a:endParaRPr lang="en-US" sz="40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747163" y="953505"/>
            <a:ext cx="76496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IBM Plex Sans" panose="020B0503050203000203" pitchFamily="34" charset="77"/>
              </a:rPr>
              <a:t>Create an </a:t>
            </a:r>
            <a:r>
              <a:rPr lang="en-GB" sz="2800" b="1" dirty="0">
                <a:latin typeface="IBM Plex Sans" panose="020B0503050203000203" pitchFamily="34" charset="77"/>
              </a:rPr>
              <a:t>Assistant</a:t>
            </a:r>
            <a:r>
              <a:rPr lang="en-GB" sz="2800" dirty="0">
                <a:latin typeface="IBM Plex Sans" panose="020B0503050203000203" pitchFamily="34" charset="77"/>
              </a:rPr>
              <a:t> for your skill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IBM Plex Sans" panose="020B0503050203000203" pitchFamily="34" charset="77"/>
              </a:rPr>
              <a:t>Create a </a:t>
            </a:r>
            <a:r>
              <a:rPr lang="en-GB" sz="2800" b="1" dirty="0">
                <a:latin typeface="IBM Plex Sans" panose="020B0503050203000203" pitchFamily="34" charset="77"/>
              </a:rPr>
              <a:t>Preview Link</a:t>
            </a:r>
            <a:r>
              <a:rPr lang="en-GB" sz="2800" dirty="0">
                <a:latin typeface="IBM Plex Sans" panose="020B0503050203000203" pitchFamily="34" charset="77"/>
              </a:rPr>
              <a:t>: a web widget to test your chatbot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IBM Plex Sans" panose="020B0503050203000203" pitchFamily="34" charset="77"/>
              </a:rPr>
              <a:t>Build a </a:t>
            </a:r>
            <a:r>
              <a:rPr lang="en-GB" sz="2800" b="1" dirty="0">
                <a:latin typeface="IBM Plex Sans" panose="020B0503050203000203" pitchFamily="34" charset="77"/>
              </a:rPr>
              <a:t>Slack</a:t>
            </a:r>
            <a:r>
              <a:rPr lang="en-GB" sz="2800" dirty="0">
                <a:latin typeface="IBM Plex Sans" panose="020B0503050203000203" pitchFamily="34" charset="77"/>
              </a:rPr>
              <a:t> bot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sz="2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IBM Plex Sans" panose="020B0503050203000203" pitchFamily="34" charset="77"/>
              </a:rPr>
              <a:t>Setup a live </a:t>
            </a:r>
            <a:r>
              <a:rPr lang="en-GB" sz="2800" b="1" dirty="0">
                <a:latin typeface="IBM Plex Sans" panose="020B0503050203000203" pitchFamily="34" charset="77"/>
              </a:rPr>
              <a:t>web-hosted chatbot</a:t>
            </a:r>
            <a:endParaRPr lang="en-US" sz="2400" b="1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503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Integrations &amp; Assistants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752921" y="1040002"/>
            <a:ext cx="80698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IBM Plex Sans" panose="020B0503050203000203" pitchFamily="34" charset="77"/>
              </a:rPr>
              <a:t>An </a:t>
            </a:r>
            <a:r>
              <a:rPr lang="en-GB" b="1" dirty="0">
                <a:latin typeface="IBM Plex Sans" panose="020B0503050203000203" pitchFamily="34" charset="77"/>
              </a:rPr>
              <a:t>assistant</a:t>
            </a:r>
            <a:r>
              <a:rPr lang="en-GB" dirty="0">
                <a:latin typeface="IBM Plex Sans" panose="020B0503050203000203" pitchFamily="34" charset="77"/>
              </a:rPr>
              <a:t> is the user-facing component that manages the flow of information between your skills and your end-users 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GB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IBM Plex Sans" panose="020B0503050203000203" pitchFamily="34" charset="77"/>
              </a:rPr>
              <a:t>Assistants allow you to create </a:t>
            </a:r>
            <a:r>
              <a:rPr lang="en-GB" b="1" dirty="0">
                <a:latin typeface="IBM Plex Sans" panose="020B0503050203000203" pitchFamily="34" charset="77"/>
              </a:rPr>
              <a:t>integrations</a:t>
            </a:r>
            <a:r>
              <a:rPr lang="en-GB" dirty="0">
                <a:latin typeface="IBM Plex Sans" panose="020B0503050203000203" pitchFamily="34" charset="77"/>
              </a:rPr>
              <a:t> that publish your chatbot to the channels where your users go for help</a:t>
            </a:r>
          </a:p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i="1" dirty="0">
                <a:latin typeface="IBM Plex Sans" panose="020B0503050203000203" pitchFamily="34" charset="77"/>
              </a:rPr>
              <a:t>e.g. Slack, Facebook Messenger, </a:t>
            </a:r>
            <a:r>
              <a:rPr lang="en-GB" i="1" dirty="0" err="1">
                <a:latin typeface="IBM Plex Sans" panose="020B0503050203000203" pitchFamily="34" charset="77"/>
              </a:rPr>
              <a:t>Wordpress</a:t>
            </a:r>
            <a:endParaRPr lang="en-US" sz="1800" i="1" dirty="0">
              <a:latin typeface="IBM Plex Sans" panose="020B0503050203000203" pitchFamily="34" charset="77"/>
            </a:endParaRPr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48CD429-B8D7-F447-AB20-2438F45A2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08" y="3109930"/>
            <a:ext cx="7117492" cy="20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2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Lab Format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296389" y="1114569"/>
            <a:ext cx="43126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Step-by-step instructions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GitHub </a:t>
            </a:r>
            <a:r>
              <a:rPr lang="en-US" sz="2400" dirty="0" err="1">
                <a:latin typeface="IBM Plex Sans" panose="020B0503050203000203" pitchFamily="34" charset="77"/>
              </a:rPr>
              <a:t>README.md</a:t>
            </a:r>
            <a:r>
              <a:rPr lang="en-US" sz="2400" dirty="0">
                <a:latin typeface="IBM Plex Sans" panose="020B0503050203000203" pitchFamily="34" charset="77"/>
              </a:rPr>
              <a:t> for each lab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IBM Plex Sans" panose="020B0503050203000203" pitchFamily="34" charset="77"/>
              </a:rPr>
              <a:t>Work at your own pace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IBM Plex Sans" panose="020B0503050203000203" pitchFamily="34" charset="77"/>
                <a:hlinkClick r:id="rId3"/>
              </a:rPr>
              <a:t>https://github.com/garyrwilson/Watson-Assistant-Labs/</a:t>
            </a:r>
            <a:r>
              <a:rPr lang="en-US" dirty="0">
                <a:latin typeface="IBM Plex Sans" panose="020B0503050203000203" pitchFamily="34" charset="77"/>
                <a:hlinkClick r:id="rId4"/>
              </a:rPr>
              <a:t>2-Integrations</a:t>
            </a:r>
            <a:endParaRPr lang="en-US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IBM Plex Sans" panose="020B0503050203000203" pitchFamily="34" charset="77"/>
            </a:endParaRPr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28BE85C-BA8C-A44C-A045-68F2620AC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0" y="0"/>
            <a:ext cx="45347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9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448354" y="2581094"/>
            <a:ext cx="6170688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Watson Assistant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2: Chatbot Integrations</a:t>
            </a:r>
            <a:b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br>
              <a:rPr lang="en-US" sz="48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99746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  <wetp:taskpane dockstate="right" visibility="0" width="70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D85FEC-6C3C-B949-972F-1A6465A242AD}">
  <we:reference id="wa104178141" version="3.1.0.23" store="en-US" storeType="OMEX"/>
  <we:alternateReferences>
    <we:reference id="WA104178141" version="3.1.0.23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8B80852-8EB2-BB48-BDA9-BE057711B9E7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6AE73A6-56A3-3A4F-9653-E1EB7C5DC28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23268</TotalTime>
  <Words>170</Words>
  <Application>Microsoft Macintosh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HelvNeue Light for IBM</vt:lpstr>
      <vt:lpstr>IBM Plex Sans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Gary Wilson</cp:lastModifiedBy>
  <cp:revision>593</cp:revision>
  <cp:lastPrinted>2017-05-16T10:58:10Z</cp:lastPrinted>
  <dcterms:created xsi:type="dcterms:W3CDTF">2014-12-08T21:55:31Z</dcterms:created>
  <dcterms:modified xsi:type="dcterms:W3CDTF">2019-01-07T10:24:11Z</dcterms:modified>
</cp:coreProperties>
</file>