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3" r:id="rId2"/>
    <p:sldId id="257" r:id="rId3"/>
    <p:sldId id="258" r:id="rId4"/>
    <p:sldId id="261" r:id="rId5"/>
    <p:sldId id="259" r:id="rId6"/>
    <p:sldId id="260" r:id="rId7"/>
    <p:sldId id="266" r:id="rId8"/>
    <p:sldId id="262" r:id="rId9"/>
    <p:sldId id="265" r:id="rId10"/>
    <p:sldId id="271" r:id="rId11"/>
    <p:sldId id="270" r:id="rId12"/>
  </p:sldIdLst>
  <p:sldSz cx="1950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/>
    <p:restoredTop sz="81088"/>
  </p:normalViewPr>
  <p:slideViewPr>
    <p:cSldViewPr snapToGrid="0" snapToObjects="1">
      <p:cViewPr varScale="1">
        <p:scale>
          <a:sx n="58" d="100"/>
          <a:sy n="58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39594-F1BD-5443-8FD4-E455BA8C010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CBC05B-60AA-7F40-B897-D7A34666791E}">
      <dgm:prSet phldrT="[Text]" custT="1"/>
      <dgm:spPr/>
      <dgm:t>
        <a:bodyPr/>
        <a:lstStyle/>
        <a:p>
          <a:r>
            <a:rPr lang="en-GB" sz="3000" dirty="0">
              <a:solidFill>
                <a:schemeClr val="bg1"/>
              </a:solidFill>
            </a:rPr>
            <a:t>Development Environment</a:t>
          </a:r>
        </a:p>
      </dgm:t>
    </dgm:pt>
    <dgm:pt modelId="{A4478E92-C657-FB4D-8879-67287388B793}" type="parTrans" cxnId="{A1DD03EF-34EE-0F4A-8E59-8C52F463AF88}">
      <dgm:prSet/>
      <dgm:spPr/>
      <dgm:t>
        <a:bodyPr/>
        <a:lstStyle/>
        <a:p>
          <a:endParaRPr lang="en-GB"/>
        </a:p>
      </dgm:t>
    </dgm:pt>
    <dgm:pt modelId="{C5E5FE6A-9CCE-3B4E-AD4E-41196A38F1DA}" type="sibTrans" cxnId="{A1DD03EF-34EE-0F4A-8E59-8C52F463AF88}">
      <dgm:prSet/>
      <dgm:spPr/>
      <dgm:t>
        <a:bodyPr/>
        <a:lstStyle/>
        <a:p>
          <a:endParaRPr lang="en-GB"/>
        </a:p>
      </dgm:t>
    </dgm:pt>
    <dgm:pt modelId="{F88C660F-C85F-4B43-9D39-E39373B10435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Version Control</a:t>
          </a:r>
        </a:p>
      </dgm:t>
    </dgm:pt>
    <dgm:pt modelId="{B02F691B-3C9C-2C41-880A-57D951F1E96E}" type="parTrans" cxnId="{687232EA-C06A-5247-9C0F-E642AF16A0D7}">
      <dgm:prSet/>
      <dgm:spPr/>
      <dgm:t>
        <a:bodyPr/>
        <a:lstStyle/>
        <a:p>
          <a:endParaRPr lang="en-GB"/>
        </a:p>
      </dgm:t>
    </dgm:pt>
    <dgm:pt modelId="{7D2436A5-0B6F-D242-962B-59B7B9389557}" type="sibTrans" cxnId="{687232EA-C06A-5247-9C0F-E642AF16A0D7}">
      <dgm:prSet/>
      <dgm:spPr/>
      <dgm:t>
        <a:bodyPr/>
        <a:lstStyle/>
        <a:p>
          <a:endParaRPr lang="en-GB"/>
        </a:p>
      </dgm:t>
    </dgm:pt>
    <dgm:pt modelId="{88213B29-5C32-3F4F-9744-829D7FA7C64E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Website Host</a:t>
          </a:r>
        </a:p>
      </dgm:t>
    </dgm:pt>
    <dgm:pt modelId="{B00B466B-369B-E640-BE21-515805AE4CAD}" type="parTrans" cxnId="{4B4DBD78-B2DB-2142-9B7F-486A21716DFB}">
      <dgm:prSet/>
      <dgm:spPr/>
      <dgm:t>
        <a:bodyPr/>
        <a:lstStyle/>
        <a:p>
          <a:endParaRPr lang="en-GB"/>
        </a:p>
      </dgm:t>
    </dgm:pt>
    <dgm:pt modelId="{74ED25C6-9F6A-E849-829D-E3547423487F}" type="sibTrans" cxnId="{4B4DBD78-B2DB-2142-9B7F-486A21716DFB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7356297-EEA6-7342-B5B7-6D485AEBB4DE}">
      <dgm:prSet phldrT="[Text]"/>
      <dgm:spPr/>
      <dgm:t>
        <a:bodyPr/>
        <a:lstStyle/>
        <a:p>
          <a:endParaRPr lang="en-GB" dirty="0"/>
        </a:p>
      </dgm:t>
    </dgm:pt>
    <dgm:pt modelId="{A5389DA0-670C-0247-ACFD-2ABA6D6F82B0}" type="parTrans" cxnId="{049F706F-1A47-D246-B40E-200F332CC290}">
      <dgm:prSet/>
      <dgm:spPr/>
      <dgm:t>
        <a:bodyPr/>
        <a:lstStyle/>
        <a:p>
          <a:endParaRPr lang="en-GB"/>
        </a:p>
      </dgm:t>
    </dgm:pt>
    <dgm:pt modelId="{0373F4E7-5061-264E-A099-BAED6AC6E3CA}" type="sibTrans" cxnId="{049F706F-1A47-D246-B40E-200F332CC290}">
      <dgm:prSet/>
      <dgm:spPr/>
      <dgm:t>
        <a:bodyPr/>
        <a:lstStyle/>
        <a:p>
          <a:endParaRPr lang="en-GB"/>
        </a:p>
      </dgm:t>
    </dgm:pt>
    <dgm:pt modelId="{EC2EF748-1001-314A-9FA4-4A1C6E608FB2}" type="pres">
      <dgm:prSet presAssocID="{C5C39594-F1BD-5443-8FD4-E455BA8C0105}" presName="cycle" presStyleCnt="0">
        <dgm:presLayoutVars>
          <dgm:dir/>
          <dgm:resizeHandles val="exact"/>
        </dgm:presLayoutVars>
      </dgm:prSet>
      <dgm:spPr/>
    </dgm:pt>
    <dgm:pt modelId="{D369688E-48C9-6044-A295-551666688DE6}" type="pres">
      <dgm:prSet presAssocID="{37CBC05B-60AA-7F40-B897-D7A34666791E}" presName="node" presStyleLbl="node1" presStyleIdx="0" presStyleCnt="4" custScaleX="167629" custScaleY="106586" custRadScaleRad="76312" custRadScaleInc="0">
        <dgm:presLayoutVars>
          <dgm:bulletEnabled val="1"/>
        </dgm:presLayoutVars>
      </dgm:prSet>
      <dgm:spPr/>
    </dgm:pt>
    <dgm:pt modelId="{B78A95E9-54E3-414C-B15D-432256251157}" type="pres">
      <dgm:prSet presAssocID="{C5E5FE6A-9CCE-3B4E-AD4E-41196A38F1DA}" presName="sibTrans" presStyleLbl="sibTrans2D1" presStyleIdx="0" presStyleCnt="4" custScaleX="120081" custScaleY="28052" custLinFactNeighborX="8822" custLinFactNeighborY="-21228"/>
      <dgm:spPr/>
    </dgm:pt>
    <dgm:pt modelId="{6C1FE331-E421-5C4A-A83D-489DF2468B65}" type="pres">
      <dgm:prSet presAssocID="{C5E5FE6A-9CCE-3B4E-AD4E-41196A38F1DA}" presName="connectorText" presStyleLbl="sibTrans2D1" presStyleIdx="0" presStyleCnt="4"/>
      <dgm:spPr/>
    </dgm:pt>
    <dgm:pt modelId="{14AD9F15-CAC9-A541-AB06-CCB9DEA97C2A}" type="pres">
      <dgm:prSet presAssocID="{F88C660F-C85F-4B43-9D39-E39373B10435}" presName="node" presStyleLbl="node1" presStyleIdx="1" presStyleCnt="4" custRadScaleRad="189305" custRadScaleInc="31471">
        <dgm:presLayoutVars>
          <dgm:bulletEnabled val="1"/>
        </dgm:presLayoutVars>
      </dgm:prSet>
      <dgm:spPr/>
    </dgm:pt>
    <dgm:pt modelId="{A0CB903C-8595-CB48-9BCF-B7F00BF6C2AD}" type="pres">
      <dgm:prSet presAssocID="{7D2436A5-0B6F-D242-962B-59B7B9389557}" presName="sibTrans" presStyleLbl="sibTrans2D1" presStyleIdx="1" presStyleCnt="4" custScaleX="170501" custScaleY="27804" custLinFactNeighborX="-5592" custLinFactNeighborY="9750"/>
      <dgm:spPr/>
    </dgm:pt>
    <dgm:pt modelId="{E159A6F3-62CE-6A48-9222-E2FF627E9458}" type="pres">
      <dgm:prSet presAssocID="{7D2436A5-0B6F-D242-962B-59B7B9389557}" presName="connectorText" presStyleLbl="sibTrans2D1" presStyleIdx="1" presStyleCnt="4"/>
      <dgm:spPr/>
    </dgm:pt>
    <dgm:pt modelId="{990FE46C-DF73-4E48-9DC0-5CC6CB1DB5D1}" type="pres">
      <dgm:prSet presAssocID="{88213B29-5C32-3F4F-9744-829D7FA7C64E}" presName="node" presStyleLbl="node1" presStyleIdx="2" presStyleCnt="4" custRadScaleRad="190787" custRadScaleInc="168910">
        <dgm:presLayoutVars>
          <dgm:bulletEnabled val="1"/>
        </dgm:presLayoutVars>
      </dgm:prSet>
      <dgm:spPr/>
    </dgm:pt>
    <dgm:pt modelId="{E60C7F69-4181-3D4F-890A-27EB4E1D67F0}" type="pres">
      <dgm:prSet presAssocID="{74ED25C6-9F6A-E849-829D-E3547423487F}" presName="sibTrans" presStyleLbl="sibTrans2D1" presStyleIdx="2" presStyleCnt="4" custAng="20967609" custScaleX="48729" custScaleY="28052" custLinFactNeighborX="-60454" custLinFactNeighborY="28980"/>
      <dgm:spPr/>
    </dgm:pt>
    <dgm:pt modelId="{93A32EA7-C7DC-EF40-8BE7-F7671383D493}" type="pres">
      <dgm:prSet presAssocID="{74ED25C6-9F6A-E849-829D-E3547423487F}" presName="connectorText" presStyleLbl="sibTrans2D1" presStyleIdx="2" presStyleCnt="4"/>
      <dgm:spPr/>
    </dgm:pt>
    <dgm:pt modelId="{D7B3D5DD-3FCF-6246-B42B-768B6B8944EF}" type="pres">
      <dgm:prSet presAssocID="{A7356297-EEA6-7342-B5B7-6D485AEBB4DE}" presName="node" presStyleLbl="node1" presStyleIdx="3" presStyleCnt="4" custScaleX="83303" custScaleY="78555" custRadScaleRad="183756" custRadScaleInc="324694">
        <dgm:presLayoutVars>
          <dgm:bulletEnabled val="1"/>
        </dgm:presLayoutVars>
      </dgm:prSet>
      <dgm:spPr/>
    </dgm:pt>
    <dgm:pt modelId="{2F9A50B5-469E-0148-B45A-70251ACD6758}" type="pres">
      <dgm:prSet presAssocID="{0373F4E7-5061-264E-A099-BAED6AC6E3CA}" presName="sibTrans" presStyleLbl="sibTrans2D1" presStyleIdx="3" presStyleCnt="4" custAng="21080131" custScaleX="143390" custScaleY="28052" custLinFactNeighborX="-6415" custLinFactNeighborY="-28354"/>
      <dgm:spPr/>
    </dgm:pt>
    <dgm:pt modelId="{16CFA174-7086-7B41-BBC5-B8117726D823}" type="pres">
      <dgm:prSet presAssocID="{0373F4E7-5061-264E-A099-BAED6AC6E3CA}" presName="connectorText" presStyleLbl="sibTrans2D1" presStyleIdx="3" presStyleCnt="4"/>
      <dgm:spPr/>
    </dgm:pt>
  </dgm:ptLst>
  <dgm:cxnLst>
    <dgm:cxn modelId="{CA08FF21-05FA-914B-AB2D-CBA241C7E920}" type="presOf" srcId="{A7356297-EEA6-7342-B5B7-6D485AEBB4DE}" destId="{D7B3D5DD-3FCF-6246-B42B-768B6B8944EF}" srcOrd="0" destOrd="0" presId="urn:microsoft.com/office/officeart/2005/8/layout/cycle2"/>
    <dgm:cxn modelId="{02D2E325-8630-2845-B7E6-6425DF5EB6C9}" type="presOf" srcId="{7D2436A5-0B6F-D242-962B-59B7B9389557}" destId="{A0CB903C-8595-CB48-9BCF-B7F00BF6C2AD}" srcOrd="0" destOrd="0" presId="urn:microsoft.com/office/officeart/2005/8/layout/cycle2"/>
    <dgm:cxn modelId="{482AC826-5CF8-CE41-990C-1EA7F6C0E19C}" type="presOf" srcId="{88213B29-5C32-3F4F-9744-829D7FA7C64E}" destId="{990FE46C-DF73-4E48-9DC0-5CC6CB1DB5D1}" srcOrd="0" destOrd="0" presId="urn:microsoft.com/office/officeart/2005/8/layout/cycle2"/>
    <dgm:cxn modelId="{6DB03827-55AF-754A-9F91-FC9CBB7FE4FC}" type="presOf" srcId="{74ED25C6-9F6A-E849-829D-E3547423487F}" destId="{E60C7F69-4181-3D4F-890A-27EB4E1D67F0}" srcOrd="0" destOrd="0" presId="urn:microsoft.com/office/officeart/2005/8/layout/cycle2"/>
    <dgm:cxn modelId="{049F706F-1A47-D246-B40E-200F332CC290}" srcId="{C5C39594-F1BD-5443-8FD4-E455BA8C0105}" destId="{A7356297-EEA6-7342-B5B7-6D485AEBB4DE}" srcOrd="3" destOrd="0" parTransId="{A5389DA0-670C-0247-ACFD-2ABA6D6F82B0}" sibTransId="{0373F4E7-5061-264E-A099-BAED6AC6E3CA}"/>
    <dgm:cxn modelId="{4B4DBD78-B2DB-2142-9B7F-486A21716DFB}" srcId="{C5C39594-F1BD-5443-8FD4-E455BA8C0105}" destId="{88213B29-5C32-3F4F-9744-829D7FA7C64E}" srcOrd="2" destOrd="0" parTransId="{B00B466B-369B-E640-BE21-515805AE4CAD}" sibTransId="{74ED25C6-9F6A-E849-829D-E3547423487F}"/>
    <dgm:cxn modelId="{7EC20E87-A6B9-AB48-A1D2-2AD215A9D255}" type="presOf" srcId="{7D2436A5-0B6F-D242-962B-59B7B9389557}" destId="{E159A6F3-62CE-6A48-9222-E2FF627E9458}" srcOrd="1" destOrd="0" presId="urn:microsoft.com/office/officeart/2005/8/layout/cycle2"/>
    <dgm:cxn modelId="{188A6087-271D-EF40-B5A3-AD84C41F1DFB}" type="presOf" srcId="{F88C660F-C85F-4B43-9D39-E39373B10435}" destId="{14AD9F15-CAC9-A541-AB06-CCB9DEA97C2A}" srcOrd="0" destOrd="0" presId="urn:microsoft.com/office/officeart/2005/8/layout/cycle2"/>
    <dgm:cxn modelId="{DCC153B4-8630-0F40-88CF-B90983F13457}" type="presOf" srcId="{37CBC05B-60AA-7F40-B897-D7A34666791E}" destId="{D369688E-48C9-6044-A295-551666688DE6}" srcOrd="0" destOrd="0" presId="urn:microsoft.com/office/officeart/2005/8/layout/cycle2"/>
    <dgm:cxn modelId="{575DFACD-6CD0-EB48-9611-F30AB5CD2608}" type="presOf" srcId="{C5C39594-F1BD-5443-8FD4-E455BA8C0105}" destId="{EC2EF748-1001-314A-9FA4-4A1C6E608FB2}" srcOrd="0" destOrd="0" presId="urn:microsoft.com/office/officeart/2005/8/layout/cycle2"/>
    <dgm:cxn modelId="{01FF4DCE-45BA-F340-AA32-FAA4E12F0A7B}" type="presOf" srcId="{74ED25C6-9F6A-E849-829D-E3547423487F}" destId="{93A32EA7-C7DC-EF40-8BE7-F7671383D493}" srcOrd="1" destOrd="0" presId="urn:microsoft.com/office/officeart/2005/8/layout/cycle2"/>
    <dgm:cxn modelId="{ED1CB6E2-03A0-7E44-91E4-1290451F38C0}" type="presOf" srcId="{C5E5FE6A-9CCE-3B4E-AD4E-41196A38F1DA}" destId="{B78A95E9-54E3-414C-B15D-432256251157}" srcOrd="0" destOrd="0" presId="urn:microsoft.com/office/officeart/2005/8/layout/cycle2"/>
    <dgm:cxn modelId="{8C517CE7-7487-3C4D-A289-D3EDB7942B91}" type="presOf" srcId="{0373F4E7-5061-264E-A099-BAED6AC6E3CA}" destId="{16CFA174-7086-7B41-BBC5-B8117726D823}" srcOrd="1" destOrd="0" presId="urn:microsoft.com/office/officeart/2005/8/layout/cycle2"/>
    <dgm:cxn modelId="{687232EA-C06A-5247-9C0F-E642AF16A0D7}" srcId="{C5C39594-F1BD-5443-8FD4-E455BA8C0105}" destId="{F88C660F-C85F-4B43-9D39-E39373B10435}" srcOrd="1" destOrd="0" parTransId="{B02F691B-3C9C-2C41-880A-57D951F1E96E}" sibTransId="{7D2436A5-0B6F-D242-962B-59B7B9389557}"/>
    <dgm:cxn modelId="{967596EE-4777-8A41-9C57-4E558F8CC51B}" type="presOf" srcId="{C5E5FE6A-9CCE-3B4E-AD4E-41196A38F1DA}" destId="{6C1FE331-E421-5C4A-A83D-489DF2468B65}" srcOrd="1" destOrd="0" presId="urn:microsoft.com/office/officeart/2005/8/layout/cycle2"/>
    <dgm:cxn modelId="{A1DD03EF-34EE-0F4A-8E59-8C52F463AF88}" srcId="{C5C39594-F1BD-5443-8FD4-E455BA8C0105}" destId="{37CBC05B-60AA-7F40-B897-D7A34666791E}" srcOrd="0" destOrd="0" parTransId="{A4478E92-C657-FB4D-8879-67287388B793}" sibTransId="{C5E5FE6A-9CCE-3B4E-AD4E-41196A38F1DA}"/>
    <dgm:cxn modelId="{C701F0FE-9E21-2148-8452-C63EC71E9BD4}" type="presOf" srcId="{0373F4E7-5061-264E-A099-BAED6AC6E3CA}" destId="{2F9A50B5-469E-0148-B45A-70251ACD6758}" srcOrd="0" destOrd="0" presId="urn:microsoft.com/office/officeart/2005/8/layout/cycle2"/>
    <dgm:cxn modelId="{AFD6C5EA-D4C1-A544-BDA1-3AFFF0408B3B}" type="presParOf" srcId="{EC2EF748-1001-314A-9FA4-4A1C6E608FB2}" destId="{D369688E-48C9-6044-A295-551666688DE6}" srcOrd="0" destOrd="0" presId="urn:microsoft.com/office/officeart/2005/8/layout/cycle2"/>
    <dgm:cxn modelId="{3BF695CD-F536-4F4A-9A55-AE646D067D8B}" type="presParOf" srcId="{EC2EF748-1001-314A-9FA4-4A1C6E608FB2}" destId="{B78A95E9-54E3-414C-B15D-432256251157}" srcOrd="1" destOrd="0" presId="urn:microsoft.com/office/officeart/2005/8/layout/cycle2"/>
    <dgm:cxn modelId="{63379ECA-D30F-874A-A960-23A57C5511A2}" type="presParOf" srcId="{B78A95E9-54E3-414C-B15D-432256251157}" destId="{6C1FE331-E421-5C4A-A83D-489DF2468B65}" srcOrd="0" destOrd="0" presId="urn:microsoft.com/office/officeart/2005/8/layout/cycle2"/>
    <dgm:cxn modelId="{9F4ADCF8-3FC7-BB4C-9357-A23F2DC9EB04}" type="presParOf" srcId="{EC2EF748-1001-314A-9FA4-4A1C6E608FB2}" destId="{14AD9F15-CAC9-A541-AB06-CCB9DEA97C2A}" srcOrd="2" destOrd="0" presId="urn:microsoft.com/office/officeart/2005/8/layout/cycle2"/>
    <dgm:cxn modelId="{EBD4F2F5-229A-974F-90C5-C399A9CA9EAA}" type="presParOf" srcId="{EC2EF748-1001-314A-9FA4-4A1C6E608FB2}" destId="{A0CB903C-8595-CB48-9BCF-B7F00BF6C2AD}" srcOrd="3" destOrd="0" presId="urn:microsoft.com/office/officeart/2005/8/layout/cycle2"/>
    <dgm:cxn modelId="{CFE1A043-6849-9643-A20D-252415FEFB28}" type="presParOf" srcId="{A0CB903C-8595-CB48-9BCF-B7F00BF6C2AD}" destId="{E159A6F3-62CE-6A48-9222-E2FF627E9458}" srcOrd="0" destOrd="0" presId="urn:microsoft.com/office/officeart/2005/8/layout/cycle2"/>
    <dgm:cxn modelId="{D62BF294-78D2-CE4C-A7C0-F09A14B04E68}" type="presParOf" srcId="{EC2EF748-1001-314A-9FA4-4A1C6E608FB2}" destId="{990FE46C-DF73-4E48-9DC0-5CC6CB1DB5D1}" srcOrd="4" destOrd="0" presId="urn:microsoft.com/office/officeart/2005/8/layout/cycle2"/>
    <dgm:cxn modelId="{E0127B73-6D19-5348-A9F2-7F23E8430F84}" type="presParOf" srcId="{EC2EF748-1001-314A-9FA4-4A1C6E608FB2}" destId="{E60C7F69-4181-3D4F-890A-27EB4E1D67F0}" srcOrd="5" destOrd="0" presId="urn:microsoft.com/office/officeart/2005/8/layout/cycle2"/>
    <dgm:cxn modelId="{321F7A0D-D4B3-1341-B89A-8EFE56A306DE}" type="presParOf" srcId="{E60C7F69-4181-3D4F-890A-27EB4E1D67F0}" destId="{93A32EA7-C7DC-EF40-8BE7-F7671383D493}" srcOrd="0" destOrd="0" presId="urn:microsoft.com/office/officeart/2005/8/layout/cycle2"/>
    <dgm:cxn modelId="{79C62533-1054-B646-B4C9-8611DA3026D0}" type="presParOf" srcId="{EC2EF748-1001-314A-9FA4-4A1C6E608FB2}" destId="{D7B3D5DD-3FCF-6246-B42B-768B6B8944EF}" srcOrd="6" destOrd="0" presId="urn:microsoft.com/office/officeart/2005/8/layout/cycle2"/>
    <dgm:cxn modelId="{EFE53E9E-3CBC-864A-9AAD-8626CA617F40}" type="presParOf" srcId="{EC2EF748-1001-314A-9FA4-4A1C6E608FB2}" destId="{2F9A50B5-469E-0148-B45A-70251ACD6758}" srcOrd="7" destOrd="0" presId="urn:microsoft.com/office/officeart/2005/8/layout/cycle2"/>
    <dgm:cxn modelId="{C80C1A2B-6FE0-E242-AEB5-15BC8DFB3103}" type="presParOf" srcId="{2F9A50B5-469E-0148-B45A-70251ACD6758}" destId="{16CFA174-7086-7B41-BBC5-B8117726D823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9688E-48C9-6044-A295-551666688DE6}">
      <dsp:nvSpPr>
        <dsp:cNvPr id="0" name=""/>
        <dsp:cNvSpPr/>
      </dsp:nvSpPr>
      <dsp:spPr>
        <a:xfrm>
          <a:off x="5501445" y="715548"/>
          <a:ext cx="5081828" cy="32312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chemeClr val="bg1"/>
              </a:solidFill>
            </a:rPr>
            <a:t>Development Environment</a:t>
          </a:r>
        </a:p>
      </dsp:txBody>
      <dsp:txXfrm>
        <a:off x="6245661" y="1188754"/>
        <a:ext cx="3593396" cy="2284841"/>
      </dsp:txXfrm>
    </dsp:sp>
    <dsp:sp modelId="{B78A95E9-54E3-414C-B15D-432256251157}">
      <dsp:nvSpPr>
        <dsp:cNvPr id="0" name=""/>
        <dsp:cNvSpPr/>
      </dsp:nvSpPr>
      <dsp:spPr>
        <a:xfrm rot="2024776">
          <a:off x="10254330" y="4081425"/>
          <a:ext cx="2221970" cy="287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0261584" y="4114912"/>
        <a:ext cx="2135865" cy="172211"/>
      </dsp:txXfrm>
    </dsp:sp>
    <dsp:sp modelId="{14AD9F15-CAC9-A541-AB06-CCB9DEA97C2A}">
      <dsp:nvSpPr>
        <dsp:cNvPr id="0" name=""/>
        <dsp:cNvSpPr/>
      </dsp:nvSpPr>
      <dsp:spPr>
        <a:xfrm>
          <a:off x="12441737" y="4767215"/>
          <a:ext cx="3031592" cy="303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solidFill>
                <a:schemeClr val="bg1"/>
              </a:solidFill>
            </a:rPr>
            <a:t>Version Control</a:t>
          </a:r>
        </a:p>
      </dsp:txBody>
      <dsp:txXfrm>
        <a:off x="12885703" y="5211181"/>
        <a:ext cx="2143660" cy="2143660"/>
      </dsp:txXfrm>
    </dsp:sp>
    <dsp:sp modelId="{A0CB903C-8595-CB48-9BCF-B7F00BF6C2AD}">
      <dsp:nvSpPr>
        <dsp:cNvPr id="0" name=""/>
        <dsp:cNvSpPr/>
      </dsp:nvSpPr>
      <dsp:spPr>
        <a:xfrm rot="10801783">
          <a:off x="3888965" y="6237518"/>
          <a:ext cx="7996934" cy="284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3974309" y="6294436"/>
        <a:ext cx="7911590" cy="170688"/>
      </dsp:txXfrm>
    </dsp:sp>
    <dsp:sp modelId="{990FE46C-DF73-4E48-9DC0-5CC6CB1DB5D1}">
      <dsp:nvSpPr>
        <dsp:cNvPr id="0" name=""/>
        <dsp:cNvSpPr/>
      </dsp:nvSpPr>
      <dsp:spPr>
        <a:xfrm>
          <a:off x="560606" y="4761054"/>
          <a:ext cx="3031592" cy="303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solidFill>
                <a:schemeClr val="bg1"/>
              </a:solidFill>
            </a:rPr>
            <a:t>Website Host</a:t>
          </a:r>
        </a:p>
      </dsp:txBody>
      <dsp:txXfrm>
        <a:off x="1004572" y="5205020"/>
        <a:ext cx="2143660" cy="2143660"/>
      </dsp:txXfrm>
    </dsp:sp>
    <dsp:sp modelId="{E60C7F69-4181-3D4F-890A-27EB4E1D67F0}">
      <dsp:nvSpPr>
        <dsp:cNvPr id="0" name=""/>
        <dsp:cNvSpPr/>
      </dsp:nvSpPr>
      <dsp:spPr>
        <a:xfrm rot="19542582">
          <a:off x="3412612" y="4037367"/>
          <a:ext cx="2356071" cy="28701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solidFill>
              <a:schemeClr val="bg1"/>
            </a:solidFill>
          </a:endParaRPr>
        </a:p>
      </dsp:txBody>
      <dsp:txXfrm>
        <a:off x="3420095" y="4119025"/>
        <a:ext cx="2269966" cy="172211"/>
      </dsp:txXfrm>
    </dsp:sp>
    <dsp:sp modelId="{D7B3D5DD-3FCF-6246-B42B-768B6B8944EF}">
      <dsp:nvSpPr>
        <dsp:cNvPr id="0" name=""/>
        <dsp:cNvSpPr/>
      </dsp:nvSpPr>
      <dsp:spPr>
        <a:xfrm>
          <a:off x="11695498" y="297910"/>
          <a:ext cx="2525407" cy="2381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800" kern="1200" dirty="0"/>
        </a:p>
      </dsp:txBody>
      <dsp:txXfrm>
        <a:off x="12065335" y="646668"/>
        <a:ext cx="1785733" cy="1683951"/>
      </dsp:txXfrm>
    </dsp:sp>
    <dsp:sp modelId="{2F9A50B5-469E-0148-B45A-70251ACD6758}">
      <dsp:nvSpPr>
        <dsp:cNvPr id="0" name=""/>
        <dsp:cNvSpPr/>
      </dsp:nvSpPr>
      <dsp:spPr>
        <a:xfrm rot="9696602">
          <a:off x="10611600" y="1369379"/>
          <a:ext cx="940787" cy="2870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10695506" y="1413200"/>
        <a:ext cx="854682" cy="17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9F13-3D39-174E-B90A-DF4F616C9571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786A-4A9F-D14E-91A5-BC62ED764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3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1pPr>
    <a:lvl2pPr marL="729920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2pPr>
    <a:lvl3pPr marL="1459840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3pPr>
    <a:lvl4pPr marL="2189759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4pPr>
    <a:lvl5pPr marL="2919679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5pPr>
    <a:lvl6pPr marL="3649599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6pPr>
    <a:lvl7pPr marL="4379519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7pPr>
    <a:lvl8pPr marL="5109439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8pPr>
    <a:lvl9pPr marL="5839358" algn="l" defTabSz="1459840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series of tutorials we will be using the </a:t>
            </a:r>
            <a:r>
              <a:rPr lang="en-US" dirty="0" err="1"/>
              <a:t>blogdown</a:t>
            </a:r>
            <a:r>
              <a:rPr lang="en-US" dirty="0"/>
              <a:t> package in R to build a </a:t>
            </a:r>
            <a:r>
              <a:rPr lang="en-US" dirty="0" err="1"/>
              <a:t>persomal-acadmic</a:t>
            </a:r>
            <a:r>
              <a:rPr lang="en-US" dirty="0"/>
              <a:t> website. We will with talking about the different platforms that are involved in building your website. The next tutorial will build on how to build the </a:t>
            </a:r>
            <a:r>
              <a:rPr lang="en-US" dirty="0" err="1"/>
              <a:t>websoite</a:t>
            </a:r>
            <a:r>
              <a:rPr lang="en-US" dirty="0"/>
              <a:t> and will dedicate a few tutorials to editing the content changes in your website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deployment – updating from one environment and another.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netlify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the next video we will get Netlify all set up 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2786A-4A9F-D14E-91A5-BC62ED764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795781"/>
            <a:ext cx="146304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763261"/>
            <a:ext cx="14630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584200"/>
            <a:ext cx="42062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584200"/>
            <a:ext cx="123748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2735582"/>
            <a:ext cx="168249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0" y="7343142"/>
            <a:ext cx="168249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584201"/>
            <a:ext cx="168249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2" y="2689861"/>
            <a:ext cx="825245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2" y="4008120"/>
            <a:ext cx="825245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0" y="2689861"/>
            <a:ext cx="829310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0" y="4008120"/>
            <a:ext cx="829310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1579881"/>
            <a:ext cx="987552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1579881"/>
            <a:ext cx="987552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584201"/>
            <a:ext cx="168249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2921000"/>
            <a:ext cx="168249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6B865-0AEE-F34D-A08B-BB46E3C77148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10170161"/>
            <a:ext cx="65836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F624-2A05-D64A-860B-9BECE09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owchemy.com/" TargetMode="External"/><Relationship Id="rId7" Type="http://schemas.openxmlformats.org/officeDocument/2006/relationships/hyperlink" Target="http://www.youtube.com/watch?v=RYf5HqU1pI4" TargetMode="External"/><Relationship Id="rId2" Type="http://schemas.openxmlformats.org/officeDocument/2006/relationships/hyperlink" Target="https://gohug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ison.rbind.io/blog/2020-12-new-year-new-blogdown/" TargetMode="External"/><Relationship Id="rId5" Type="http://schemas.openxmlformats.org/officeDocument/2006/relationships/hyperlink" Target="https://jennysloane.netlify.app/project/blogdown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wowchemy.com/" TargetMode="External"/><Relationship Id="rId7" Type="http://schemas.openxmlformats.org/officeDocument/2006/relationships/hyperlink" Target="http://www.youtube.com/watch?v=RYf5HqU1pI4" TargetMode="External"/><Relationship Id="rId2" Type="http://schemas.openxmlformats.org/officeDocument/2006/relationships/hyperlink" Target="https://gohugo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lison.rbind.io/blog/2020-12-new-year-new-blogdown/" TargetMode="External"/><Relationship Id="rId5" Type="http://schemas.openxmlformats.org/officeDocument/2006/relationships/hyperlink" Target="https://jennysloane.netlify.app/project/blogdown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owchemy.com/" TargetMode="External"/><Relationship Id="rId7" Type="http://schemas.openxmlformats.org/officeDocument/2006/relationships/hyperlink" Target="http://www.youtube.com/watch?v=RYf5HqU1pI4" TargetMode="External"/><Relationship Id="rId2" Type="http://schemas.openxmlformats.org/officeDocument/2006/relationships/hyperlink" Target="https://gohug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ison.rbind.io/blog/2020-12-new-year-new-blogdown/" TargetMode="External"/><Relationship Id="rId5" Type="http://schemas.openxmlformats.org/officeDocument/2006/relationships/hyperlink" Target="https://jennysloane.netlify.app/project/blogdown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www.rstudio.com/products/rstudio/download/" TargetMode="External"/><Relationship Id="rId4" Type="http://schemas.openxmlformats.org/officeDocument/2006/relationships/hyperlink" Target="https://cran.r-project.org/bin/macosx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968E70A-2DDA-2A42-ABD9-3A81B1E3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18754"/>
            <a:ext cx="19440525" cy="109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DE36-CC61-174B-B3CC-D8AE7DB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25DC-38A6-534B-82A2-AD23DCBE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Hugo - </a:t>
            </a:r>
            <a:r>
              <a:rPr lang="en-US" dirty="0">
                <a:hlinkClick r:id="rId2"/>
              </a:rPr>
              <a:t>gohugo.io</a:t>
            </a:r>
            <a:endParaRPr lang="en-US" dirty="0"/>
          </a:p>
          <a:p>
            <a:pPr lvl="1"/>
            <a:r>
              <a:rPr lang="en-US" sz="4465" dirty="0" err="1"/>
              <a:t>Wowchemy</a:t>
            </a:r>
            <a:r>
              <a:rPr lang="en-US" sz="4465" dirty="0"/>
              <a:t> - </a:t>
            </a:r>
            <a:r>
              <a:rPr lang="en-US" sz="4465" dirty="0">
                <a:hlinkClick r:id="rId3"/>
              </a:rPr>
              <a:t>wowchemy.com</a:t>
            </a:r>
            <a:endParaRPr lang="en-US" sz="4465" dirty="0"/>
          </a:p>
          <a:p>
            <a:r>
              <a:rPr lang="en-US" dirty="0"/>
              <a:t>Netlify - </a:t>
            </a:r>
            <a:r>
              <a:rPr lang="en-US" dirty="0">
                <a:hlinkClick r:id="rId4"/>
              </a:rPr>
              <a:t>netlify.com</a:t>
            </a:r>
            <a:endParaRPr lang="en-US" sz="287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Markdown File – </a:t>
            </a:r>
            <a:r>
              <a:rPr lang="en-US" dirty="0">
                <a:hlinkClick r:id="rId5"/>
              </a:rPr>
              <a:t>jennysloane.netlify.app/project/blogdown/</a:t>
            </a:r>
            <a:endParaRPr lang="en-US" dirty="0"/>
          </a:p>
          <a:p>
            <a:r>
              <a:rPr lang="en-US" dirty="0"/>
              <a:t>Alison Hill’s Blog - </a:t>
            </a:r>
            <a:r>
              <a:rPr lang="en-US" dirty="0">
                <a:hlinkClick r:id="rId6"/>
              </a:rPr>
              <a:t>alison.rbind.io/blog/2020-12-new-year-new-blogdown/</a:t>
            </a:r>
            <a:endParaRPr lang="en-US" dirty="0"/>
          </a:p>
          <a:p>
            <a:r>
              <a:rPr lang="en-US" dirty="0"/>
              <a:t>Dr. Maria Tackett </a:t>
            </a:r>
            <a:r>
              <a:rPr lang="en-US" dirty="0" err="1"/>
              <a:t>RLadies</a:t>
            </a:r>
            <a:r>
              <a:rPr lang="en-US" dirty="0"/>
              <a:t> on building a website with distill - </a:t>
            </a:r>
            <a:r>
              <a:rPr lang="en-US" dirty="0">
                <a:hlinkClick r:id="rId7"/>
              </a:rPr>
              <a:t>www.youtube.com/watch?v=RYf5HqU1pI4</a:t>
            </a:r>
            <a:endParaRPr lang="en-US" dirty="0"/>
          </a:p>
        </p:txBody>
      </p:sp>
      <p:pic>
        <p:nvPicPr>
          <p:cNvPr id="5" name="Picture 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7D01B28-0943-6F48-93A2-91EE87EC0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7183" y="8924103"/>
            <a:ext cx="917640" cy="105881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1BC1A-133B-244C-B2BE-33FADB5FB1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26998" y="6398942"/>
            <a:ext cx="1053028" cy="12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B67B370-ECA2-4E17-A494-CF7EF7C4317F}"/>
              </a:ext>
            </a:extLst>
          </p:cNvPr>
          <p:cNvGrpSpPr/>
          <p:nvPr/>
        </p:nvGrpSpPr>
        <p:grpSpPr>
          <a:xfrm>
            <a:off x="33339" y="0"/>
            <a:ext cx="19440525" cy="10972800"/>
            <a:chOff x="33339" y="0"/>
            <a:chExt cx="19440525" cy="10972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469A3F9-E381-4653-BD4F-68E53407F247}"/>
                </a:ext>
              </a:extLst>
            </p:cNvPr>
            <p:cNvSpPr/>
            <p:nvPr/>
          </p:nvSpPr>
          <p:spPr>
            <a:xfrm>
              <a:off x="33339" y="0"/>
              <a:ext cx="19440525" cy="1097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3EEB193A-19E4-4302-B4A7-B1878EED4D68}"/>
                </a:ext>
              </a:extLst>
            </p:cNvPr>
            <p:cNvSpPr txBox="1">
              <a:spLocks/>
            </p:cNvSpPr>
            <p:nvPr/>
          </p:nvSpPr>
          <p:spPr>
            <a:xfrm>
              <a:off x="1353247" y="1106257"/>
              <a:ext cx="16767453" cy="2120901"/>
            </a:xfrm>
            <a:prstGeom prst="rect">
              <a:avLst/>
            </a:prstGeom>
          </p:spPr>
          <p:txBody>
            <a:bodyPr/>
            <a:lstStyle>
              <a:lvl1pPr algn="l" defTabSz="145801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1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Additional Resources</a:t>
              </a: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01AF9027-C229-447D-93E7-AD90F0500A46}"/>
                </a:ext>
              </a:extLst>
            </p:cNvPr>
            <p:cNvSpPr txBox="1">
              <a:spLocks/>
            </p:cNvSpPr>
            <p:nvPr/>
          </p:nvSpPr>
          <p:spPr>
            <a:xfrm>
              <a:off x="1369875" y="2921000"/>
              <a:ext cx="16767453" cy="696214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64503" indent="-364503" algn="l" defTabSz="1458011" rtl="0" eaLnBrk="1" latinLnBrk="0" hangingPunct="1">
                <a:lnSpc>
                  <a:spcPct val="90000"/>
                </a:lnSpc>
                <a:spcBef>
                  <a:spcPts val="1595"/>
                </a:spcBef>
                <a:buFont typeface="Arial" panose="020B0604020202020204" pitchFamily="34" charset="0"/>
                <a:buChar char="•"/>
                <a:defRPr sz="44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93508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382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2514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318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1519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0524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09530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38535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67541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196546" indent="-364503" algn="l" defTabSz="1458011" rtl="0" eaLnBrk="1" latinLnBrk="0" hangingPunct="1">
                <a:lnSpc>
                  <a:spcPct val="90000"/>
                </a:lnSpc>
                <a:spcBef>
                  <a:spcPts val="797"/>
                </a:spcBef>
                <a:buFont typeface="Arial" panose="020B0604020202020204" pitchFamily="34" charset="0"/>
                <a:buChar char="•"/>
                <a:defRPr sz="28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Hugo - </a:t>
              </a:r>
              <a:r>
                <a:rPr lang="en-US" dirty="0">
                  <a:hlinkClick r:id="rId2"/>
                </a:rPr>
                <a:t>gohugo.io</a:t>
              </a:r>
              <a:endParaRPr lang="en-US" dirty="0"/>
            </a:p>
            <a:p>
              <a:pPr lvl="1"/>
              <a:r>
                <a:rPr lang="en-US" sz="4465" dirty="0" err="1"/>
                <a:t>Wowchemy</a:t>
              </a:r>
              <a:r>
                <a:rPr lang="en-US" sz="4465" dirty="0"/>
                <a:t> - </a:t>
              </a:r>
              <a:r>
                <a:rPr lang="en-US" sz="4465" dirty="0">
                  <a:hlinkClick r:id="rId3"/>
                </a:rPr>
                <a:t>wowchemy.com</a:t>
              </a:r>
              <a:endParaRPr lang="en-US" sz="4465" dirty="0"/>
            </a:p>
            <a:p>
              <a:r>
                <a:rPr lang="en-US" dirty="0"/>
                <a:t>Netlify - </a:t>
              </a:r>
              <a:r>
                <a:rPr lang="en-US" dirty="0">
                  <a:hlinkClick r:id="rId4"/>
                </a:rPr>
                <a:t>netlify.com</a:t>
              </a:r>
              <a:endParaRPr lang="en-US" sz="2870" dirty="0"/>
            </a:p>
            <a:p>
              <a:pPr marL="0" indent="0">
                <a:buNone/>
              </a:pPr>
              <a:endParaRPr lang="en-US" dirty="0"/>
            </a:p>
            <a:p>
              <a:r>
                <a:rPr lang="en-US" dirty="0"/>
                <a:t>Jenny’s Blog - </a:t>
              </a:r>
              <a:r>
                <a:rPr lang="en-US" dirty="0" err="1">
                  <a:hlinkClick r:id="rId5"/>
                </a:rPr>
                <a:t>jennysloane.netlify.app</a:t>
              </a:r>
              <a:r>
                <a:rPr lang="en-US" dirty="0">
                  <a:hlinkClick r:id="rId5"/>
                </a:rPr>
                <a:t>/project/</a:t>
              </a:r>
              <a:r>
                <a:rPr lang="en-US" dirty="0" err="1">
                  <a:hlinkClick r:id="rId5"/>
                </a:rPr>
                <a:t>blogdown</a:t>
              </a:r>
              <a:r>
                <a:rPr lang="en-US" dirty="0">
                  <a:hlinkClick r:id="rId5"/>
                </a:rPr>
                <a:t>/</a:t>
              </a:r>
              <a:endParaRPr lang="en-US" dirty="0"/>
            </a:p>
            <a:p>
              <a:r>
                <a:rPr lang="en-US" dirty="0"/>
                <a:t>Alison Hill’s Blog - </a:t>
              </a:r>
              <a:r>
                <a:rPr lang="en-US" dirty="0">
                  <a:hlinkClick r:id="rId6"/>
                </a:rPr>
                <a:t>alison.rbind.io/blog/2020-12-new-year-new-blogdown/</a:t>
              </a:r>
              <a:endParaRPr lang="en-US" dirty="0"/>
            </a:p>
            <a:p>
              <a:r>
                <a:rPr lang="en-US" dirty="0"/>
                <a:t>Dr. Maria Tackett </a:t>
              </a:r>
              <a:r>
                <a:rPr lang="en-US" dirty="0" err="1"/>
                <a:t>RLadies</a:t>
              </a:r>
              <a:r>
                <a:rPr lang="en-US" dirty="0"/>
                <a:t> on building a website with distill - </a:t>
              </a:r>
              <a:r>
                <a:rPr lang="en-US" dirty="0">
                  <a:hlinkClick r:id="rId7"/>
                </a:rPr>
                <a:t>www.youtube.com/watch?v=RYf5HqU1pI4</a:t>
              </a:r>
              <a:endParaRPr lang="en-US" dirty="0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CF9CB9C9-D521-4BF7-8697-C5851419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26999" y="6398941"/>
              <a:ext cx="1053028" cy="1215033"/>
            </a:xfrm>
            <a:prstGeom prst="rect">
              <a:avLst/>
            </a:prstGeom>
          </p:spPr>
        </p:pic>
        <p:pic>
          <p:nvPicPr>
            <p:cNvPr id="6" name="Picture 5" descr="Company name&#10;&#10;Description automatically generated with medium confidence">
              <a:extLst>
                <a:ext uri="{FF2B5EF4-FFF2-40B4-BE49-F238E27FC236}">
                  <a16:creationId xmlns:a16="http://schemas.microsoft.com/office/drawing/2014/main" id="{11740CE8-ED34-4188-8634-0DE24B63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000325" y="8924103"/>
              <a:ext cx="917640" cy="105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48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51A0AE-2B56-9B41-8253-BA3BCF29F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676514"/>
              </p:ext>
            </p:extLst>
          </p:nvPr>
        </p:nvGraphicFramePr>
        <p:xfrm>
          <a:off x="1144877" y="1219269"/>
          <a:ext cx="16084719" cy="948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684E3CD-4672-094E-A5FF-52AF720BE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8308" y="869692"/>
            <a:ext cx="2597857" cy="911528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785042-4C62-2448-98AE-01C4B1171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89693" y="4522393"/>
            <a:ext cx="1425410" cy="1287324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8397FCE-EA8C-E84B-BA16-AC84FE2F6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75" y="4604413"/>
            <a:ext cx="2822988" cy="18819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71F05-81A5-E84F-BBEF-DF6102DC99F2}"/>
              </a:ext>
            </a:extLst>
          </p:cNvPr>
          <p:cNvSpPr txBox="1"/>
          <p:nvPr/>
        </p:nvSpPr>
        <p:spPr>
          <a:xfrm>
            <a:off x="4681383" y="8022117"/>
            <a:ext cx="2597857" cy="156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84" dirty="0">
                <a:solidFill>
                  <a:schemeClr val="bg1"/>
                </a:solidFill>
              </a:rPr>
              <a:t>Website Builder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91F559-33B4-F94A-AD18-0B721AB9AE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81661" y="869692"/>
            <a:ext cx="2049880" cy="5605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994F4-8E5C-B04E-8717-CFB0274D0A69}"/>
              </a:ext>
            </a:extLst>
          </p:cNvPr>
          <p:cNvSpPr txBox="1"/>
          <p:nvPr/>
        </p:nvSpPr>
        <p:spPr>
          <a:xfrm>
            <a:off x="13130966" y="2045506"/>
            <a:ext cx="1971432" cy="185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27" dirty="0">
                <a:solidFill>
                  <a:schemeClr val="bg1"/>
                </a:solidFill>
              </a:rPr>
              <a:t>Website Builder</a:t>
            </a:r>
          </a:p>
          <a:p>
            <a:pPr algn="ctr"/>
            <a:endParaRPr lang="en-US" sz="3827" dirty="0"/>
          </a:p>
        </p:txBody>
      </p:sp>
    </p:spTree>
    <p:extLst>
      <p:ext uri="{BB962C8B-B14F-4D97-AF65-F5344CB8AC3E}">
        <p14:creationId xmlns:p14="http://schemas.microsoft.com/office/powerpoint/2010/main" val="415858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100DCE1-59B8-F84B-830E-B977C620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9" y="729551"/>
            <a:ext cx="2794577" cy="980554"/>
          </a:xfrm>
          <a:prstGeom prst="rect">
            <a:avLst/>
          </a:prstGeom>
        </p:spPr>
      </p:pic>
      <p:sp>
        <p:nvSpPr>
          <p:cNvPr id="9" name="Oval 4">
            <a:extLst>
              <a:ext uri="{FF2B5EF4-FFF2-40B4-BE49-F238E27FC236}">
                <a16:creationId xmlns:a16="http://schemas.microsoft.com/office/drawing/2014/main" id="{82A22174-D9F1-6D40-A672-5EC5402DA8B5}"/>
              </a:ext>
            </a:extLst>
          </p:cNvPr>
          <p:cNvSpPr txBox="1"/>
          <p:nvPr/>
        </p:nvSpPr>
        <p:spPr>
          <a:xfrm>
            <a:off x="1254497" y="6633436"/>
            <a:ext cx="16998209" cy="18436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Development Environment – Environment used to build your web application</a:t>
            </a:r>
            <a:endParaRPr lang="en-GB" sz="7016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6D75F85-78B0-C640-B1BF-FCD74E853B50}"/>
              </a:ext>
            </a:extLst>
          </p:cNvPr>
          <p:cNvSpPr txBox="1"/>
          <p:nvPr/>
        </p:nvSpPr>
        <p:spPr>
          <a:xfrm>
            <a:off x="1254497" y="8640918"/>
            <a:ext cx="16998209" cy="18436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Set up on your </a:t>
            </a:r>
            <a:r>
              <a:rPr lang="en-GB" sz="7016" i="1" dirty="0">
                <a:solidFill>
                  <a:schemeClr val="tx1"/>
                </a:solidFill>
              </a:rPr>
              <a:t>local</a:t>
            </a:r>
            <a:r>
              <a:rPr lang="en-GB" sz="7016" dirty="0">
                <a:solidFill>
                  <a:schemeClr val="tx1"/>
                </a:solidFill>
              </a:rPr>
              <a:t> computer</a:t>
            </a:r>
            <a:endParaRPr lang="en-GB" sz="701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4EA5C-2512-4644-A13B-34FF20296F36}"/>
              </a:ext>
            </a:extLst>
          </p:cNvPr>
          <p:cNvGrpSpPr/>
          <p:nvPr/>
        </p:nvGrpSpPr>
        <p:grpSpPr>
          <a:xfrm>
            <a:off x="534838" y="1710107"/>
            <a:ext cx="3073311" cy="3764373"/>
            <a:chOff x="4076700" y="927100"/>
            <a:chExt cx="2019300" cy="202295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06D8C8-0C61-2649-A1C9-BEE2A09FE08B}"/>
                </a:ext>
              </a:extLst>
            </p:cNvPr>
            <p:cNvSpPr/>
            <p:nvPr/>
          </p:nvSpPr>
          <p:spPr>
            <a:xfrm>
              <a:off x="4076700" y="927100"/>
              <a:ext cx="2019300" cy="187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83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6F2269-78F1-3147-8833-50FCE77CCD95}"/>
                </a:ext>
              </a:extLst>
            </p:cNvPr>
            <p:cNvSpPr txBox="1"/>
            <p:nvPr/>
          </p:nvSpPr>
          <p:spPr>
            <a:xfrm>
              <a:off x="4328366" y="1384429"/>
              <a:ext cx="1584495" cy="156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83" dirty="0">
                  <a:solidFill>
                    <a:schemeClr val="bg1"/>
                  </a:solidFill>
                </a:rPr>
                <a:t>Development </a:t>
              </a:r>
            </a:p>
            <a:p>
              <a:r>
                <a:rPr lang="en-GB" sz="4583" dirty="0">
                  <a:solidFill>
                    <a:schemeClr val="bg1"/>
                  </a:solidFill>
                </a:rPr>
                <a:t>Environment</a:t>
              </a:r>
              <a:endParaRPr lang="en-US" sz="458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16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479E9B-025A-CC4B-AC74-8C98EDAB02A4}"/>
              </a:ext>
            </a:extLst>
          </p:cNvPr>
          <p:cNvGrpSpPr/>
          <p:nvPr/>
        </p:nvGrpSpPr>
        <p:grpSpPr>
          <a:xfrm>
            <a:off x="710253" y="1054528"/>
            <a:ext cx="3031591" cy="3031591"/>
            <a:chOff x="1728108" y="4027413"/>
            <a:chExt cx="1901243" cy="19012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8B931D-59CB-E14D-B0D4-C9BBA2588088}"/>
                </a:ext>
              </a:extLst>
            </p:cNvPr>
            <p:cNvSpPr/>
            <p:nvPr/>
          </p:nvSpPr>
          <p:spPr>
            <a:xfrm>
              <a:off x="1728108" y="4027413"/>
              <a:ext cx="1901243" cy="19012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E8E38E8-294B-034E-B6B4-A4A9212CE49E}"/>
                </a:ext>
              </a:extLst>
            </p:cNvPr>
            <p:cNvSpPr txBox="1"/>
            <p:nvPr/>
          </p:nvSpPr>
          <p:spPr>
            <a:xfrm>
              <a:off x="2006539" y="4305844"/>
              <a:ext cx="1344381" cy="1344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752" tIns="60752" rIns="60752" bIns="60752" numCol="1" spcCol="1270" anchor="ctr" anchorCtr="0">
              <a:noAutofit/>
            </a:bodyPr>
            <a:lstStyle/>
            <a:p>
              <a:pPr algn="ctr" defTabSz="21264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4784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BC8EDDC-BE41-9847-AB4C-1BCCFA7A02A9}"/>
              </a:ext>
            </a:extLst>
          </p:cNvPr>
          <p:cNvSpPr txBox="1"/>
          <p:nvPr/>
        </p:nvSpPr>
        <p:spPr>
          <a:xfrm>
            <a:off x="881524" y="2275868"/>
            <a:ext cx="2984261" cy="150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83" dirty="0">
                <a:solidFill>
                  <a:schemeClr val="bg1"/>
                </a:solidFill>
              </a:rPr>
              <a:t>Website Builder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DC4830A-3526-1646-9033-F8BB78E7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3" y="455319"/>
            <a:ext cx="1754927" cy="479863"/>
          </a:xfrm>
          <a:prstGeom prst="rect">
            <a:avLst/>
          </a:prstGeom>
        </p:spPr>
      </p:pic>
      <p:sp>
        <p:nvSpPr>
          <p:cNvPr id="9" name="Oval 4">
            <a:extLst>
              <a:ext uri="{FF2B5EF4-FFF2-40B4-BE49-F238E27FC236}">
                <a16:creationId xmlns:a16="http://schemas.microsoft.com/office/drawing/2014/main" id="{20DC0E4B-A704-4A4E-937D-495182DDF459}"/>
              </a:ext>
            </a:extLst>
          </p:cNvPr>
          <p:cNvSpPr txBox="1"/>
          <p:nvPr/>
        </p:nvSpPr>
        <p:spPr>
          <a:xfrm>
            <a:off x="1154221" y="5486403"/>
            <a:ext cx="16998209" cy="28198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Open-source static website 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3E585-D5AD-904A-A4BA-0C8F0F1071E3}"/>
              </a:ext>
            </a:extLst>
          </p:cNvPr>
          <p:cNvSpPr txBox="1"/>
          <p:nvPr/>
        </p:nvSpPr>
        <p:spPr>
          <a:xfrm>
            <a:off x="2407861" y="9108688"/>
            <a:ext cx="16309210" cy="146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65" dirty="0" err="1"/>
              <a:t>Wowchemy</a:t>
            </a:r>
            <a:r>
              <a:rPr lang="en-US" sz="4465" dirty="0"/>
              <a:t> - </a:t>
            </a:r>
            <a:r>
              <a:rPr lang="en-AU" sz="4465" dirty="0"/>
              <a:t>Hugo-based open-source website builder </a:t>
            </a:r>
            <a:r>
              <a:rPr lang="en-US" sz="4465" dirty="0"/>
              <a:t>that includes an academic theme for static websites</a:t>
            </a:r>
            <a:endParaRPr lang="en-US" sz="5740" dirty="0"/>
          </a:p>
        </p:txBody>
      </p:sp>
      <p:pic>
        <p:nvPicPr>
          <p:cNvPr id="12" name="Picture 11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6A34918-30DF-8F4E-B1AD-96B1358D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003" y="9506839"/>
            <a:ext cx="654136" cy="6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CFC659-C2D2-7648-B0EC-40487B4D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4" y="373182"/>
            <a:ext cx="1032006" cy="9320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B39C8-F0F8-944E-A181-0AE8A052D342}"/>
              </a:ext>
            </a:extLst>
          </p:cNvPr>
          <p:cNvSpPr/>
          <p:nvPr/>
        </p:nvSpPr>
        <p:spPr>
          <a:xfrm>
            <a:off x="441241" y="1537705"/>
            <a:ext cx="2794577" cy="281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8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42C34-596E-D64E-9108-4FCDA4728C55}"/>
              </a:ext>
            </a:extLst>
          </p:cNvPr>
          <p:cNvSpPr txBox="1"/>
          <p:nvPr/>
        </p:nvSpPr>
        <p:spPr>
          <a:xfrm>
            <a:off x="545390" y="2598190"/>
            <a:ext cx="2794577" cy="150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83" dirty="0">
                <a:solidFill>
                  <a:schemeClr val="bg1"/>
                </a:solidFill>
              </a:rPr>
              <a:t>Version Control</a:t>
            </a:r>
            <a:endParaRPr lang="en-US" sz="4583" dirty="0">
              <a:solidFill>
                <a:schemeClr val="bg1"/>
              </a:solidFill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879323D-6B17-D848-84C7-ADC7C2E8F5AC}"/>
              </a:ext>
            </a:extLst>
          </p:cNvPr>
          <p:cNvSpPr txBox="1"/>
          <p:nvPr/>
        </p:nvSpPr>
        <p:spPr>
          <a:xfrm>
            <a:off x="1254498" y="5244245"/>
            <a:ext cx="16998209" cy="28198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Version Control – System responsible for managing computer programs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6E9A665-3269-7F42-843E-9AE7D6CFB085}"/>
              </a:ext>
            </a:extLst>
          </p:cNvPr>
          <p:cNvSpPr txBox="1"/>
          <p:nvPr/>
        </p:nvSpPr>
        <p:spPr>
          <a:xfrm>
            <a:off x="1520644" y="8270574"/>
            <a:ext cx="16998209" cy="23290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740" dirty="0">
                <a:solidFill>
                  <a:schemeClr val="tx1"/>
                </a:solidFill>
              </a:rPr>
              <a:t>Repositories - Data structure that stores a set of files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101B62D-7308-6F4F-B8D1-6F70ECEE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962" y="8710207"/>
            <a:ext cx="1449784" cy="14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9DB2BB-B7EC-364C-851A-B722F7C5857A}"/>
              </a:ext>
            </a:extLst>
          </p:cNvPr>
          <p:cNvSpPr/>
          <p:nvPr/>
        </p:nvSpPr>
        <p:spPr>
          <a:xfrm>
            <a:off x="394955" y="842679"/>
            <a:ext cx="2794577" cy="281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8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AE30A-B9C5-6842-A5D8-E7E7602797A4}"/>
              </a:ext>
            </a:extLst>
          </p:cNvPr>
          <p:cNvSpPr txBox="1"/>
          <p:nvPr/>
        </p:nvSpPr>
        <p:spPr>
          <a:xfrm>
            <a:off x="626960" y="2006263"/>
            <a:ext cx="2330562" cy="150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83" dirty="0">
                <a:solidFill>
                  <a:schemeClr val="bg1"/>
                </a:solidFill>
              </a:rPr>
              <a:t>Website Host</a:t>
            </a:r>
            <a:endParaRPr lang="en-US" sz="4583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F26D3A4-FECE-334E-87BF-D3405CBD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30" y="-151567"/>
            <a:ext cx="2187059" cy="1458039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DBEA4B69-C299-5B48-A1B0-70FACB532E0A}"/>
              </a:ext>
            </a:extLst>
          </p:cNvPr>
          <p:cNvSpPr txBox="1"/>
          <p:nvPr/>
        </p:nvSpPr>
        <p:spPr>
          <a:xfrm>
            <a:off x="1254498" y="5244245"/>
            <a:ext cx="16998209" cy="28198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Company that hosts websites (static) whose source files are stored in </a:t>
            </a:r>
            <a:r>
              <a:rPr lang="en-GB" sz="7016" dirty="0" err="1">
                <a:solidFill>
                  <a:schemeClr val="tx1"/>
                </a:solidFill>
              </a:rPr>
              <a:t>Github</a:t>
            </a:r>
            <a:r>
              <a:rPr lang="en-GB" sz="7016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4CF5C8FF-4D88-EB4A-A51C-16AE3A4314BC}"/>
              </a:ext>
            </a:extLst>
          </p:cNvPr>
          <p:cNvSpPr txBox="1"/>
          <p:nvPr/>
        </p:nvSpPr>
        <p:spPr>
          <a:xfrm>
            <a:off x="1254497" y="8701148"/>
            <a:ext cx="16998209" cy="11984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401" tIns="32401" rIns="32401" bIns="32401" numCol="1" spcCol="1270" anchor="ctr" anchorCtr="0">
            <a:noAutofit/>
          </a:bodyPr>
          <a:lstStyle/>
          <a:p>
            <a:pPr algn="ctr" defTabSz="1134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7016" dirty="0">
                <a:solidFill>
                  <a:schemeClr val="tx1"/>
                </a:solidFill>
              </a:rPr>
              <a:t>Files are generated into web content files</a:t>
            </a:r>
          </a:p>
        </p:txBody>
      </p:sp>
    </p:spTree>
    <p:extLst>
      <p:ext uri="{BB962C8B-B14F-4D97-AF65-F5344CB8AC3E}">
        <p14:creationId xmlns:p14="http://schemas.microsoft.com/office/powerpoint/2010/main" val="31602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DE36-CC61-174B-B3CC-D8AE7DB7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25DC-38A6-534B-82A2-AD23DCBE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Hugo - </a:t>
            </a:r>
            <a:r>
              <a:rPr lang="en-US" dirty="0">
                <a:hlinkClick r:id="rId2"/>
              </a:rPr>
              <a:t>gohugo.io</a:t>
            </a:r>
            <a:endParaRPr lang="en-US" dirty="0"/>
          </a:p>
          <a:p>
            <a:pPr lvl="1"/>
            <a:r>
              <a:rPr lang="en-US" sz="4465" dirty="0" err="1"/>
              <a:t>Wowchemy</a:t>
            </a:r>
            <a:r>
              <a:rPr lang="en-US" sz="4465" dirty="0"/>
              <a:t> - </a:t>
            </a:r>
            <a:r>
              <a:rPr lang="en-US" sz="4465" dirty="0">
                <a:hlinkClick r:id="rId3"/>
              </a:rPr>
              <a:t>wowchemy.com</a:t>
            </a:r>
            <a:endParaRPr lang="en-US" sz="4465" dirty="0"/>
          </a:p>
          <a:p>
            <a:r>
              <a:rPr lang="en-US" dirty="0"/>
              <a:t>Netlify - </a:t>
            </a:r>
            <a:r>
              <a:rPr lang="en-US" dirty="0">
                <a:hlinkClick r:id="rId4"/>
              </a:rPr>
              <a:t>netlify.com</a:t>
            </a:r>
            <a:endParaRPr lang="en-US" sz="287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Markdown File – </a:t>
            </a:r>
            <a:r>
              <a:rPr lang="en-US" dirty="0">
                <a:hlinkClick r:id="rId5"/>
              </a:rPr>
              <a:t>jennysloane.netlify.app/project/blogdown/</a:t>
            </a:r>
            <a:endParaRPr lang="en-US" dirty="0"/>
          </a:p>
          <a:p>
            <a:r>
              <a:rPr lang="en-US" dirty="0"/>
              <a:t>Alison Hill’s Blog - </a:t>
            </a:r>
            <a:r>
              <a:rPr lang="en-US" dirty="0">
                <a:hlinkClick r:id="rId6"/>
              </a:rPr>
              <a:t>alison.rbind.io/blog/2020-12-new-year-new-blogdown/</a:t>
            </a:r>
            <a:endParaRPr lang="en-US" dirty="0"/>
          </a:p>
          <a:p>
            <a:r>
              <a:rPr lang="en-US" dirty="0"/>
              <a:t>Dr. Maria Tackett </a:t>
            </a:r>
            <a:r>
              <a:rPr lang="en-US" dirty="0" err="1"/>
              <a:t>RLadies</a:t>
            </a:r>
            <a:r>
              <a:rPr lang="en-US" dirty="0"/>
              <a:t> on building a website with distill - </a:t>
            </a:r>
            <a:r>
              <a:rPr lang="en-US" dirty="0">
                <a:hlinkClick r:id="rId7"/>
              </a:rPr>
              <a:t>www.youtube.com/watch?v=RYf5HqU1pI4</a:t>
            </a:r>
            <a:endParaRPr lang="en-US" dirty="0"/>
          </a:p>
        </p:txBody>
      </p:sp>
      <p:pic>
        <p:nvPicPr>
          <p:cNvPr id="5" name="Picture 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7D01B28-0943-6F48-93A2-91EE87EC0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7183" y="8924103"/>
            <a:ext cx="917640" cy="105881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7E1BC1A-133B-244C-B2BE-33FADB5FB1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26998" y="6398942"/>
            <a:ext cx="1053028" cy="12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20DF-CFB0-6E4B-856B-A6C597C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EDBC-4071-5F4E-B659-F076019B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5740" dirty="0"/>
              <a:t>R installed </a:t>
            </a:r>
          </a:p>
          <a:p>
            <a:pPr lvl="1"/>
            <a:r>
              <a:rPr lang="en-US" sz="4943" dirty="0"/>
              <a:t>Windows - </a:t>
            </a:r>
            <a:r>
              <a:rPr lang="en-US" sz="4943" dirty="0">
                <a:hlinkClick r:id="rId3"/>
              </a:rPr>
              <a:t>https://cran.r-project.org/bin/windows/base/</a:t>
            </a:r>
            <a:endParaRPr lang="en-US" sz="4943" dirty="0"/>
          </a:p>
          <a:p>
            <a:pPr lvl="1"/>
            <a:r>
              <a:rPr lang="en-US" sz="4943" dirty="0"/>
              <a:t>Mac - </a:t>
            </a:r>
            <a:r>
              <a:rPr lang="en-US" sz="4943" dirty="0">
                <a:hlinkClick r:id="rId4"/>
              </a:rPr>
              <a:t>https://</a:t>
            </a:r>
            <a:r>
              <a:rPr lang="en-US" sz="4943" dirty="0" err="1">
                <a:hlinkClick r:id="rId4"/>
              </a:rPr>
              <a:t>cran.r-project.org</a:t>
            </a:r>
            <a:r>
              <a:rPr lang="en-US" sz="4943" dirty="0">
                <a:hlinkClick r:id="rId4"/>
              </a:rPr>
              <a:t>/bin/</a:t>
            </a:r>
            <a:r>
              <a:rPr lang="en-US" sz="4943" dirty="0" err="1">
                <a:hlinkClick r:id="rId4"/>
              </a:rPr>
              <a:t>macosx</a:t>
            </a:r>
            <a:r>
              <a:rPr lang="en-US" sz="4943" dirty="0">
                <a:hlinkClick r:id="rId4"/>
              </a:rPr>
              <a:t>/</a:t>
            </a:r>
            <a:endParaRPr lang="en-US" sz="4943" dirty="0"/>
          </a:p>
          <a:p>
            <a:r>
              <a:rPr lang="en-US" sz="5740" dirty="0"/>
              <a:t>R Studio installed  </a:t>
            </a:r>
            <a:r>
              <a:rPr lang="en-US" sz="5740" dirty="0">
                <a:hlinkClick r:id="rId5"/>
              </a:rPr>
              <a:t>https://www.rstudio.com/products/rstudio/download/</a:t>
            </a:r>
            <a:endParaRPr lang="en-US" sz="5740" dirty="0"/>
          </a:p>
          <a:p>
            <a:pPr marL="0" indent="0">
              <a:buNone/>
            </a:pPr>
            <a:endParaRPr lang="en-US" sz="5740" dirty="0"/>
          </a:p>
          <a:p>
            <a:r>
              <a:rPr lang="en-US" sz="5740" dirty="0"/>
              <a:t>Git installed - </a:t>
            </a:r>
            <a:r>
              <a:rPr lang="en-US" sz="5740" dirty="0">
                <a:hlinkClick r:id="rId6"/>
              </a:rPr>
              <a:t>https://git-</a:t>
            </a:r>
            <a:r>
              <a:rPr lang="en-US" sz="5740" dirty="0" err="1">
                <a:hlinkClick r:id="rId6"/>
              </a:rPr>
              <a:t>scm.com</a:t>
            </a:r>
            <a:r>
              <a:rPr lang="en-US" sz="5740" dirty="0">
                <a:hlinkClick r:id="rId6"/>
              </a:rPr>
              <a:t>/downloads</a:t>
            </a:r>
            <a:endParaRPr lang="en-US" sz="5740" dirty="0"/>
          </a:p>
          <a:p>
            <a:r>
              <a:rPr lang="en-US" sz="5740" dirty="0" err="1"/>
              <a:t>Github</a:t>
            </a:r>
            <a:r>
              <a:rPr lang="en-US" sz="5740" dirty="0"/>
              <a:t> – sign up - </a:t>
            </a:r>
            <a:r>
              <a:rPr lang="en-US" sz="5740" dirty="0">
                <a:hlinkClick r:id="rId7"/>
              </a:rPr>
              <a:t>https://</a:t>
            </a:r>
            <a:r>
              <a:rPr lang="en-US" sz="5740" dirty="0" err="1">
                <a:hlinkClick r:id="rId7"/>
              </a:rPr>
              <a:t>github.com</a:t>
            </a:r>
            <a:endParaRPr lang="en-US" sz="574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AA7B2F-33C1-DC4D-8426-152E793F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18754"/>
            <a:ext cx="19440525" cy="109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</TotalTime>
  <Words>454</Words>
  <Application>Microsoft Office PowerPoint</Application>
  <PresentationFormat>Custom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Resources</vt:lpstr>
      <vt:lpstr>Make sure….</vt:lpstr>
      <vt:lpstr>PowerPoint Presentation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Jennifer Sloane</cp:lastModifiedBy>
  <cp:revision>91</cp:revision>
  <dcterms:created xsi:type="dcterms:W3CDTF">2021-06-14T03:07:27Z</dcterms:created>
  <dcterms:modified xsi:type="dcterms:W3CDTF">2021-06-20T04:59:37Z</dcterms:modified>
</cp:coreProperties>
</file>