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A1062-FC02-40F6-8599-AE0574729691}" v="19" dt="2021-08-30T01:57:14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cedes Ondik" userId="1f1f0562-7730-4771-aaa5-3660f7b94af7" providerId="ADAL" clId="{B0DC39C9-834C-4B35-9F06-476904C34D27}"/>
    <pc:docChg chg="undo custSel addSld delSld modSld">
      <pc:chgData name="Mercedes Ondik" userId="1f1f0562-7730-4771-aaa5-3660f7b94af7" providerId="ADAL" clId="{B0DC39C9-834C-4B35-9F06-476904C34D27}" dt="2021-08-27T02:28:36.378" v="1362" actId="6549"/>
      <pc:docMkLst>
        <pc:docMk/>
      </pc:docMkLst>
      <pc:sldChg chg="modSp mod">
        <pc:chgData name="Mercedes Ondik" userId="1f1f0562-7730-4771-aaa5-3660f7b94af7" providerId="ADAL" clId="{B0DC39C9-834C-4B35-9F06-476904C34D27}" dt="2021-08-27T00:20:20.339" v="636" actId="20577"/>
        <pc:sldMkLst>
          <pc:docMk/>
          <pc:sldMk cId="4146332559" sldId="256"/>
        </pc:sldMkLst>
        <pc:spChg chg="mod">
          <ac:chgData name="Mercedes Ondik" userId="1f1f0562-7730-4771-aaa5-3660f7b94af7" providerId="ADAL" clId="{B0DC39C9-834C-4B35-9F06-476904C34D27}" dt="2021-08-27T00:20:20.339" v="636" actId="20577"/>
          <ac:spMkLst>
            <pc:docMk/>
            <pc:sldMk cId="4146332559" sldId="256"/>
            <ac:spMk id="22" creationId="{E239047C-CE34-4CFA-AEAB-89C60F880000}"/>
          </ac:spMkLst>
        </pc:spChg>
      </pc:sldChg>
      <pc:sldChg chg="addSp modSp new mod setBg">
        <pc:chgData name="Mercedes Ondik" userId="1f1f0562-7730-4771-aaa5-3660f7b94af7" providerId="ADAL" clId="{B0DC39C9-834C-4B35-9F06-476904C34D27}" dt="2021-08-27T00:15:22.369" v="589" actId="1076"/>
        <pc:sldMkLst>
          <pc:docMk/>
          <pc:sldMk cId="2331878692" sldId="257"/>
        </pc:sldMkLst>
        <pc:spChg chg="mod">
          <ac:chgData name="Mercedes Ondik" userId="1f1f0562-7730-4771-aaa5-3660f7b94af7" providerId="ADAL" clId="{B0DC39C9-834C-4B35-9F06-476904C34D27}" dt="2021-08-26T22:53:47.279" v="394" actId="2711"/>
          <ac:spMkLst>
            <pc:docMk/>
            <pc:sldMk cId="2331878692" sldId="257"/>
            <ac:spMk id="2" creationId="{437D2BAC-66B4-4859-8FF6-379E1FF97317}"/>
          </ac:spMkLst>
        </pc:spChg>
        <pc:spChg chg="mod">
          <ac:chgData name="Mercedes Ondik" userId="1f1f0562-7730-4771-aaa5-3660f7b94af7" providerId="ADAL" clId="{B0DC39C9-834C-4B35-9F06-476904C34D27}" dt="2021-08-26T22:55:06.940" v="462" actId="20577"/>
          <ac:spMkLst>
            <pc:docMk/>
            <pc:sldMk cId="2331878692" sldId="257"/>
            <ac:spMk id="3" creationId="{C4F604C6-693D-45B5-B506-DD9ACD292FBA}"/>
          </ac:spMkLst>
        </pc:spChg>
        <pc:spChg chg="add mod ord">
          <ac:chgData name="Mercedes Ondik" userId="1f1f0562-7730-4771-aaa5-3660f7b94af7" providerId="ADAL" clId="{B0DC39C9-834C-4B35-9F06-476904C34D27}" dt="2021-08-27T00:15:22.369" v="589" actId="1076"/>
          <ac:spMkLst>
            <pc:docMk/>
            <pc:sldMk cId="2331878692" sldId="257"/>
            <ac:spMk id="5" creationId="{EDCEFB20-09C5-473C-B306-5D197CA0BBC6}"/>
          </ac:spMkLst>
        </pc:spChg>
        <pc:spChg chg="add mod ord">
          <ac:chgData name="Mercedes Ondik" userId="1f1f0562-7730-4771-aaa5-3660f7b94af7" providerId="ADAL" clId="{B0DC39C9-834C-4B35-9F06-476904C34D27}" dt="2021-08-27T00:14:31.017" v="581" actId="2085"/>
          <ac:spMkLst>
            <pc:docMk/>
            <pc:sldMk cId="2331878692" sldId="257"/>
            <ac:spMk id="6" creationId="{6B82DCC4-9DED-4C28-8D42-EAB90FCC4523}"/>
          </ac:spMkLst>
        </pc:spChg>
        <pc:spChg chg="add">
          <ac:chgData name="Mercedes Ondik" userId="1f1f0562-7730-4771-aaa5-3660f7b94af7" providerId="ADAL" clId="{B0DC39C9-834C-4B35-9F06-476904C34D27}" dt="2021-08-26T22:48:42.750" v="286" actId="26606"/>
          <ac:spMkLst>
            <pc:docMk/>
            <pc:sldMk cId="2331878692" sldId="257"/>
            <ac:spMk id="9" creationId="{59A309A7-1751-4ABE-A3C1-EEC40366AD89}"/>
          </ac:spMkLst>
        </pc:spChg>
        <pc:spChg chg="add">
          <ac:chgData name="Mercedes Ondik" userId="1f1f0562-7730-4771-aaa5-3660f7b94af7" providerId="ADAL" clId="{B0DC39C9-834C-4B35-9F06-476904C34D27}" dt="2021-08-26T22:48:42.750" v="286" actId="26606"/>
          <ac:spMkLst>
            <pc:docMk/>
            <pc:sldMk cId="2331878692" sldId="257"/>
            <ac:spMk id="11" creationId="{967D8EB6-EAE1-4F9C-B398-83321E287204}"/>
          </ac:spMkLst>
        </pc:spChg>
        <pc:picChg chg="add mod">
          <ac:chgData name="Mercedes Ondik" userId="1f1f0562-7730-4771-aaa5-3660f7b94af7" providerId="ADAL" clId="{B0DC39C9-834C-4B35-9F06-476904C34D27}" dt="2021-08-26T22:48:42.750" v="286" actId="26606"/>
          <ac:picMkLst>
            <pc:docMk/>
            <pc:sldMk cId="2331878692" sldId="257"/>
            <ac:picMk id="4" creationId="{79473871-A9EA-4263-8A49-E52B6CC6CCF1}"/>
          </ac:picMkLst>
        </pc:picChg>
      </pc:sldChg>
      <pc:sldChg chg="addSp delSp modSp add mod">
        <pc:chgData name="Mercedes Ondik" userId="1f1f0562-7730-4771-aaa5-3660f7b94af7" providerId="ADAL" clId="{B0DC39C9-834C-4B35-9F06-476904C34D27}" dt="2021-08-27T00:15:13.208" v="588" actId="1076"/>
        <pc:sldMkLst>
          <pc:docMk/>
          <pc:sldMk cId="1217586210" sldId="258"/>
        </pc:sldMkLst>
        <pc:spChg chg="mod">
          <ac:chgData name="Mercedes Ondik" userId="1f1f0562-7730-4771-aaa5-3660f7b94af7" providerId="ADAL" clId="{B0DC39C9-834C-4B35-9F06-476904C34D27}" dt="2021-08-26T23:37:40.165" v="562" actId="20577"/>
          <ac:spMkLst>
            <pc:docMk/>
            <pc:sldMk cId="1217586210" sldId="258"/>
            <ac:spMk id="2" creationId="{437D2BAC-66B4-4859-8FF6-379E1FF97317}"/>
          </ac:spMkLst>
        </pc:spChg>
        <pc:spChg chg="mod">
          <ac:chgData name="Mercedes Ondik" userId="1f1f0562-7730-4771-aaa5-3660f7b94af7" providerId="ADAL" clId="{B0DC39C9-834C-4B35-9F06-476904C34D27}" dt="2021-08-26T23:38:23.827" v="567" actId="27636"/>
          <ac:spMkLst>
            <pc:docMk/>
            <pc:sldMk cId="1217586210" sldId="258"/>
            <ac:spMk id="3" creationId="{C4F604C6-693D-45B5-B506-DD9ACD292FBA}"/>
          </ac:spMkLst>
        </pc:spChg>
        <pc:spChg chg="del">
          <ac:chgData name="Mercedes Ondik" userId="1f1f0562-7730-4771-aaa5-3660f7b94af7" providerId="ADAL" clId="{B0DC39C9-834C-4B35-9F06-476904C34D27}" dt="2021-08-27T00:15:03.783" v="587" actId="478"/>
          <ac:spMkLst>
            <pc:docMk/>
            <pc:sldMk cId="1217586210" sldId="258"/>
            <ac:spMk id="5" creationId="{EDCEFB20-09C5-473C-B306-5D197CA0BBC6}"/>
          </ac:spMkLst>
        </pc:spChg>
        <pc:spChg chg="add mod ord">
          <ac:chgData name="Mercedes Ondik" userId="1f1f0562-7730-4771-aaa5-3660f7b94af7" providerId="ADAL" clId="{B0DC39C9-834C-4B35-9F06-476904C34D27}" dt="2021-08-27T00:14:56.621" v="585" actId="171"/>
          <ac:spMkLst>
            <pc:docMk/>
            <pc:sldMk cId="1217586210" sldId="258"/>
            <ac:spMk id="8" creationId="{5D8CB0C6-5012-4FCC-B09B-35BE7D31274C}"/>
          </ac:spMkLst>
        </pc:spChg>
        <pc:spChg chg="add mod ord">
          <ac:chgData name="Mercedes Ondik" userId="1f1f0562-7730-4771-aaa5-3660f7b94af7" providerId="ADAL" clId="{B0DC39C9-834C-4B35-9F06-476904C34D27}" dt="2021-08-27T00:15:13.208" v="588" actId="1076"/>
          <ac:spMkLst>
            <pc:docMk/>
            <pc:sldMk cId="1217586210" sldId="258"/>
            <ac:spMk id="10" creationId="{45E5F5C7-4DA5-4650-B0EB-E31EE1EFBF3A}"/>
          </ac:spMkLst>
        </pc:spChg>
      </pc:sldChg>
      <pc:sldChg chg="delSp add del setBg delDesignElem">
        <pc:chgData name="Mercedes Ondik" userId="1f1f0562-7730-4771-aaa5-3660f7b94af7" providerId="ADAL" clId="{B0DC39C9-834C-4B35-9F06-476904C34D27}" dt="2021-08-26T23:40:21.892" v="570" actId="47"/>
        <pc:sldMkLst>
          <pc:docMk/>
          <pc:sldMk cId="1215276248" sldId="259"/>
        </pc:sldMkLst>
        <pc:spChg chg="del">
          <ac:chgData name="Mercedes Ondik" userId="1f1f0562-7730-4771-aaa5-3660f7b94af7" providerId="ADAL" clId="{B0DC39C9-834C-4B35-9F06-476904C34D27}" dt="2021-08-26T23:40:06.760" v="569"/>
          <ac:spMkLst>
            <pc:docMk/>
            <pc:sldMk cId="1215276248" sldId="259"/>
            <ac:spMk id="9" creationId="{59A309A7-1751-4ABE-A3C1-EEC40366AD89}"/>
          </ac:spMkLst>
        </pc:spChg>
        <pc:spChg chg="del">
          <ac:chgData name="Mercedes Ondik" userId="1f1f0562-7730-4771-aaa5-3660f7b94af7" providerId="ADAL" clId="{B0DC39C9-834C-4B35-9F06-476904C34D27}" dt="2021-08-26T23:40:06.760" v="569"/>
          <ac:spMkLst>
            <pc:docMk/>
            <pc:sldMk cId="1215276248" sldId="259"/>
            <ac:spMk id="11" creationId="{967D8EB6-EAE1-4F9C-B398-83321E287204}"/>
          </ac:spMkLst>
        </pc:spChg>
      </pc:sldChg>
      <pc:sldChg chg="delSp modSp add mod setBg delDesignElem">
        <pc:chgData name="Mercedes Ondik" userId="1f1f0562-7730-4771-aaa5-3660f7b94af7" providerId="ADAL" clId="{B0DC39C9-834C-4B35-9F06-476904C34D27}" dt="2021-08-27T01:07:51.091" v="1280" actId="1076"/>
        <pc:sldMkLst>
          <pc:docMk/>
          <pc:sldMk cId="2645923739" sldId="259"/>
        </pc:sldMkLst>
        <pc:spChg chg="mod">
          <ac:chgData name="Mercedes Ondik" userId="1f1f0562-7730-4771-aaa5-3660f7b94af7" providerId="ADAL" clId="{B0DC39C9-834C-4B35-9F06-476904C34D27}" dt="2021-08-27T01:06:37.557" v="1217" actId="20577"/>
          <ac:spMkLst>
            <pc:docMk/>
            <pc:sldMk cId="2645923739" sldId="259"/>
            <ac:spMk id="2" creationId="{437D2BAC-66B4-4859-8FF6-379E1FF97317}"/>
          </ac:spMkLst>
        </pc:spChg>
        <pc:spChg chg="mod">
          <ac:chgData name="Mercedes Ondik" userId="1f1f0562-7730-4771-aaa5-3660f7b94af7" providerId="ADAL" clId="{B0DC39C9-834C-4B35-9F06-476904C34D27}" dt="2021-08-27T01:07:51.091" v="1280" actId="1076"/>
          <ac:spMkLst>
            <pc:docMk/>
            <pc:sldMk cId="2645923739" sldId="259"/>
            <ac:spMk id="3" creationId="{C4F604C6-693D-45B5-B506-DD9ACD292FBA}"/>
          </ac:spMkLst>
        </pc:spChg>
        <pc:spChg chg="del">
          <ac:chgData name="Mercedes Ondik" userId="1f1f0562-7730-4771-aaa5-3660f7b94af7" providerId="ADAL" clId="{B0DC39C9-834C-4B35-9F06-476904C34D27}" dt="2021-08-27T00:44:22.906" v="638"/>
          <ac:spMkLst>
            <pc:docMk/>
            <pc:sldMk cId="2645923739" sldId="259"/>
            <ac:spMk id="9" creationId="{59A309A7-1751-4ABE-A3C1-EEC40366AD89}"/>
          </ac:spMkLst>
        </pc:spChg>
        <pc:spChg chg="del">
          <ac:chgData name="Mercedes Ondik" userId="1f1f0562-7730-4771-aaa5-3660f7b94af7" providerId="ADAL" clId="{B0DC39C9-834C-4B35-9F06-476904C34D27}" dt="2021-08-27T00:44:22.906" v="638"/>
          <ac:spMkLst>
            <pc:docMk/>
            <pc:sldMk cId="2645923739" sldId="259"/>
            <ac:spMk id="11" creationId="{967D8EB6-EAE1-4F9C-B398-83321E287204}"/>
          </ac:spMkLst>
        </pc:spChg>
      </pc:sldChg>
      <pc:sldChg chg="modSp add mod">
        <pc:chgData name="Mercedes Ondik" userId="1f1f0562-7730-4771-aaa5-3660f7b94af7" providerId="ADAL" clId="{B0DC39C9-834C-4B35-9F06-476904C34D27}" dt="2021-08-27T02:28:36.378" v="1362" actId="6549"/>
        <pc:sldMkLst>
          <pc:docMk/>
          <pc:sldMk cId="709904378" sldId="260"/>
        </pc:sldMkLst>
        <pc:spChg chg="mod">
          <ac:chgData name="Mercedes Ondik" userId="1f1f0562-7730-4771-aaa5-3660f7b94af7" providerId="ADAL" clId="{B0DC39C9-834C-4B35-9F06-476904C34D27}" dt="2021-08-27T01:06:31.544" v="1211" actId="20577"/>
          <ac:spMkLst>
            <pc:docMk/>
            <pc:sldMk cId="709904378" sldId="260"/>
            <ac:spMk id="2" creationId="{437D2BAC-66B4-4859-8FF6-379E1FF97317}"/>
          </ac:spMkLst>
        </pc:spChg>
        <pc:spChg chg="mod">
          <ac:chgData name="Mercedes Ondik" userId="1f1f0562-7730-4771-aaa5-3660f7b94af7" providerId="ADAL" clId="{B0DC39C9-834C-4B35-9F06-476904C34D27}" dt="2021-08-27T02:28:36.378" v="1362" actId="6549"/>
          <ac:spMkLst>
            <pc:docMk/>
            <pc:sldMk cId="709904378" sldId="260"/>
            <ac:spMk id="3" creationId="{C4F604C6-693D-45B5-B506-DD9ACD292FBA}"/>
          </ac:spMkLst>
        </pc:spChg>
      </pc:sldChg>
      <pc:sldChg chg="modSp add del mod">
        <pc:chgData name="Mercedes Ondik" userId="1f1f0562-7730-4771-aaa5-3660f7b94af7" providerId="ADAL" clId="{B0DC39C9-834C-4B35-9F06-476904C34D27}" dt="2021-08-27T00:57:31.524" v="1174" actId="47"/>
        <pc:sldMkLst>
          <pc:docMk/>
          <pc:sldMk cId="1554191901" sldId="261"/>
        </pc:sldMkLst>
        <pc:spChg chg="mod">
          <ac:chgData name="Mercedes Ondik" userId="1f1f0562-7730-4771-aaa5-3660f7b94af7" providerId="ADAL" clId="{B0DC39C9-834C-4B35-9F06-476904C34D27}" dt="2021-08-27T00:51:54.784" v="951" actId="20577"/>
          <ac:spMkLst>
            <pc:docMk/>
            <pc:sldMk cId="1554191901" sldId="261"/>
            <ac:spMk id="2" creationId="{437D2BAC-66B4-4859-8FF6-379E1FF97317}"/>
          </ac:spMkLst>
        </pc:spChg>
        <pc:spChg chg="mod">
          <ac:chgData name="Mercedes Ondik" userId="1f1f0562-7730-4771-aaa5-3660f7b94af7" providerId="ADAL" clId="{B0DC39C9-834C-4B35-9F06-476904C34D27}" dt="2021-08-27T00:52:03.741" v="955" actId="20577"/>
          <ac:spMkLst>
            <pc:docMk/>
            <pc:sldMk cId="1554191901" sldId="261"/>
            <ac:spMk id="3" creationId="{C4F604C6-693D-45B5-B506-DD9ACD292FBA}"/>
          </ac:spMkLst>
        </pc:spChg>
      </pc:sldChg>
    </pc:docChg>
  </pc:docChgLst>
  <pc:docChgLst>
    <pc:chgData name="Mercedes Ondik" userId="1f1f0562-7730-4771-aaa5-3660f7b94af7" providerId="ADAL" clId="{C98A1062-FC02-40F6-8599-AE0574729691}"/>
    <pc:docChg chg="undo redo custSel addSld modSld sldOrd">
      <pc:chgData name="Mercedes Ondik" userId="1f1f0562-7730-4771-aaa5-3660f7b94af7" providerId="ADAL" clId="{C98A1062-FC02-40F6-8599-AE0574729691}" dt="2021-08-30T02:12:39.931" v="3125" actId="20577"/>
      <pc:docMkLst>
        <pc:docMk/>
      </pc:docMkLst>
      <pc:sldChg chg="addSp delSp modSp mod">
        <pc:chgData name="Mercedes Ondik" userId="1f1f0562-7730-4771-aaa5-3660f7b94af7" providerId="ADAL" clId="{C98A1062-FC02-40F6-8599-AE0574729691}" dt="2021-08-30T02:09:05.323" v="2976" actId="20577"/>
        <pc:sldMkLst>
          <pc:docMk/>
          <pc:sldMk cId="1217586210" sldId="258"/>
        </pc:sldMkLst>
        <pc:spChg chg="mod">
          <ac:chgData name="Mercedes Ondik" userId="1f1f0562-7730-4771-aaa5-3660f7b94af7" providerId="ADAL" clId="{C98A1062-FC02-40F6-8599-AE0574729691}" dt="2021-08-30T02:09:05.323" v="2976" actId="20577"/>
          <ac:spMkLst>
            <pc:docMk/>
            <pc:sldMk cId="1217586210" sldId="258"/>
            <ac:spMk id="2" creationId="{437D2BAC-66B4-4859-8FF6-379E1FF97317}"/>
          </ac:spMkLst>
        </pc:spChg>
        <pc:spChg chg="del mod">
          <ac:chgData name="Mercedes Ondik" userId="1f1f0562-7730-4771-aaa5-3660f7b94af7" providerId="ADAL" clId="{C98A1062-FC02-40F6-8599-AE0574729691}" dt="2021-08-30T00:49:11.769" v="334" actId="478"/>
          <ac:spMkLst>
            <pc:docMk/>
            <pc:sldMk cId="1217586210" sldId="258"/>
            <ac:spMk id="3" creationId="{C4F604C6-693D-45B5-B506-DD9ACD292FBA}"/>
          </ac:spMkLst>
        </pc:spChg>
        <pc:spChg chg="add del">
          <ac:chgData name="Mercedes Ondik" userId="1f1f0562-7730-4771-aaa5-3660f7b94af7" providerId="ADAL" clId="{C98A1062-FC02-40F6-8599-AE0574729691}" dt="2021-08-30T00:46:09.647" v="201" actId="22"/>
          <ac:spMkLst>
            <pc:docMk/>
            <pc:sldMk cId="1217586210" sldId="258"/>
            <ac:spMk id="12" creationId="{D41B5B94-F06E-4A42-B9F9-949F9B062618}"/>
          </ac:spMkLst>
        </pc:spChg>
        <pc:spChg chg="add del mod">
          <ac:chgData name="Mercedes Ondik" userId="1f1f0562-7730-4771-aaa5-3660f7b94af7" providerId="ADAL" clId="{C98A1062-FC02-40F6-8599-AE0574729691}" dt="2021-08-30T00:49:13.925" v="335" actId="478"/>
          <ac:spMkLst>
            <pc:docMk/>
            <pc:sldMk cId="1217586210" sldId="258"/>
            <ac:spMk id="13" creationId="{33514F53-15ED-4726-B6F5-CD878DDAE370}"/>
          </ac:spMkLst>
        </pc:spChg>
        <pc:graphicFrameChg chg="add mod modGraphic">
          <ac:chgData name="Mercedes Ondik" userId="1f1f0562-7730-4771-aaa5-3660f7b94af7" providerId="ADAL" clId="{C98A1062-FC02-40F6-8599-AE0574729691}" dt="2021-08-30T01:21:28.913" v="2130" actId="1036"/>
          <ac:graphicFrameMkLst>
            <pc:docMk/>
            <pc:sldMk cId="1217586210" sldId="258"/>
            <ac:graphicFrameMk id="5" creationId="{028321C7-E986-454E-A2DB-DC138871DF9F}"/>
          </ac:graphicFrameMkLst>
        </pc:graphicFrameChg>
      </pc:sldChg>
      <pc:sldChg chg="addSp modSp mod">
        <pc:chgData name="Mercedes Ondik" userId="1f1f0562-7730-4771-aaa5-3660f7b94af7" providerId="ADAL" clId="{C98A1062-FC02-40F6-8599-AE0574729691}" dt="2021-08-30T02:09:43.715" v="2988" actId="20577"/>
        <pc:sldMkLst>
          <pc:docMk/>
          <pc:sldMk cId="2645923739" sldId="259"/>
        </pc:sldMkLst>
        <pc:spChg chg="mod">
          <ac:chgData name="Mercedes Ondik" userId="1f1f0562-7730-4771-aaa5-3660f7b94af7" providerId="ADAL" clId="{C98A1062-FC02-40F6-8599-AE0574729691}" dt="2021-08-30T02:09:43.715" v="2988" actId="20577"/>
          <ac:spMkLst>
            <pc:docMk/>
            <pc:sldMk cId="2645923739" sldId="259"/>
            <ac:spMk id="2" creationId="{437D2BAC-66B4-4859-8FF6-379E1FF97317}"/>
          </ac:spMkLst>
        </pc:spChg>
        <pc:spChg chg="mod">
          <ac:chgData name="Mercedes Ondik" userId="1f1f0562-7730-4771-aaa5-3660f7b94af7" providerId="ADAL" clId="{C98A1062-FC02-40F6-8599-AE0574729691}" dt="2021-08-30T01:40:48.373" v="2549" actId="1076"/>
          <ac:spMkLst>
            <pc:docMk/>
            <pc:sldMk cId="2645923739" sldId="259"/>
            <ac:spMk id="3" creationId="{C4F604C6-693D-45B5-B506-DD9ACD292FBA}"/>
          </ac:spMkLst>
        </pc:spChg>
        <pc:spChg chg="add mod">
          <ac:chgData name="Mercedes Ondik" userId="1f1f0562-7730-4771-aaa5-3660f7b94af7" providerId="ADAL" clId="{C98A1062-FC02-40F6-8599-AE0574729691}" dt="2021-08-30T01:41:58.509" v="2566" actId="404"/>
          <ac:spMkLst>
            <pc:docMk/>
            <pc:sldMk cId="2645923739" sldId="259"/>
            <ac:spMk id="8" creationId="{F1CBE58A-FF58-4E24-867F-B1DB3172A95B}"/>
          </ac:spMkLst>
        </pc:spChg>
      </pc:sldChg>
      <pc:sldChg chg="modSp mod">
        <pc:chgData name="Mercedes Ondik" userId="1f1f0562-7730-4771-aaa5-3660f7b94af7" providerId="ADAL" clId="{C98A1062-FC02-40F6-8599-AE0574729691}" dt="2021-08-30T02:09:49.235" v="2990" actId="20577"/>
        <pc:sldMkLst>
          <pc:docMk/>
          <pc:sldMk cId="709904378" sldId="260"/>
        </pc:sldMkLst>
        <pc:spChg chg="mod">
          <ac:chgData name="Mercedes Ondik" userId="1f1f0562-7730-4771-aaa5-3660f7b94af7" providerId="ADAL" clId="{C98A1062-FC02-40F6-8599-AE0574729691}" dt="2021-08-30T02:09:49.235" v="2990" actId="20577"/>
          <ac:spMkLst>
            <pc:docMk/>
            <pc:sldMk cId="709904378" sldId="260"/>
            <ac:spMk id="2" creationId="{437D2BAC-66B4-4859-8FF6-379E1FF97317}"/>
          </ac:spMkLst>
        </pc:spChg>
      </pc:sldChg>
      <pc:sldChg chg="delSp modSp add mod">
        <pc:chgData name="Mercedes Ondik" userId="1f1f0562-7730-4771-aaa5-3660f7b94af7" providerId="ADAL" clId="{C98A1062-FC02-40F6-8599-AE0574729691}" dt="2021-08-30T02:12:39.931" v="3125" actId="20577"/>
        <pc:sldMkLst>
          <pc:docMk/>
          <pc:sldMk cId="3619917446" sldId="261"/>
        </pc:sldMkLst>
        <pc:spChg chg="mod">
          <ac:chgData name="Mercedes Ondik" userId="1f1f0562-7730-4771-aaa5-3660f7b94af7" providerId="ADAL" clId="{C98A1062-FC02-40F6-8599-AE0574729691}" dt="2021-08-30T02:09:10.533" v="2978" actId="20577"/>
          <ac:spMkLst>
            <pc:docMk/>
            <pc:sldMk cId="3619917446" sldId="261"/>
            <ac:spMk id="2" creationId="{437D2BAC-66B4-4859-8FF6-379E1FF97317}"/>
          </ac:spMkLst>
        </pc:spChg>
        <pc:spChg chg="mod">
          <ac:chgData name="Mercedes Ondik" userId="1f1f0562-7730-4771-aaa5-3660f7b94af7" providerId="ADAL" clId="{C98A1062-FC02-40F6-8599-AE0574729691}" dt="2021-08-30T02:12:39.931" v="3125" actId="20577"/>
          <ac:spMkLst>
            <pc:docMk/>
            <pc:sldMk cId="3619917446" sldId="261"/>
            <ac:spMk id="3" creationId="{C4F604C6-693D-45B5-B506-DD9ACD292FBA}"/>
          </ac:spMkLst>
        </pc:spChg>
        <pc:graphicFrameChg chg="del">
          <ac:chgData name="Mercedes Ondik" userId="1f1f0562-7730-4771-aaa5-3660f7b94af7" providerId="ADAL" clId="{C98A1062-FC02-40F6-8599-AE0574729691}" dt="2021-08-30T00:49:36.293" v="337" actId="478"/>
          <ac:graphicFrameMkLst>
            <pc:docMk/>
            <pc:sldMk cId="3619917446" sldId="261"/>
            <ac:graphicFrameMk id="5" creationId="{028321C7-E986-454E-A2DB-DC138871DF9F}"/>
          </ac:graphicFrameMkLst>
        </pc:graphicFrameChg>
      </pc:sldChg>
      <pc:sldChg chg="modSp add mod">
        <pc:chgData name="Mercedes Ondik" userId="1f1f0562-7730-4771-aaa5-3660f7b94af7" providerId="ADAL" clId="{C98A1062-FC02-40F6-8599-AE0574729691}" dt="2021-08-30T02:09:25.915" v="2982" actId="20577"/>
        <pc:sldMkLst>
          <pc:docMk/>
          <pc:sldMk cId="1444578027" sldId="262"/>
        </pc:sldMkLst>
        <pc:spChg chg="mod">
          <ac:chgData name="Mercedes Ondik" userId="1f1f0562-7730-4771-aaa5-3660f7b94af7" providerId="ADAL" clId="{C98A1062-FC02-40F6-8599-AE0574729691}" dt="2021-08-30T02:09:25.915" v="2982" actId="20577"/>
          <ac:spMkLst>
            <pc:docMk/>
            <pc:sldMk cId="1444578027" sldId="262"/>
            <ac:spMk id="2" creationId="{437D2BAC-66B4-4859-8FF6-379E1FF97317}"/>
          </ac:spMkLst>
        </pc:spChg>
        <pc:spChg chg="mod">
          <ac:chgData name="Mercedes Ondik" userId="1f1f0562-7730-4771-aaa5-3660f7b94af7" providerId="ADAL" clId="{C98A1062-FC02-40F6-8599-AE0574729691}" dt="2021-08-30T01:24:31.582" v="2475" actId="20577"/>
          <ac:spMkLst>
            <pc:docMk/>
            <pc:sldMk cId="1444578027" sldId="262"/>
            <ac:spMk id="3" creationId="{C4F604C6-693D-45B5-B506-DD9ACD292FBA}"/>
          </ac:spMkLst>
        </pc:spChg>
      </pc:sldChg>
      <pc:sldChg chg="addSp modSp add mod">
        <pc:chgData name="Mercedes Ondik" userId="1f1f0562-7730-4771-aaa5-3660f7b94af7" providerId="ADAL" clId="{C98A1062-FC02-40F6-8599-AE0574729691}" dt="2021-08-30T02:09:31.892" v="2984" actId="20577"/>
        <pc:sldMkLst>
          <pc:docMk/>
          <pc:sldMk cId="519700998" sldId="263"/>
        </pc:sldMkLst>
        <pc:spChg chg="mod">
          <ac:chgData name="Mercedes Ondik" userId="1f1f0562-7730-4771-aaa5-3660f7b94af7" providerId="ADAL" clId="{C98A1062-FC02-40F6-8599-AE0574729691}" dt="2021-08-30T02:09:31.892" v="2984" actId="20577"/>
          <ac:spMkLst>
            <pc:docMk/>
            <pc:sldMk cId="519700998" sldId="263"/>
            <ac:spMk id="2" creationId="{437D2BAC-66B4-4859-8FF6-379E1FF97317}"/>
          </ac:spMkLst>
        </pc:spChg>
        <pc:spChg chg="mod">
          <ac:chgData name="Mercedes Ondik" userId="1f1f0562-7730-4771-aaa5-3660f7b94af7" providerId="ADAL" clId="{C98A1062-FC02-40F6-8599-AE0574729691}" dt="2021-08-30T01:26:12.662" v="2507" actId="20577"/>
          <ac:spMkLst>
            <pc:docMk/>
            <pc:sldMk cId="519700998" sldId="263"/>
            <ac:spMk id="3" creationId="{C4F604C6-693D-45B5-B506-DD9ACD292FBA}"/>
          </ac:spMkLst>
        </pc:spChg>
        <pc:spChg chg="add mod">
          <ac:chgData name="Mercedes Ondik" userId="1f1f0562-7730-4771-aaa5-3660f7b94af7" providerId="ADAL" clId="{C98A1062-FC02-40F6-8599-AE0574729691}" dt="2021-08-30T01:13:14.557" v="1425" actId="1076"/>
          <ac:spMkLst>
            <pc:docMk/>
            <pc:sldMk cId="519700998" sldId="263"/>
            <ac:spMk id="12" creationId="{B352DCE0-C1F5-41A0-ABB8-FC826FC789F6}"/>
          </ac:spMkLst>
        </pc:spChg>
      </pc:sldChg>
      <pc:sldChg chg="delSp modSp add mod ord setBg delDesignElem">
        <pc:chgData name="Mercedes Ondik" userId="1f1f0562-7730-4771-aaa5-3660f7b94af7" providerId="ADAL" clId="{C98A1062-FC02-40F6-8599-AE0574729691}" dt="2021-08-30T02:09:38.218" v="2986" actId="20577"/>
        <pc:sldMkLst>
          <pc:docMk/>
          <pc:sldMk cId="1720312842" sldId="264"/>
        </pc:sldMkLst>
        <pc:spChg chg="mod">
          <ac:chgData name="Mercedes Ondik" userId="1f1f0562-7730-4771-aaa5-3660f7b94af7" providerId="ADAL" clId="{C98A1062-FC02-40F6-8599-AE0574729691}" dt="2021-08-30T02:09:38.218" v="2986" actId="20577"/>
          <ac:spMkLst>
            <pc:docMk/>
            <pc:sldMk cId="1720312842" sldId="264"/>
            <ac:spMk id="2" creationId="{437D2BAC-66B4-4859-8FF6-379E1FF97317}"/>
          </ac:spMkLst>
        </pc:spChg>
        <pc:spChg chg="mod">
          <ac:chgData name="Mercedes Ondik" userId="1f1f0562-7730-4771-aaa5-3660f7b94af7" providerId="ADAL" clId="{C98A1062-FC02-40F6-8599-AE0574729691}" dt="2021-08-30T02:08:19.682" v="2970" actId="113"/>
          <ac:spMkLst>
            <pc:docMk/>
            <pc:sldMk cId="1720312842" sldId="264"/>
            <ac:spMk id="3" creationId="{C4F604C6-693D-45B5-B506-DD9ACD292FBA}"/>
          </ac:spMkLst>
        </pc:spChg>
        <pc:spChg chg="del">
          <ac:chgData name="Mercedes Ondik" userId="1f1f0562-7730-4771-aaa5-3660f7b94af7" providerId="ADAL" clId="{C98A1062-FC02-40F6-8599-AE0574729691}" dt="2021-08-30T01:57:14.931" v="2568"/>
          <ac:spMkLst>
            <pc:docMk/>
            <pc:sldMk cId="1720312842" sldId="264"/>
            <ac:spMk id="9" creationId="{59A309A7-1751-4ABE-A3C1-EEC40366AD89}"/>
          </ac:spMkLst>
        </pc:spChg>
        <pc:spChg chg="del">
          <ac:chgData name="Mercedes Ondik" userId="1f1f0562-7730-4771-aaa5-3660f7b94af7" providerId="ADAL" clId="{C98A1062-FC02-40F6-8599-AE0574729691}" dt="2021-08-30T01:57:14.931" v="2568"/>
          <ac:spMkLst>
            <pc:docMk/>
            <pc:sldMk cId="1720312842" sldId="264"/>
            <ac:spMk id="11" creationId="{967D8EB6-EAE1-4F9C-B398-83321E287204}"/>
          </ac:spMkLst>
        </pc:spChg>
        <pc:spChg chg="del">
          <ac:chgData name="Mercedes Ondik" userId="1f1f0562-7730-4771-aaa5-3660f7b94af7" providerId="ADAL" clId="{C98A1062-FC02-40F6-8599-AE0574729691}" dt="2021-08-30T02:07:50.357" v="2960" actId="478"/>
          <ac:spMkLst>
            <pc:docMk/>
            <pc:sldMk cId="1720312842" sldId="264"/>
            <ac:spMk id="12" creationId="{B352DCE0-C1F5-41A0-ABB8-FC826FC789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3945-19EF-432C-840B-70AADBD1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D33B-D870-4C16-8E7C-3DDC2F36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B708-C00C-4DF7-96D4-20BE59A7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3A7A-8474-4E5D-8165-6E133265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F4262-92A8-44DE-B18D-00414034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4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B757-AA36-4224-A6CC-50E0FC94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34ED7-CBCA-4DAB-B504-ABBDCAF0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538B-B119-4BBB-B27B-FDD6F9AC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B265-1E8B-40B2-9989-85B4CB10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65F1-7D8D-49BF-936C-969F16F9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0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7C600-F39A-4B1C-BE5C-AE4F04808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8B1E-A10B-4BF6-93BD-914D7CE7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8D5A-34F5-4F93-8F92-6C2EDA8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C3C5-9A93-4EA0-886A-F1E952F7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AEAA-6385-4D96-98D2-E1FF9289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7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0140-C576-4FA4-8A7F-C8794E3D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50A0-E1A7-4BC9-8321-E8BFCE24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E5713-0952-4B8C-A100-9C546C8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272B-A539-45C0-B5CE-A00C5DE5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CC9F-367E-440E-94E3-DD076DB9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19C-C1A6-4B11-B9AC-DF4C07B8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6C73-2C2F-4759-B81D-0431F3EA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B786-C087-4C0C-9DB7-6E700E26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78A7-C220-4F0F-9F78-C95D6A7A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14BA-3CAF-401F-9947-9F4681A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7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8C9F-17F4-44B7-A769-D7AC764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7D8A-0DA4-4AF5-BBB8-CCEF108F5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FD64-A6BC-4CD8-8170-E3DDB957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A1A3-C4E4-4A1A-AE66-5354FC1A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E21DB-CCE1-4FF3-AE01-F97483E7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20BE3-5DF8-4E9B-BD31-5465CD0B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7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C71E-6DE1-4682-81F7-9BC996F4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DE37-073D-4006-BEDD-730A4C29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F8EC-CBF2-4ADE-8DDC-3A210C3A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2437F-9160-4378-BDB4-4BBC522D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9F88D-9D5B-4DB6-9BC0-0898F3149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1B2DB-6D2B-4512-9DDB-9EF560CE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C3625-B0F0-4926-B240-A84278A3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542D0-51C3-4C3A-BFBB-BC321376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4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8A20-AD3A-4558-9DC2-5172C945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7665D-988F-4823-BA2B-0D3677BE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CF2E5-4D45-4BB5-8168-9103DB7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7D7B8-FF94-43A3-9880-A11B4A86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17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60197-EC32-4F21-A606-600C332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D432-613A-4B57-BF4C-DBB6386C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5D7A-FC73-49A3-BE7A-60B0B584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3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B66-D569-4B87-9686-D4DBB2C5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4111-2A04-40E2-B665-3492F01A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DC475-B4EC-423F-9016-F78639D2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1EF91-3CC2-4041-A0E5-A58A112E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347E-76F8-4E28-995B-469547EA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38FB-06C0-4A69-96C9-90045B32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2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06D-22EE-4B6A-A85D-A5DE0A05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C8D9C-BAC3-4CBE-8591-A60100759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2B4A3-04B1-4D4A-90D2-C43BBF5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F5DDA-768F-4FE0-85DA-229D081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F092-1A84-4550-9A18-75D2812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B0E6-714B-4896-9F46-CD2EA536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08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580DF-1E6E-4B8E-B1BE-CB01470C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BF58-DFEF-4A4C-950E-C705676C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D7E0-BF8A-413B-AA0A-D24AD52D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3C59-00B8-44E6-B22E-94901E1BDF7C}" type="datetimeFigureOut">
              <a:rPr lang="en-AU" smtClean="0"/>
              <a:t>30/08/2021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2319-64CB-49F0-8BC1-032E40AE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07FA-A9E4-4278-8440-B4563F83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2333-6C97-4171-9072-32A3F45A8E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09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3607-B439-4F63-8B66-C3BC7569B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29" y="3736562"/>
            <a:ext cx="5334931" cy="2189214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Mercedes Ondik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PhD Student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Biological, Earth, and Environmental Sciences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084EB5A2-62EF-4960-8040-0B692D3BB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393637" y="3507253"/>
            <a:ext cx="1428925" cy="161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3EF2B1-2CB4-423B-B493-F84980731E4F}"/>
              </a:ext>
            </a:extLst>
          </p:cNvPr>
          <p:cNvSpPr/>
          <p:nvPr/>
        </p:nvSpPr>
        <p:spPr>
          <a:xfrm>
            <a:off x="392283" y="569624"/>
            <a:ext cx="6412333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asis MT Pro Medium" panose="02040604050005020304" pitchFamily="18" charset="0"/>
              </a:rPr>
              <a:t>What R and </a:t>
            </a:r>
          </a:p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asis MT Pro Medium" panose="02040604050005020304" pitchFamily="18" charset="0"/>
              </a:rPr>
              <a:t>the Tidyverse </a:t>
            </a:r>
          </a:p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masis MT Pro Medium" panose="02040604050005020304" pitchFamily="18" charset="0"/>
              </a:rPr>
              <a:t>can do for you! 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2D9C39-A2E7-4B17-A400-167B23B39E7F}"/>
              </a:ext>
            </a:extLst>
          </p:cNvPr>
          <p:cNvGrpSpPr/>
          <p:nvPr/>
        </p:nvGrpSpPr>
        <p:grpSpPr>
          <a:xfrm>
            <a:off x="6848932" y="177126"/>
            <a:ext cx="5298752" cy="6408232"/>
            <a:chOff x="4273551" y="203443"/>
            <a:chExt cx="7166721" cy="64082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4EBDAE-AEF3-4E42-99E6-A6B5615BEDD3}"/>
                </a:ext>
              </a:extLst>
            </p:cNvPr>
            <p:cNvSpPr/>
            <p:nvPr/>
          </p:nvSpPr>
          <p:spPr>
            <a:xfrm>
              <a:off x="4831509" y="203443"/>
              <a:ext cx="3905942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Amasis MT Pro Medium" panose="02040604050005020304" pitchFamily="18" charset="0"/>
                </a:rPr>
                <a:t>Overview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E239047C-CE34-4CFA-AEAB-89C60F880000}"/>
                </a:ext>
              </a:extLst>
            </p:cNvPr>
            <p:cNvSpPr txBox="1">
              <a:spLocks/>
            </p:cNvSpPr>
            <p:nvPr/>
          </p:nvSpPr>
          <p:spPr>
            <a:xfrm>
              <a:off x="4273551" y="1436062"/>
              <a:ext cx="7166721" cy="51756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Benefits of coding?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R versus Rstudio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Definitions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R markdown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Directories and R projects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What is the tidyverse?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CSV files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Data frames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Manipulating data</a:t>
              </a:r>
            </a:p>
            <a:p>
              <a:pPr>
                <a:lnSpc>
                  <a:spcPct val="130000"/>
                </a:lnSpc>
              </a:pP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Practice exercises along the 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33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Exercise 1: Console.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Try out some math problems.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40" y="2129605"/>
            <a:ext cx="8789435" cy="4027914"/>
          </a:xfrm>
        </p:spPr>
        <p:txBody>
          <a:bodyPr numCol="3" anchor="ctr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7+3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7-3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8*7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100/50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Square root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sqrt(81)</a:t>
            </a: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Exponents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9^2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mean(c(1,2,3))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max(c(1,2,3))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sum(c(1,2,3))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5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BF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2DCC4-9DED-4C28-8D42-EAB90FCC4523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EFB20-09C5-473C-B306-5D197CA0BBC6}"/>
              </a:ext>
            </a:extLst>
          </p:cNvPr>
          <p:cNvSpPr/>
          <p:nvPr/>
        </p:nvSpPr>
        <p:spPr>
          <a:xfrm>
            <a:off x="8896079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7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Tricks and Definitions</a:t>
            </a:r>
            <a:br>
              <a:rPr lang="en-US" sz="3600" dirty="0">
                <a:latin typeface="Amasis MT Pro Medium" panose="02040604050005020304" pitchFamily="18" charset="0"/>
              </a:rPr>
            </a:b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5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BF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B0C6-5012-4FCC-B09B-35BE7D31274C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E5F5C7-4DA5-4650-B0EB-E31EE1EFBF3A}"/>
              </a:ext>
            </a:extLst>
          </p:cNvPr>
          <p:cNvSpPr/>
          <p:nvPr/>
        </p:nvSpPr>
        <p:spPr>
          <a:xfrm>
            <a:off x="8905738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8321C7-E986-454E-A2DB-DC138871D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0510"/>
              </p:ext>
            </p:extLst>
          </p:nvPr>
        </p:nvGraphicFramePr>
        <p:xfrm>
          <a:off x="209550" y="1493673"/>
          <a:ext cx="8485998" cy="532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707">
                  <a:extLst>
                    <a:ext uri="{9D8B030D-6E8A-4147-A177-3AD203B41FA5}">
                      <a16:colId xmlns:a16="http://schemas.microsoft.com/office/drawing/2014/main" val="829452770"/>
                    </a:ext>
                  </a:extLst>
                </a:gridCol>
                <a:gridCol w="2097091">
                  <a:extLst>
                    <a:ext uri="{9D8B030D-6E8A-4147-A177-3AD203B41FA5}">
                      <a16:colId xmlns:a16="http://schemas.microsoft.com/office/drawing/2014/main" val="59028900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789958056"/>
                    </a:ext>
                  </a:extLst>
                </a:gridCol>
              </a:tblGrid>
              <a:tr h="383802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Tricks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Shortcut (Windows)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Shortcut (Mac)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Run all highlighted or current line of code 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Ctrl + Enter 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Command + Enter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3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# 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Comment out text, this allows you to type notes in a script.  It is considered good practice to   explain your code as you write it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Ctrl + Shift + C 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Command + Shift + C</a:t>
                      </a:r>
                    </a:p>
                    <a:p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7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&lt;- 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Assignment operator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 + -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 + -</a:t>
                      </a:r>
                    </a:p>
                    <a:p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1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+mn-lt"/>
                        </a:rPr>
                        <a:t>%&gt;%</a:t>
                      </a:r>
                    </a:p>
                    <a:p>
                      <a:r>
                        <a:rPr lang="en-AU" dirty="0">
                          <a:latin typeface="+mn-lt"/>
                        </a:rPr>
                        <a:t>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Ctrl + Shift + M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Command + Shift + M</a:t>
                      </a:r>
                      <a:endParaRPr lang="en-AU" dirty="0">
                        <a:latin typeface="+mn-lt"/>
                      </a:endParaRPr>
                    </a:p>
                    <a:p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Insert Chunk 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(R markdown)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Ctrl + Alt + I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Command + Option + I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 help function description and example usage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run in the console: ?function_name 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i.e. ?mean 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run in the console: ?function_name 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i.e. ?mean </a:t>
                      </a:r>
                      <a:endParaRPr lang="en-A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5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Tricks and Definitions</a:t>
            </a:r>
            <a:br>
              <a:rPr lang="en-US" sz="3600" dirty="0">
                <a:latin typeface="Amasis MT Pro Medium" panose="02040604050005020304" pitchFamily="18" charset="0"/>
              </a:rPr>
            </a:b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76" y="1600199"/>
            <a:ext cx="8789435" cy="5019676"/>
          </a:xfrm>
        </p:spPr>
        <p:txBody>
          <a:bodyPr numCol="1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Definitions: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an object that stores information, i.e. a number, text, or a vector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data structure that contains multiple elements of the same type (class)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an object that takes arguments (aka numbers or vectors) as inputs, performs a task on those arguments, and sometimes has an output.  The output of a function can be stored as a variable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Data 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list of equal length vectors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Tibble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version of a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5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BF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B0C6-5012-4FCC-B09B-35BE7D31274C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E5F5C7-4DA5-4650-B0EB-E31EE1EFBF3A}"/>
              </a:ext>
            </a:extLst>
          </p:cNvPr>
          <p:cNvSpPr/>
          <p:nvPr/>
        </p:nvSpPr>
        <p:spPr>
          <a:xfrm>
            <a:off x="8905738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Functions: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Single argument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76" y="1699210"/>
            <a:ext cx="8789435" cy="4602577"/>
          </a:xfrm>
        </p:spPr>
        <p:txBody>
          <a:bodyPr numCol="1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err="1">
                <a:cs typeface="Arial" panose="020B0604020202020204" pitchFamily="34" charset="0"/>
              </a:rPr>
              <a:t>Function_name</a:t>
            </a:r>
            <a:r>
              <a:rPr lang="en-US" sz="2400" dirty="0">
                <a:cs typeface="Arial" panose="020B0604020202020204" pitchFamily="34" charset="0"/>
              </a:rPr>
              <a:t>(argument_1)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Example: mean(x, …)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mean(x = c(1,2,3))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The arguments have placeholder names. In this case, mean takes an argument referred to as x within the function.  According to the R documentation (?mean entered into the console), x can be a vector as shown here.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[2]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mean(c(1,2,3))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lang="en-US" sz="1600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  <a:cs typeface="Arial" panose="020B0604020202020204" pitchFamily="34" charset="0"/>
              </a:rPr>
              <a:t>The placeholder names can be implied. However, the order of arguments matters.  For the function mean, x is the first argument, so mean(c(1,2,3)) is appropriate.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[2]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5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BF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B0C6-5012-4FCC-B09B-35BE7D31274C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E5F5C7-4DA5-4650-B0EB-E31EE1EFBF3A}"/>
              </a:ext>
            </a:extLst>
          </p:cNvPr>
          <p:cNvSpPr/>
          <p:nvPr/>
        </p:nvSpPr>
        <p:spPr>
          <a:xfrm>
            <a:off x="8905738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Functions: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Multiple arguments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7" y="1576492"/>
            <a:ext cx="8961799" cy="4995757"/>
          </a:xfrm>
        </p:spPr>
        <p:txBody>
          <a:bodyPr numCol="1" anchor="ctr"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err="1">
                <a:cs typeface="Arial" panose="020B0604020202020204" pitchFamily="34" charset="0"/>
              </a:rPr>
              <a:t>Function_name</a:t>
            </a:r>
            <a:r>
              <a:rPr lang="en-US" sz="2400" dirty="0">
                <a:cs typeface="Arial" panose="020B0604020202020204" pitchFamily="34" charset="0"/>
              </a:rPr>
              <a:t>(argument_1, argument_2)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Example: round(x, digits = 0)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#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The function round() assumes the argument digits = 0 unless specified otherwise.  Digits: an integer indicating the number of decimal places to be used. 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is called a default setting.</a:t>
            </a:r>
            <a:endParaRPr lang="en-US" sz="3100" b="1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round(3.324)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rounds 3.324 to 0 decimal places</a:t>
            </a:r>
            <a:endParaRPr lang="en-US" sz="14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[3]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round(x = 3.324, digits = 1)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The arguments have placeholder names. By referring to the placeholder names, you can change defaults, i.e. change digits to 1 to round to 1 decimal place instead of 0.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[3.3]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round(digits = 1, x = 3.324)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If you refer to the placeholder names, you can enter your arguments in whatever order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[3.3]</a:t>
            </a:r>
            <a:endParaRPr lang="en-US" sz="18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round(3.324, 1)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# 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If you do not refer to the placeholder names, x and digits, you must put your arguments in a precise order.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[3.3]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53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BF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B0C6-5012-4FCC-B09B-35BE7D31274C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E5F5C7-4DA5-4650-B0EB-E31EE1EFBF3A}"/>
              </a:ext>
            </a:extLst>
          </p:cNvPr>
          <p:cNvSpPr/>
          <p:nvPr/>
        </p:nvSpPr>
        <p:spPr>
          <a:xfrm>
            <a:off x="8905738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52DCE0-C1F5-41A0-ABB8-FC826FC789F6}"/>
              </a:ext>
            </a:extLst>
          </p:cNvPr>
          <p:cNvSpPr txBox="1"/>
          <p:nvPr/>
        </p:nvSpPr>
        <p:spPr>
          <a:xfrm>
            <a:off x="1449026" y="6508502"/>
            <a:ext cx="873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Resource: https://www.stat.berkeley.edu/~statcur/Workshop2/Presentations/functions.pdf</a:t>
            </a:r>
          </a:p>
        </p:txBody>
      </p:sp>
    </p:spTree>
    <p:extLst>
      <p:ext uri="{BB962C8B-B14F-4D97-AF65-F5344CB8AC3E}">
        <p14:creationId xmlns:p14="http://schemas.microsoft.com/office/powerpoint/2010/main" val="51970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Functions: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filter(.data, ..., .preserve = FALSE)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7" y="1576492"/>
            <a:ext cx="8961799" cy="4995757"/>
          </a:xfrm>
        </p:spPr>
        <p:txBody>
          <a:bodyPr numCol="1" anchor="ctr"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The first argument, </a:t>
            </a:r>
            <a:r>
              <a:rPr lang="en-US" sz="2400" b="1" dirty="0">
                <a:cs typeface="Arial" panose="020B0604020202020204" pitchFamily="34" charset="0"/>
              </a:rPr>
              <a:t>.data</a:t>
            </a:r>
            <a:r>
              <a:rPr lang="en-US" sz="2400" dirty="0">
                <a:cs typeface="Arial" panose="020B0604020202020204" pitchFamily="34" charset="0"/>
              </a:rPr>
              <a:t>, is your data.  This needs to be a data frame.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The second argument, </a:t>
            </a:r>
            <a:r>
              <a:rPr lang="en-US" sz="2400" b="1" dirty="0">
                <a:cs typeface="Arial" panose="020B0604020202020204" pitchFamily="34" charset="0"/>
              </a:rPr>
              <a:t>… </a:t>
            </a:r>
            <a:r>
              <a:rPr lang="en-US" sz="2400" dirty="0">
                <a:cs typeface="Arial" panose="020B0604020202020204" pitchFamily="34" charset="0"/>
              </a:rPr>
              <a:t>, is an expression or multiple expressions that return a logical value, and are defined in terms of the variables (column names) in .data.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Example: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filter(bats,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bats$Treatment_thinned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"medium-term")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filter(bats,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Treatment_thinned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"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medium_term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pipes: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 %&gt;%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filter(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Treatment_thinned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"medium-term") %&gt;%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filter(Foraging &gt; 10)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CB0C6-5012-4FCC-B09B-35BE7D31274C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E5F5C7-4DA5-4650-B0EB-E31EE1EFBF3A}"/>
              </a:ext>
            </a:extLst>
          </p:cNvPr>
          <p:cNvSpPr/>
          <p:nvPr/>
        </p:nvSpPr>
        <p:spPr>
          <a:xfrm>
            <a:off x="8905738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1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Manipulating Data: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expressions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27" y="1855763"/>
            <a:ext cx="5857875" cy="4460921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Equal to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== 10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== “hello”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Not Equal to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!= 10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== “hello”</a:t>
            </a: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Greater than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&gt; 10</a:t>
            </a: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Less than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x &lt; 10</a:t>
            </a: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2DCC4-9DED-4C28-8D42-EAB90FCC4523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EFB20-09C5-473C-B306-5D197CA0BBC6}"/>
              </a:ext>
            </a:extLst>
          </p:cNvPr>
          <p:cNvSpPr/>
          <p:nvPr/>
        </p:nvSpPr>
        <p:spPr>
          <a:xfrm>
            <a:off x="8896079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BE58A-FF58-4E24-867F-B1DB3172A95B}"/>
              </a:ext>
            </a:extLst>
          </p:cNvPr>
          <p:cNvSpPr txBox="1"/>
          <p:nvPr/>
        </p:nvSpPr>
        <p:spPr>
          <a:xfrm>
            <a:off x="5752343" y="1905505"/>
            <a:ext cx="362303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Greater than or equal to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x &gt;= 10</a:t>
            </a: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Less than or equal to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x &lt;= 10</a:t>
            </a:r>
          </a:p>
        </p:txBody>
      </p:sp>
    </p:spTree>
    <p:extLst>
      <p:ext uri="{BB962C8B-B14F-4D97-AF65-F5344CB8AC3E}">
        <p14:creationId xmlns:p14="http://schemas.microsoft.com/office/powerpoint/2010/main" val="26459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BAC-66B4-4859-8FF6-379E1FF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8880" cy="145557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masis MT Pro Medium" panose="02040604050005020304" pitchFamily="18" charset="0"/>
              </a:rPr>
              <a:t>Manipulating Data: </a:t>
            </a:r>
            <a:br>
              <a:rPr lang="en-US" sz="3600" dirty="0">
                <a:latin typeface="Amasis MT Pro Medium" panose="02040604050005020304" pitchFamily="18" charset="0"/>
              </a:rPr>
            </a:br>
            <a:r>
              <a:rPr lang="en-US" sz="3600" dirty="0">
                <a:latin typeface="Amasis MT Pro Medium" panose="02040604050005020304" pitchFamily="18" charset="0"/>
              </a:rPr>
              <a:t>expressions, advanced</a:t>
            </a:r>
            <a:endParaRPr lang="en-AU" sz="36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04C6-693D-45B5-B506-DD9ACD29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44" y="1455574"/>
            <a:ext cx="9368876" cy="5802660"/>
          </a:xfrm>
        </p:spPr>
        <p:txBody>
          <a:bodyPr numCol="2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Is an NA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is.na(x)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Is not an NA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!is.na(x)</a:t>
            </a:r>
          </a:p>
          <a:p>
            <a:pPr marL="0" indent="0">
              <a:buNone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 vector of options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x </a:t>
            </a:r>
            <a:r>
              <a:rPr lang="en-AU" dirty="0">
                <a:effectLst/>
                <a:latin typeface="Arial" panose="020B0604020202020204" pitchFamily="34" charset="0"/>
              </a:rPr>
              <a:t>%in% c(1, 3, 5)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Starts with a string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“m”)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“mid”)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Ends with a string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“m”)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“mid”)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Or (|)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x &gt; 10 | x &lt; 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Multiple columns: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And (&amp;)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“m”) &amp; y &gt; 10 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2DCC4-9DED-4C28-8D42-EAB90FCC4523}"/>
              </a:ext>
            </a:extLst>
          </p:cNvPr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CEFB20-09C5-473C-B306-5D197CA0BBC6}"/>
              </a:ext>
            </a:extLst>
          </p:cNvPr>
          <p:cNvSpPr/>
          <p:nvPr/>
        </p:nvSpPr>
        <p:spPr>
          <a:xfrm>
            <a:off x="8896079" y="2358913"/>
            <a:ext cx="2159493" cy="21401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A picture containing text, sign, person&#10;&#10;Description automatically generated">
            <a:extLst>
              <a:ext uri="{FF2B5EF4-FFF2-40B4-BE49-F238E27FC236}">
                <a16:creationId xmlns:a16="http://schemas.microsoft.com/office/drawing/2014/main" id="{79473871-A9EA-4263-8A49-E52B6CC6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4"/>
          <a:stretch/>
        </p:blipFill>
        <p:spPr>
          <a:xfrm>
            <a:off x="9478999" y="2857501"/>
            <a:ext cx="1012973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0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983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Calibri</vt:lpstr>
      <vt:lpstr>Calibri Light</vt:lpstr>
      <vt:lpstr>Office Theme</vt:lpstr>
      <vt:lpstr>PowerPoint Presentation</vt:lpstr>
      <vt:lpstr>Exercise 1: Console.  Try out some math problems.</vt:lpstr>
      <vt:lpstr>Tricks and Definitions </vt:lpstr>
      <vt:lpstr>Tricks and Definitions </vt:lpstr>
      <vt:lpstr>Functions:  Single argument</vt:lpstr>
      <vt:lpstr>Functions:  Multiple arguments</vt:lpstr>
      <vt:lpstr>Functions:  filter(.data, ..., .preserve = FALSE)</vt:lpstr>
      <vt:lpstr>Manipulating Data:  expressions</vt:lpstr>
      <vt:lpstr>Manipulating Data:  expressions, 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Mercedes Ondik</dc:creator>
  <cp:lastModifiedBy>Mercedes Ondik</cp:lastModifiedBy>
  <cp:revision>1</cp:revision>
  <dcterms:created xsi:type="dcterms:W3CDTF">2021-08-25T23:50:24Z</dcterms:created>
  <dcterms:modified xsi:type="dcterms:W3CDTF">2021-08-30T02:12:43Z</dcterms:modified>
</cp:coreProperties>
</file>