
<file path=[Content_Types].xml><?xml version="1.0" encoding="utf-8"?>
<Types xmlns="http://schemas.openxmlformats.org/package/2006/content-types">
  <Default Extension="png" ContentType="image/png"/>
  <Default Extension="tmp$$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7" r:id="rId4"/>
  </p:sldIdLst>
  <p:sldSz cx="142557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B"/>
    <a:srgbClr val="767676"/>
    <a:srgbClr val="94C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969" y="1122363"/>
            <a:ext cx="106918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969" y="3602038"/>
            <a:ext cx="106918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19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2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01771" y="365125"/>
            <a:ext cx="307389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083" y="365125"/>
            <a:ext cx="9043491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0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6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58" y="1709739"/>
            <a:ext cx="122955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58" y="4589464"/>
            <a:ext cx="122955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4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083" y="1825625"/>
            <a:ext cx="605869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6973" y="1825625"/>
            <a:ext cx="605869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6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0" y="365126"/>
            <a:ext cx="1229558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0" y="1681163"/>
            <a:ext cx="6030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940" y="2505075"/>
            <a:ext cx="603085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16973" y="1681163"/>
            <a:ext cx="60605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16973" y="2505075"/>
            <a:ext cx="606055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6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3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4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0" y="457200"/>
            <a:ext cx="45978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551" y="987426"/>
            <a:ext cx="721697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1940" y="2057400"/>
            <a:ext cx="45978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6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0" y="457200"/>
            <a:ext cx="45978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0551" y="987426"/>
            <a:ext cx="721697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1940" y="2057400"/>
            <a:ext cx="45978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46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083" y="365126"/>
            <a:ext cx="12295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083" y="1825625"/>
            <a:ext cx="122955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083" y="6356351"/>
            <a:ext cx="3207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33BF-5EDE-4FDF-AA09-8B575FC8E478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217" y="6356351"/>
            <a:ext cx="4811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68123" y="6356351"/>
            <a:ext cx="3207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FFCB-B874-49D4-B69C-CC43B8972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$$"/><Relationship Id="rId13" Type="http://schemas.openxmlformats.org/officeDocument/2006/relationships/image" Target="../media/image12.tmp$$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tmp$$"/><Relationship Id="rId4" Type="http://schemas.openxmlformats.org/officeDocument/2006/relationships/image" Target="../media/image3.png"/><Relationship Id="rId9" Type="http://schemas.openxmlformats.org/officeDocument/2006/relationships/image" Target="../media/image8.tmp$$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tmp$$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tmp$$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tmp$$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tmp$$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304247" y="5468588"/>
            <a:ext cx="141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Land Cover and Use</a:t>
            </a:r>
            <a:endParaRPr lang="en-A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990089" y="5468588"/>
            <a:ext cx="146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Imagery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62487" y="5468588"/>
            <a:ext cx="146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Water</a:t>
            </a: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725" y="5468588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Elevation and Depth</a:t>
            </a:r>
            <a:endParaRPr lang="en-A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44056" y="3016630"/>
            <a:ext cx="173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Functional Areas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36" y="3016630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Global Geodetic Reference Frame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718769" y="3016630"/>
            <a:ext cx="220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Buildings and Settlements</a:t>
            </a:r>
            <a:endParaRPr lang="en-A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1752858" y="3016630"/>
            <a:ext cx="174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Transport Networks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439492" y="420509"/>
            <a:ext cx="4096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Fundamental Data Themes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8" y="1337007"/>
            <a:ext cx="1801372" cy="1801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6" y="3724324"/>
            <a:ext cx="1801372" cy="1801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55" y="3737771"/>
            <a:ext cx="1801372" cy="180137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43" y="3708473"/>
            <a:ext cx="1801372" cy="18013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63" y="1337007"/>
            <a:ext cx="1825276" cy="1825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02" y="1507186"/>
            <a:ext cx="1450491" cy="14504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00874" y="3016630"/>
            <a:ext cx="146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Geographical Names</a:t>
            </a:r>
            <a:endParaRPr lang="en-AU" sz="16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8" y="1507186"/>
            <a:ext cx="1429515" cy="142951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17201" y="3016630"/>
            <a:ext cx="227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Addresses</a:t>
            </a:r>
            <a:endParaRPr lang="en-AU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5" y="1507186"/>
            <a:ext cx="1438659" cy="143865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997596" y="3016630"/>
            <a:ext cx="146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Land Parcels /Properties</a:t>
            </a:r>
            <a:endParaRPr lang="en-AU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48" y="1507186"/>
            <a:ext cx="1429515" cy="142951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53275" y="5468588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Population Distribution</a:t>
            </a:r>
            <a:endParaRPr lang="en-AU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01" y="3726780"/>
            <a:ext cx="1801372" cy="180137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29746" y="5468588"/>
            <a:ext cx="144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Geology and Soils</a:t>
            </a:r>
            <a:endParaRPr lang="en-AU" sz="16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40" y="3723951"/>
            <a:ext cx="1822848" cy="1822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218" y="1507186"/>
            <a:ext cx="1484379" cy="148437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186167" y="5468588"/>
            <a:ext cx="146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Physical Infrastructure/</a:t>
            </a:r>
          </a:p>
          <a:p>
            <a:pPr algn="ctr"/>
            <a:r>
              <a:rPr lang="en-AU" sz="1600" dirty="0" smtClean="0"/>
              <a:t>Service Points</a:t>
            </a:r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305" y="3719804"/>
            <a:ext cx="1801372" cy="1801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59" y="3724323"/>
            <a:ext cx="1827779" cy="18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8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8" y="1503087"/>
            <a:ext cx="1429515" cy="142951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93" y="1500821"/>
            <a:ext cx="1434048" cy="14340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211" y="3719804"/>
            <a:ext cx="1801372" cy="18013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43" y="3708473"/>
            <a:ext cx="1801372" cy="18013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3" y="3733251"/>
            <a:ext cx="1801372" cy="18013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19" y="3737283"/>
            <a:ext cx="1801372" cy="180137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61" y="3738900"/>
            <a:ext cx="1801372" cy="18013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67" y="3738900"/>
            <a:ext cx="1801372" cy="1801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24" y="3723813"/>
            <a:ext cx="1801372" cy="1801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305" y="1355234"/>
            <a:ext cx="1801372" cy="1801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66" y="1347464"/>
            <a:ext cx="1801372" cy="180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61" y="1331745"/>
            <a:ext cx="1801372" cy="1801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67" y="1321257"/>
            <a:ext cx="1801372" cy="1801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4" y="1335242"/>
            <a:ext cx="1801372" cy="1801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4247" y="5468588"/>
            <a:ext cx="141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Land Cover and Use</a:t>
            </a:r>
            <a:endParaRPr lang="en-A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990089" y="5468588"/>
            <a:ext cx="146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Imagery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62487" y="5468588"/>
            <a:ext cx="146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Water</a:t>
            </a: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725" y="5468588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Elevation and Depth</a:t>
            </a:r>
            <a:endParaRPr lang="en-A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44056" y="3016630"/>
            <a:ext cx="173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Functional Areas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36" y="3016630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Global Geodetic Reference Frame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718769" y="3016630"/>
            <a:ext cx="220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Buildings and Settlements</a:t>
            </a:r>
            <a:endParaRPr lang="en-A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1752858" y="3016630"/>
            <a:ext cx="174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Transport Networks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439492" y="420509"/>
            <a:ext cx="4096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Fundamental Data Themes</a:t>
            </a:r>
            <a:endParaRPr lang="en-A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0874" y="3016630"/>
            <a:ext cx="146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Geographical Names</a:t>
            </a:r>
            <a:endParaRPr lang="en-A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7201" y="3016630"/>
            <a:ext cx="227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Addresses</a:t>
            </a:r>
            <a:endParaRPr lang="en-A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997596" y="3016630"/>
            <a:ext cx="146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Land Parcels /Properties</a:t>
            </a:r>
            <a:endParaRPr lang="en-AU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253275" y="5468588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Population Distribution</a:t>
            </a:r>
            <a:endParaRPr lang="en-AU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229746" y="5468588"/>
            <a:ext cx="144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Geology and Soils</a:t>
            </a:r>
            <a:endParaRPr lang="en-AU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8186167" y="5468588"/>
            <a:ext cx="146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Physical Infrastructure/</a:t>
            </a:r>
          </a:p>
          <a:p>
            <a:pPr algn="ctr"/>
            <a:r>
              <a:rPr lang="en-AU" sz="1600" dirty="0" smtClean="0"/>
              <a:t>Service Points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85675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8" y="1503087"/>
            <a:ext cx="1429515" cy="142951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93" y="1500821"/>
            <a:ext cx="1434048" cy="14340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211" y="3719804"/>
            <a:ext cx="1801372" cy="18013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43" y="3708473"/>
            <a:ext cx="1801372" cy="18013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3" y="3733251"/>
            <a:ext cx="1801372" cy="18013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19" y="3737283"/>
            <a:ext cx="1801372" cy="180137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61" y="3725453"/>
            <a:ext cx="1801372" cy="18013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67" y="3738900"/>
            <a:ext cx="1801372" cy="1801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24" y="3723813"/>
            <a:ext cx="1801372" cy="1801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305" y="1355234"/>
            <a:ext cx="1801372" cy="1801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66" y="1334017"/>
            <a:ext cx="1801372" cy="180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61" y="1331745"/>
            <a:ext cx="1801372" cy="1801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67" y="1321257"/>
            <a:ext cx="1801372" cy="1801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4" y="1335242"/>
            <a:ext cx="1801372" cy="1801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4247" y="5468588"/>
            <a:ext cx="141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Land Cover and Use</a:t>
            </a:r>
            <a:endParaRPr lang="en-A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990089" y="5468588"/>
            <a:ext cx="146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Imagery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62487" y="5468588"/>
            <a:ext cx="146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Water</a:t>
            </a: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725" y="5468588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Elevation and Depth</a:t>
            </a:r>
            <a:endParaRPr lang="en-A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44056" y="3016630"/>
            <a:ext cx="173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Functional Areas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36" y="3016630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Global Geodetic Reference Frame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718769" y="3016630"/>
            <a:ext cx="220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Buildings and Settlements</a:t>
            </a:r>
            <a:endParaRPr lang="en-A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1752858" y="3016630"/>
            <a:ext cx="1749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Transport Networks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439492" y="420509"/>
            <a:ext cx="4096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Fundamental Data Themes</a:t>
            </a:r>
            <a:endParaRPr lang="en-A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0874" y="3016630"/>
            <a:ext cx="146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Geographical Names</a:t>
            </a:r>
            <a:endParaRPr lang="en-A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17201" y="3016630"/>
            <a:ext cx="227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Addresses</a:t>
            </a:r>
            <a:endParaRPr lang="en-A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997596" y="3016630"/>
            <a:ext cx="146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Land Parcels /Properties</a:t>
            </a:r>
            <a:endParaRPr lang="en-AU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253275" y="5468588"/>
            <a:ext cx="17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Population Distribution</a:t>
            </a:r>
            <a:endParaRPr lang="en-AU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229746" y="5468588"/>
            <a:ext cx="144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Geology and Soils</a:t>
            </a:r>
            <a:endParaRPr lang="en-AU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8186167" y="5468588"/>
            <a:ext cx="146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Physical Infrastructure/</a:t>
            </a:r>
          </a:p>
          <a:p>
            <a:pPr algn="ctr"/>
            <a:r>
              <a:rPr lang="en-AU" sz="1600" dirty="0" smtClean="0"/>
              <a:t>Service Points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26881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</TotalTime>
  <Words>120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Lesley Arnold</dc:creator>
  <cp:lastModifiedBy>Lesley Arnold</cp:lastModifiedBy>
  <cp:revision>49</cp:revision>
  <dcterms:created xsi:type="dcterms:W3CDTF">2017-11-13T04:46:57Z</dcterms:created>
  <dcterms:modified xsi:type="dcterms:W3CDTF">2018-01-24T11:29:51Z</dcterms:modified>
</cp:coreProperties>
</file>