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B33"/>
    <a:srgbClr val="FF3A2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7C46-CEB6-473B-8DD4-06CAB258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ADB43-343F-4478-AC46-21649C56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1720-109E-489E-944E-3B09C865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1E33-85A7-45D4-AA3C-AF8010A9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70FB-B1CF-4434-8CD9-42F4358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D94-6392-4B25-BAFD-B4E0D73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5A11A-825C-436C-8C86-8B44EB2C5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26EB-D87E-4707-A3B8-9A1E48A0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D7CED-3058-4EA6-BD34-69ABAC19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5B3F-DB40-4A0C-99AB-B6041D23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75C41-FF19-4D65-80C1-266C9704B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FD80D-4623-464C-8242-2F141DEE8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686E-0D04-4155-8A4A-62F39D64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C96C-D1BF-44D8-B0FB-A99E4EE7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1E57-C34F-4AFC-9188-3B1C6237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B1BA-B0E3-4396-9129-9EF9A9E4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D2EF-5FEE-4F6D-96BD-C74573E9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2A45-828D-4280-AC2C-9E821393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A19A-4FB0-4549-8C77-4BA58C8E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4E1E-BA0D-4391-B2A1-14489848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139C-C6D2-4AAD-A2E1-70362A70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149AF-8F02-46EF-8519-2001065C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E4E88-C88C-4A9D-AC6F-5A0B5113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B33D-571B-47C3-A318-55A27425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8D5-6544-4C67-940D-61BAB1F6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0860-1A48-4B14-90E2-0992429C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B99C-E581-4F02-8A1C-2F22985B7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D8E82-DD74-46D5-AC54-0F28C30E8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94520-D876-4FAB-832E-1A5759DC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308BC-9C94-40E1-92DB-08C55FA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7D262-7F52-442E-B0C0-4CF21EB9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A64A-DC4B-4939-88A3-BCAD9441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B0361-D870-48FC-AF16-E5F03137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3F4C4-3C21-45F8-B2BE-61C9914B8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08E44-D8C9-4529-BC23-E7B03F4C2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21F74-D24E-4D6F-A85D-D5D27B5B4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8C295-C7ED-4D12-BA21-67686404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B4A4B-4760-4973-9CA4-E22E8710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C73AF-0645-4FCE-9CD9-71CED1F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2E95-96AE-4DE5-A15E-C327E89C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E47CF-DA63-490E-8834-B81600B2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C26C7-A7D1-4D51-9846-74306862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E7D8-EA64-4534-A666-6F43D6DA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66D96-04C0-4C04-A122-58020D1F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C60FB-2126-446A-A849-59BFF1C4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3ED1-DA64-4DEB-8AEC-E67E12BE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32A3-685F-484C-AFEB-24C20C94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895C-3DFE-4BF7-9AAD-43F91249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44FD-C2BB-41CB-A79C-0C7DB904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5C2B8-3A4A-4ADD-9CC3-B1F87287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130A7-E104-4A92-8F41-C43B8237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6B7DB-21D1-4AF3-9B83-9545D565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5B68-0258-4308-B3CC-87A9ED88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9DDF1-D19F-410F-B617-1AE6EA9FB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938E-2AAC-45B4-BF82-5B7F5C06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ACDFD-5653-46A9-82AB-6CAF0215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3B94-CBEA-4387-A917-4FC9A42B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9A75A-ACB4-4BBD-B0E5-4F4BDA10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1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ACAC2-86A1-41D6-8151-7F301A1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9E2A-4A4E-4A44-8A13-6A2CCBA4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6E90-CE46-4CAD-9369-1985F1D3A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1576-94CC-4686-8CF5-E7A715A7C148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693B-99A0-4E76-9062-40C2160F8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163B6-DC15-4FF0-8D4E-86CA91F51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8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amily with two children">
            <a:extLst>
              <a:ext uri="{FF2B5EF4-FFF2-40B4-BE49-F238E27FC236}">
                <a16:creationId xmlns:a16="http://schemas.microsoft.com/office/drawing/2014/main" id="{F11051D3-ECCC-45FA-8073-40AC2250F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Heart with pulse">
            <a:extLst>
              <a:ext uri="{FF2B5EF4-FFF2-40B4-BE49-F238E27FC236}">
                <a16:creationId xmlns:a16="http://schemas.microsoft.com/office/drawing/2014/main" id="{979E440D-44CB-4E1E-86C5-49ABB81FF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297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2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7A528610-3B89-43AE-8867-9BD2264B4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emale Profile">
            <a:extLst>
              <a:ext uri="{FF2B5EF4-FFF2-40B4-BE49-F238E27FC236}">
                <a16:creationId xmlns:a16="http://schemas.microsoft.com/office/drawing/2014/main" id="{8D6360D2-F893-4B50-BD18-C60073C2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Group success">
            <a:extLst>
              <a:ext uri="{FF2B5EF4-FFF2-40B4-BE49-F238E27FC236}">
                <a16:creationId xmlns:a16="http://schemas.microsoft.com/office/drawing/2014/main" id="{99365A5D-AEE7-4019-B94C-8886365AA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8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rying face with solid fill">
            <a:extLst>
              <a:ext uri="{FF2B5EF4-FFF2-40B4-BE49-F238E27FC236}">
                <a16:creationId xmlns:a16="http://schemas.microsoft.com/office/drawing/2014/main" id="{7C0F0E0C-5F88-49AC-B123-A53C3145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5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Leaf">
            <a:extLst>
              <a:ext uri="{FF2B5EF4-FFF2-40B4-BE49-F238E27FC236}">
                <a16:creationId xmlns:a16="http://schemas.microsoft.com/office/drawing/2014/main" id="{545215FE-BBF7-4401-8C97-A206569E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3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rawl">
            <a:extLst>
              <a:ext uri="{FF2B5EF4-FFF2-40B4-BE49-F238E27FC236}">
                <a16:creationId xmlns:a16="http://schemas.microsoft.com/office/drawing/2014/main" id="{D90EA06F-EA2B-45D5-B979-22E7F0302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2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Gonzalez Morales</dc:creator>
  <cp:lastModifiedBy>Luis Gonzalez Morales</cp:lastModifiedBy>
  <cp:revision>3</cp:revision>
  <dcterms:created xsi:type="dcterms:W3CDTF">2019-10-30T20:39:05Z</dcterms:created>
  <dcterms:modified xsi:type="dcterms:W3CDTF">2019-10-30T21:05:44Z</dcterms:modified>
</cp:coreProperties>
</file>