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A2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7C46-CEB6-473B-8DD4-06CAB258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ADB43-343F-4478-AC46-21649C56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1720-109E-489E-944E-3B09C865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1E33-85A7-45D4-AA3C-AF8010A9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70FB-B1CF-4434-8CD9-42F4358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D94-6392-4B25-BAFD-B4E0D73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5A11A-825C-436C-8C86-8B44EB2C5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26EB-D87E-4707-A3B8-9A1E48A0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D7CED-3058-4EA6-BD34-69ABAC19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5B3F-DB40-4A0C-99AB-B6041D2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75C41-FF19-4D65-80C1-266C9704B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FD80D-4623-464C-8242-2F141DEE8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686E-0D04-4155-8A4A-62F39D64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C96C-D1BF-44D8-B0FB-A99E4EE7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1E57-C34F-4AFC-9188-3B1C6237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B1BA-B0E3-4396-9129-9EF9A9E4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D2EF-5FEE-4F6D-96BD-C74573E9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2A45-828D-4280-AC2C-9E821393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A19A-4FB0-4549-8C77-4BA58C8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4E1E-BA0D-4391-B2A1-14489848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139C-C6D2-4AAD-A2E1-70362A70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49AF-8F02-46EF-8519-2001065C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E4E88-C88C-4A9D-AC6F-5A0B5113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B33D-571B-47C3-A318-55A27425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8D5-6544-4C67-940D-61BAB1F6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0860-1A48-4B14-90E2-0992429C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B99C-E581-4F02-8A1C-2F22985B7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D8E82-DD74-46D5-AC54-0F28C30E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94520-D876-4FAB-832E-1A5759DC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308BC-9C94-40E1-92DB-08C55FA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D262-7F52-442E-B0C0-4CF21EB9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A64A-DC4B-4939-88A3-BCAD9441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B0361-D870-48FC-AF16-E5F03137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3F4C4-3C21-45F8-B2BE-61C9914B8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08E44-D8C9-4529-BC23-E7B03F4C2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21F74-D24E-4D6F-A85D-D5D27B5B4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8C295-C7ED-4D12-BA21-67686404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B4A4B-4760-4973-9CA4-E22E8710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C73AF-0645-4FCE-9CD9-71CED1F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2E95-96AE-4DE5-A15E-C327E89C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E47CF-DA63-490E-8834-B81600B2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C26C7-A7D1-4D51-9846-74306862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E7D8-EA64-4534-A666-6F43D6DA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66D96-04C0-4C04-A122-58020D1F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C60FB-2126-446A-A849-59BFF1C4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3ED1-DA64-4DEB-8AEC-E67E12BE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32A3-685F-484C-AFEB-24C20C94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895C-3DFE-4BF7-9AAD-43F91249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44FD-C2BB-41CB-A79C-0C7DB904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5C2B8-3A4A-4ADD-9CC3-B1F8728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130A7-E104-4A92-8F41-C43B8237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6B7DB-21D1-4AF3-9B83-9545D56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5B68-0258-4308-B3CC-87A9ED88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9DDF1-D19F-410F-B617-1AE6EA9FB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938E-2AAC-45B4-BF82-5B7F5C06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CDFD-5653-46A9-82AB-6CAF0215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3B94-CBEA-4387-A917-4FC9A42B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9A75A-ACB4-4BBD-B0E5-4F4BDA1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1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ACAC2-86A1-41D6-8151-7F301A1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9E2A-4A4E-4A44-8A13-6A2CCBA4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6E90-CE46-4CAD-9369-1985F1D3A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1576-94CC-4686-8CF5-E7A715A7C148}" type="datetimeFigureOut">
              <a:rPr lang="en-US" smtClean="0"/>
              <a:t>18/10/2019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693B-99A0-4E76-9062-40C2160F8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63B6-DC15-4FF0-8D4E-86CA91F51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4D31-71CE-4CB2-A99F-3209E5DA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amily with two children">
            <a:extLst>
              <a:ext uri="{FF2B5EF4-FFF2-40B4-BE49-F238E27FC236}">
                <a16:creationId xmlns:a16="http://schemas.microsoft.com/office/drawing/2014/main" id="{0CD4997C-4CD0-4E39-ABCF-57242E20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625" y="1228725"/>
            <a:ext cx="914400" cy="914400"/>
          </a:xfrm>
          <a:prstGeom prst="rect">
            <a:avLst/>
          </a:prstGeom>
        </p:spPr>
      </p:pic>
      <p:pic>
        <p:nvPicPr>
          <p:cNvPr id="7" name="Graphic 6" descr="Heart with pulse">
            <a:extLst>
              <a:ext uri="{FF2B5EF4-FFF2-40B4-BE49-F238E27FC236}">
                <a16:creationId xmlns:a16="http://schemas.microsoft.com/office/drawing/2014/main" id="{C545CAA5-641A-4D59-A526-114D725AF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5535" y="1228725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">
            <a:extLst>
              <a:ext uri="{FF2B5EF4-FFF2-40B4-BE49-F238E27FC236}">
                <a16:creationId xmlns:a16="http://schemas.microsoft.com/office/drawing/2014/main" id="{CF24F22D-BECA-4B77-A0F1-1C93A8058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1355" y="1249537"/>
            <a:ext cx="914400" cy="914400"/>
          </a:xfrm>
          <a:prstGeom prst="rect">
            <a:avLst/>
          </a:prstGeom>
        </p:spPr>
      </p:pic>
      <p:pic>
        <p:nvPicPr>
          <p:cNvPr id="19" name="Graphic 18" descr="Group success">
            <a:extLst>
              <a:ext uri="{FF2B5EF4-FFF2-40B4-BE49-F238E27FC236}">
                <a16:creationId xmlns:a16="http://schemas.microsoft.com/office/drawing/2014/main" id="{4FE7F8DA-DACE-4898-9A10-A11468AEA7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8374" y="1249537"/>
            <a:ext cx="914400" cy="914400"/>
          </a:xfrm>
          <a:prstGeom prst="rect">
            <a:avLst/>
          </a:prstGeom>
        </p:spPr>
      </p:pic>
      <p:pic>
        <p:nvPicPr>
          <p:cNvPr id="21" name="Graphic 20" descr="Leaf">
            <a:extLst>
              <a:ext uri="{FF2B5EF4-FFF2-40B4-BE49-F238E27FC236}">
                <a16:creationId xmlns:a16="http://schemas.microsoft.com/office/drawing/2014/main" id="{9822C151-89D7-4A5A-AF3F-8CDCC99E6A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74593" y="1228725"/>
            <a:ext cx="914400" cy="914400"/>
          </a:xfrm>
          <a:prstGeom prst="rect">
            <a:avLst/>
          </a:prstGeom>
        </p:spPr>
      </p:pic>
      <p:pic>
        <p:nvPicPr>
          <p:cNvPr id="23" name="Graphic 22" descr="Crying face with solid fill">
            <a:extLst>
              <a:ext uri="{FF2B5EF4-FFF2-40B4-BE49-F238E27FC236}">
                <a16:creationId xmlns:a16="http://schemas.microsoft.com/office/drawing/2014/main" id="{16CB38A4-7DB4-451A-BBEE-01D2DCF37B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91483" y="1228725"/>
            <a:ext cx="914400" cy="914400"/>
          </a:xfrm>
          <a:prstGeom prst="rect">
            <a:avLst/>
          </a:prstGeom>
        </p:spPr>
      </p:pic>
      <p:pic>
        <p:nvPicPr>
          <p:cNvPr id="27" name="Graphic 26" descr="Books">
            <a:extLst>
              <a:ext uri="{FF2B5EF4-FFF2-40B4-BE49-F238E27FC236}">
                <a16:creationId xmlns:a16="http://schemas.microsoft.com/office/drawing/2014/main" id="{8BCACD08-E53F-4FFA-AD79-FCEAB3F848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5400" y="1249537"/>
            <a:ext cx="914400" cy="914400"/>
          </a:xfrm>
          <a:prstGeom prst="rect">
            <a:avLst/>
          </a:prstGeom>
        </p:spPr>
      </p:pic>
      <p:pic>
        <p:nvPicPr>
          <p:cNvPr id="33" name="Graphic 32" descr="Crawl">
            <a:extLst>
              <a:ext uri="{FF2B5EF4-FFF2-40B4-BE49-F238E27FC236}">
                <a16:creationId xmlns:a16="http://schemas.microsoft.com/office/drawing/2014/main" id="{6AD15068-6AF3-4B48-AF1D-18C5396526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09818" y="3350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4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Gonzalez Morales</dc:creator>
  <cp:lastModifiedBy>Luis Gonzalez Morales</cp:lastModifiedBy>
  <cp:revision>4</cp:revision>
  <dcterms:created xsi:type="dcterms:W3CDTF">2019-10-18T08:50:37Z</dcterms:created>
  <dcterms:modified xsi:type="dcterms:W3CDTF">2019-10-21T03:44:42Z</dcterms:modified>
</cp:coreProperties>
</file>