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65" r:id="rId3"/>
    <p:sldId id="266" r:id="rId4"/>
    <p:sldId id="267" r:id="rId5"/>
    <p:sldId id="257" r:id="rId6"/>
    <p:sldId id="258" r:id="rId7"/>
    <p:sldId id="259" r:id="rId8"/>
    <p:sldId id="260" r:id="rId9"/>
    <p:sldId id="261" r:id="rId10"/>
    <p:sldId id="262" r:id="rId11"/>
    <p:sldId id="263"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2" d="100"/>
          <a:sy n="62" d="100"/>
        </p:scale>
        <p:origin x="7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9BAA-0558-DBFB-42E4-03EF767021E9}"/>
              </a:ext>
            </a:extLst>
          </p:cNvPr>
          <p:cNvSpPr>
            <a:spLocks noGrp="1"/>
          </p:cNvSpPr>
          <p:nvPr>
            <p:ph type="title"/>
          </p:nvPr>
        </p:nvSpPr>
        <p:spPr>
          <a:xfrm>
            <a:off x="1141413" y="608244"/>
            <a:ext cx="9905998" cy="1478570"/>
          </a:xfrm>
        </p:spPr>
        <p:txBody>
          <a:bodyPr/>
          <a:lstStyle/>
          <a:p>
            <a:r>
              <a:rPr lang="en-IN" dirty="0"/>
              <a:t>Song Recommendation System</a:t>
            </a:r>
            <a:endParaRPr lang="en-US" dirty="0"/>
          </a:p>
        </p:txBody>
      </p:sp>
      <p:sp>
        <p:nvSpPr>
          <p:cNvPr id="3" name="Content Placeholder 2">
            <a:extLst>
              <a:ext uri="{FF2B5EF4-FFF2-40B4-BE49-F238E27FC236}">
                <a16:creationId xmlns:a16="http://schemas.microsoft.com/office/drawing/2014/main" id="{2B3DA141-D59A-1F8B-958F-04D41B4A6954}"/>
              </a:ext>
            </a:extLst>
          </p:cNvPr>
          <p:cNvSpPr>
            <a:spLocks noGrp="1"/>
          </p:cNvSpPr>
          <p:nvPr>
            <p:ph idx="1"/>
          </p:nvPr>
        </p:nvSpPr>
        <p:spPr>
          <a:xfrm>
            <a:off x="1141412" y="1848795"/>
            <a:ext cx="9905999" cy="3541714"/>
          </a:xfrm>
        </p:spPr>
        <p:txBody>
          <a:bodyPr>
            <a:normAutofit lnSpcReduction="10000"/>
          </a:bodyPr>
          <a:lstStyle/>
          <a:p>
            <a:pPr marL="0" indent="0">
              <a:buNone/>
            </a:pPr>
            <a:r>
              <a:rPr lang="en-US" sz="3500" b="1" dirty="0"/>
              <a:t>Team 8</a:t>
            </a:r>
          </a:p>
          <a:p>
            <a:pPr marL="0" indent="0">
              <a:buNone/>
            </a:pPr>
            <a:r>
              <a:rPr lang="en-US" sz="3200" b="1" dirty="0"/>
              <a:t>Name                                  ID</a:t>
            </a:r>
          </a:p>
          <a:p>
            <a:pPr marL="0" indent="0">
              <a:buNone/>
            </a:pPr>
            <a:r>
              <a:rPr lang="en-US" dirty="0"/>
              <a:t>Raghu Varan Sharma </a:t>
            </a:r>
            <a:r>
              <a:rPr lang="en-US" dirty="0" err="1"/>
              <a:t>Bhagavatham</a:t>
            </a:r>
            <a:r>
              <a:rPr lang="en-US" dirty="0"/>
              <a:t>           11543836</a:t>
            </a:r>
          </a:p>
          <a:p>
            <a:pPr marL="0" indent="0">
              <a:buNone/>
            </a:pPr>
            <a:r>
              <a:rPr lang="en-US" dirty="0" err="1"/>
              <a:t>Ainavolu</a:t>
            </a:r>
            <a:r>
              <a:rPr lang="en-US" dirty="0"/>
              <a:t> Venkata Anoop Ra                      11518650</a:t>
            </a:r>
          </a:p>
          <a:p>
            <a:pPr marL="0" indent="0">
              <a:buNone/>
            </a:pPr>
            <a:r>
              <a:rPr lang="en-US" dirty="0"/>
              <a:t>Vamsi Krishna Kunta                                 11525411</a:t>
            </a:r>
          </a:p>
          <a:p>
            <a:pPr marL="0" indent="0">
              <a:buNone/>
            </a:pPr>
            <a:r>
              <a:rPr lang="en-US" dirty="0"/>
              <a:t>Revathi Mudduluru                                   11545180</a:t>
            </a:r>
          </a:p>
          <a:p>
            <a:pPr marL="0" indent="0">
              <a:buNone/>
            </a:pPr>
            <a:endParaRPr lang="en-US" dirty="0"/>
          </a:p>
        </p:txBody>
      </p:sp>
    </p:spTree>
    <p:extLst>
      <p:ext uri="{BB962C8B-B14F-4D97-AF65-F5344CB8AC3E}">
        <p14:creationId xmlns:p14="http://schemas.microsoft.com/office/powerpoint/2010/main" val="312354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C227-C765-E904-3C94-6D3DF327A1E9}"/>
              </a:ext>
            </a:extLst>
          </p:cNvPr>
          <p:cNvSpPr>
            <a:spLocks noGrp="1"/>
          </p:cNvSpPr>
          <p:nvPr>
            <p:ph type="title"/>
          </p:nvPr>
        </p:nvSpPr>
        <p:spPr/>
        <p:txBody>
          <a:bodyPr/>
          <a:lstStyle/>
          <a:p>
            <a:pPr algn="ctr"/>
            <a:r>
              <a:rPr lang="en-IN" dirty="0" err="1"/>
              <a:t>scipy</a:t>
            </a:r>
            <a:endParaRPr lang="en-IN" dirty="0"/>
          </a:p>
        </p:txBody>
      </p:sp>
      <p:sp>
        <p:nvSpPr>
          <p:cNvPr id="3" name="Content Placeholder 2">
            <a:extLst>
              <a:ext uri="{FF2B5EF4-FFF2-40B4-BE49-F238E27FC236}">
                <a16:creationId xmlns:a16="http://schemas.microsoft.com/office/drawing/2014/main" id="{13E6B5B2-10EE-5AFA-2A92-3EB92210FE5D}"/>
              </a:ext>
            </a:extLst>
          </p:cNvPr>
          <p:cNvSpPr>
            <a:spLocks noGrp="1"/>
          </p:cNvSpPr>
          <p:nvPr>
            <p:ph idx="1"/>
          </p:nvPr>
        </p:nvSpPr>
        <p:spPr/>
        <p:txBody>
          <a:bodyPr>
            <a:normAutofit/>
          </a:bodyPr>
          <a:lstStyle/>
          <a:p>
            <a:pPr marL="0" indent="0">
              <a:buNone/>
            </a:pPr>
            <a:r>
              <a:rPr lang="en-US" dirty="0"/>
              <a:t>SciPy is a scientific computation library that uses NumPy underneath.</a:t>
            </a:r>
          </a:p>
          <a:p>
            <a:pPr marL="0" indent="0">
              <a:buNone/>
            </a:pPr>
            <a:r>
              <a:rPr lang="en-US" dirty="0"/>
              <a:t>SciPy stands for Scientific Python.</a:t>
            </a:r>
          </a:p>
          <a:p>
            <a:pPr marL="0" indent="0">
              <a:buNone/>
            </a:pPr>
            <a:r>
              <a:rPr lang="en-US" dirty="0"/>
              <a:t>It provides more utility functions for optimization, stats and signal processing.</a:t>
            </a:r>
          </a:p>
          <a:p>
            <a:pPr marL="0" indent="0">
              <a:buNone/>
            </a:pPr>
            <a:r>
              <a:rPr lang="en-US" dirty="0"/>
              <a:t>Like NumPy, SciPy is open source so we can use it freely.</a:t>
            </a:r>
            <a:endParaRPr lang="en-IN" dirty="0"/>
          </a:p>
        </p:txBody>
      </p:sp>
    </p:spTree>
    <p:extLst>
      <p:ext uri="{BB962C8B-B14F-4D97-AF65-F5344CB8AC3E}">
        <p14:creationId xmlns:p14="http://schemas.microsoft.com/office/powerpoint/2010/main" val="200354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EB76-7A96-8057-367F-D36D03675210}"/>
              </a:ext>
            </a:extLst>
          </p:cNvPr>
          <p:cNvSpPr>
            <a:spLocks noGrp="1"/>
          </p:cNvSpPr>
          <p:nvPr>
            <p:ph type="title"/>
          </p:nvPr>
        </p:nvSpPr>
        <p:spPr/>
        <p:txBody>
          <a:bodyPr/>
          <a:lstStyle/>
          <a:p>
            <a:pPr algn="ctr"/>
            <a:r>
              <a:rPr lang="en-IN" dirty="0" err="1"/>
              <a:t>sklearn</a:t>
            </a:r>
            <a:endParaRPr lang="en-IN" dirty="0"/>
          </a:p>
        </p:txBody>
      </p:sp>
      <p:sp>
        <p:nvSpPr>
          <p:cNvPr id="3" name="Content Placeholder 2">
            <a:extLst>
              <a:ext uri="{FF2B5EF4-FFF2-40B4-BE49-F238E27FC236}">
                <a16:creationId xmlns:a16="http://schemas.microsoft.com/office/drawing/2014/main" id="{B41B5079-548B-0CB4-DBA7-64872F4101B8}"/>
              </a:ext>
            </a:extLst>
          </p:cNvPr>
          <p:cNvSpPr>
            <a:spLocks noGrp="1"/>
          </p:cNvSpPr>
          <p:nvPr>
            <p:ph idx="1"/>
          </p:nvPr>
        </p:nvSpPr>
        <p:spPr/>
        <p:txBody>
          <a:bodyPr/>
          <a:lstStyle/>
          <a:p>
            <a:pPr marL="0" indent="0">
              <a:buNone/>
            </a:pPr>
            <a:r>
              <a:rPr lang="en-US" dirty="0"/>
              <a:t>Scikit-learn is a key library for the Python programming language that is typically used in machine learning projects. Scikit-learn is focused on machine learning tools including mathematical, statistical, and general-purpose algorithms that form the basis for many machine learning technologies.</a:t>
            </a:r>
            <a:endParaRPr lang="en-IN" dirty="0"/>
          </a:p>
        </p:txBody>
      </p:sp>
    </p:spTree>
    <p:extLst>
      <p:ext uri="{BB962C8B-B14F-4D97-AF65-F5344CB8AC3E}">
        <p14:creationId xmlns:p14="http://schemas.microsoft.com/office/powerpoint/2010/main" val="11028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3F30-9AEB-DC71-0E17-AF656CB29812}"/>
              </a:ext>
            </a:extLst>
          </p:cNvPr>
          <p:cNvSpPr>
            <a:spLocks noGrp="1"/>
          </p:cNvSpPr>
          <p:nvPr>
            <p:ph type="title"/>
          </p:nvPr>
        </p:nvSpPr>
        <p:spPr/>
        <p:txBody>
          <a:bodyPr/>
          <a:lstStyle/>
          <a:p>
            <a:pPr algn="ctr"/>
            <a:r>
              <a:rPr lang="en-IN" dirty="0"/>
              <a:t>React </a:t>
            </a:r>
            <a:r>
              <a:rPr lang="en-IN" dirty="0" err="1"/>
              <a:t>js</a:t>
            </a:r>
            <a:endParaRPr lang="en-IN" dirty="0"/>
          </a:p>
        </p:txBody>
      </p:sp>
      <p:sp>
        <p:nvSpPr>
          <p:cNvPr id="3" name="Content Placeholder 2">
            <a:extLst>
              <a:ext uri="{FF2B5EF4-FFF2-40B4-BE49-F238E27FC236}">
                <a16:creationId xmlns:a16="http://schemas.microsoft.com/office/drawing/2014/main" id="{6834E663-B895-6342-CECD-EB74A77B793E}"/>
              </a:ext>
            </a:extLst>
          </p:cNvPr>
          <p:cNvSpPr>
            <a:spLocks noGrp="1"/>
          </p:cNvSpPr>
          <p:nvPr>
            <p:ph idx="1"/>
          </p:nvPr>
        </p:nvSpPr>
        <p:spPr/>
        <p:txBody>
          <a:bodyPr/>
          <a:lstStyle/>
          <a:p>
            <a:pPr marL="0" indent="0">
              <a:buNone/>
            </a:pPr>
            <a:r>
              <a:rPr lang="en-US" dirty="0"/>
              <a:t>The React.js framework is an open-source JavaScript framework and library developed by Facebook. It’s used for building interactive user interfaces and web applications quickly and efficiently with significantly less code than you would with vanilla JavaScript. We will use React JS to build our front end.</a:t>
            </a:r>
            <a:endParaRPr lang="en-IN" dirty="0"/>
          </a:p>
        </p:txBody>
      </p:sp>
    </p:spTree>
    <p:extLst>
      <p:ext uri="{BB962C8B-B14F-4D97-AF65-F5344CB8AC3E}">
        <p14:creationId xmlns:p14="http://schemas.microsoft.com/office/powerpoint/2010/main" val="399348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346FD-943F-4183-EE17-40A8798EA39C}"/>
              </a:ext>
            </a:extLst>
          </p:cNvPr>
          <p:cNvSpPr>
            <a:spLocks noGrp="1"/>
          </p:cNvSpPr>
          <p:nvPr>
            <p:ph idx="1"/>
          </p:nvPr>
        </p:nvSpPr>
        <p:spPr/>
        <p:txBody>
          <a:bodyPr/>
          <a:lstStyle/>
          <a:p>
            <a:pPr marL="0" indent="0">
              <a:buNone/>
            </a:pPr>
            <a:r>
              <a:rPr lang="en-US" dirty="0"/>
              <a:t>                    </a:t>
            </a:r>
            <a:r>
              <a:rPr lang="en-US" sz="8800" dirty="0"/>
              <a:t>THANK YOU  </a:t>
            </a:r>
          </a:p>
        </p:txBody>
      </p:sp>
    </p:spTree>
    <p:extLst>
      <p:ext uri="{BB962C8B-B14F-4D97-AF65-F5344CB8AC3E}">
        <p14:creationId xmlns:p14="http://schemas.microsoft.com/office/powerpoint/2010/main" val="255274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37C4-466E-5639-6AD6-72CECACEDC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B6A9CE8-E13A-22F7-112D-8E3D69074C87}"/>
              </a:ext>
            </a:extLst>
          </p:cNvPr>
          <p:cNvSpPr>
            <a:spLocks noGrp="1"/>
          </p:cNvSpPr>
          <p:nvPr>
            <p:ph idx="1"/>
          </p:nvPr>
        </p:nvSpPr>
        <p:spPr/>
        <p:txBody>
          <a:bodyPr/>
          <a:lstStyle/>
          <a:p>
            <a:r>
              <a:rPr lang="en-US" dirty="0"/>
              <a:t>With the rise of digital content distribution, we have access to a huge music collection. With millions of songs to choose from, we sometimes feel overwhelmed. Thus, an efficient music recommender system is necessary in the interest of both music service providers and customers Our music recommender system is large-scale and personalized. We learn from users’ listening history and features of songs and predict songs that a user would like to listen to.</a:t>
            </a:r>
          </a:p>
        </p:txBody>
      </p:sp>
    </p:spTree>
    <p:extLst>
      <p:ext uri="{BB962C8B-B14F-4D97-AF65-F5344CB8AC3E}">
        <p14:creationId xmlns:p14="http://schemas.microsoft.com/office/powerpoint/2010/main" val="283072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2D2F-419F-3E76-D840-72075DDFC304}"/>
              </a:ext>
            </a:extLst>
          </p:cNvPr>
          <p:cNvSpPr>
            <a:spLocks noGrp="1"/>
          </p:cNvSpPr>
          <p:nvPr>
            <p:ph type="title"/>
          </p:nvPr>
        </p:nvSpPr>
        <p:spPr/>
        <p:txBody>
          <a:bodyPr/>
          <a:lstStyle/>
          <a:p>
            <a:r>
              <a:rPr lang="en-US" dirty="0"/>
              <a:t>WHY A RECOMMENDER SYSTEM?</a:t>
            </a:r>
          </a:p>
        </p:txBody>
      </p:sp>
      <p:sp>
        <p:nvSpPr>
          <p:cNvPr id="3" name="Content Placeholder 2">
            <a:extLst>
              <a:ext uri="{FF2B5EF4-FFF2-40B4-BE49-F238E27FC236}">
                <a16:creationId xmlns:a16="http://schemas.microsoft.com/office/drawing/2014/main" id="{9C34A725-CBA0-FB13-AFD8-1BCB7585FF5F}"/>
              </a:ext>
            </a:extLst>
          </p:cNvPr>
          <p:cNvSpPr>
            <a:spLocks noGrp="1"/>
          </p:cNvSpPr>
          <p:nvPr>
            <p:ph idx="1"/>
          </p:nvPr>
        </p:nvSpPr>
        <p:spPr/>
        <p:txBody>
          <a:bodyPr/>
          <a:lstStyle/>
          <a:p>
            <a:r>
              <a:rPr lang="en-US" dirty="0"/>
              <a:t>Music dataset is too big while life is short!!!! You need someone to teach you how to manage and give you </a:t>
            </a:r>
            <a:r>
              <a:rPr lang="en-US" dirty="0" err="1"/>
              <a:t>wisesuggestions</a:t>
            </a:r>
            <a:r>
              <a:rPr lang="en-US" dirty="0"/>
              <a:t> according to your taste! Music service providers need a more efficient system to attraction their clients</a:t>
            </a:r>
          </a:p>
        </p:txBody>
      </p:sp>
    </p:spTree>
    <p:extLst>
      <p:ext uri="{BB962C8B-B14F-4D97-AF65-F5344CB8AC3E}">
        <p14:creationId xmlns:p14="http://schemas.microsoft.com/office/powerpoint/2010/main" val="264199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3587D8-E4EF-8370-9C51-3AE77C897B47}"/>
              </a:ext>
            </a:extLst>
          </p:cNvPr>
          <p:cNvPicPr>
            <a:picLocks noGrp="1" noChangeAspect="1"/>
          </p:cNvPicPr>
          <p:nvPr>
            <p:ph idx="1"/>
          </p:nvPr>
        </p:nvPicPr>
        <p:blipFill rotWithShape="1">
          <a:blip r:embed="rId2"/>
          <a:srcRect l="29279" t="28541" r="556" b="7188"/>
          <a:stretch/>
        </p:blipFill>
        <p:spPr>
          <a:xfrm>
            <a:off x="1561672" y="1767155"/>
            <a:ext cx="8856324" cy="3667874"/>
          </a:xfrm>
        </p:spPr>
      </p:pic>
    </p:spTree>
    <p:extLst>
      <p:ext uri="{BB962C8B-B14F-4D97-AF65-F5344CB8AC3E}">
        <p14:creationId xmlns:p14="http://schemas.microsoft.com/office/powerpoint/2010/main" val="247839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7EBA-E336-6E82-08BA-2D039C6FB448}"/>
              </a:ext>
            </a:extLst>
          </p:cNvPr>
          <p:cNvSpPr>
            <a:spLocks noGrp="1"/>
          </p:cNvSpPr>
          <p:nvPr>
            <p:ph type="title"/>
          </p:nvPr>
        </p:nvSpPr>
        <p:spPr>
          <a:xfrm>
            <a:off x="1143001" y="2438441"/>
            <a:ext cx="9905998" cy="1478570"/>
          </a:xfrm>
        </p:spPr>
        <p:txBody>
          <a:bodyPr/>
          <a:lstStyle/>
          <a:p>
            <a:pPr algn="ctr"/>
            <a:r>
              <a:rPr lang="en-IN" dirty="0"/>
              <a:t>Tools To be used</a:t>
            </a:r>
          </a:p>
        </p:txBody>
      </p:sp>
    </p:spTree>
    <p:extLst>
      <p:ext uri="{BB962C8B-B14F-4D97-AF65-F5344CB8AC3E}">
        <p14:creationId xmlns:p14="http://schemas.microsoft.com/office/powerpoint/2010/main" val="108794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79F2-914C-0E92-2FF0-64A027AD549A}"/>
              </a:ext>
            </a:extLst>
          </p:cNvPr>
          <p:cNvSpPr>
            <a:spLocks noGrp="1"/>
          </p:cNvSpPr>
          <p:nvPr>
            <p:ph type="title"/>
          </p:nvPr>
        </p:nvSpPr>
        <p:spPr/>
        <p:txBody>
          <a:bodyPr/>
          <a:lstStyle/>
          <a:p>
            <a:pPr algn="ctr"/>
            <a:r>
              <a:rPr lang="en-IN" dirty="0"/>
              <a:t>pandas</a:t>
            </a:r>
          </a:p>
        </p:txBody>
      </p:sp>
      <p:sp>
        <p:nvSpPr>
          <p:cNvPr id="3" name="Content Placeholder 2">
            <a:extLst>
              <a:ext uri="{FF2B5EF4-FFF2-40B4-BE49-F238E27FC236}">
                <a16:creationId xmlns:a16="http://schemas.microsoft.com/office/drawing/2014/main" id="{C42B95FF-BF2F-93C3-CF2E-E7519F7C7088}"/>
              </a:ext>
            </a:extLst>
          </p:cNvPr>
          <p:cNvSpPr>
            <a:spLocks noGrp="1"/>
          </p:cNvSpPr>
          <p:nvPr>
            <p:ph idx="1"/>
          </p:nvPr>
        </p:nvSpPr>
        <p:spPr/>
        <p:txBody>
          <a:bodyPr/>
          <a:lstStyle/>
          <a:p>
            <a:pPr marL="0" indent="0">
              <a:buNone/>
            </a:pPr>
            <a:r>
              <a:rPr lang="en-US" dirty="0"/>
              <a:t>Pandas is an open-source Python package that is most widely used for data science/data analysis and machine learning tasks. It is built on top of another package named </a:t>
            </a:r>
            <a:r>
              <a:rPr lang="en-US" dirty="0" err="1"/>
              <a:t>Numpy</a:t>
            </a:r>
            <a:r>
              <a:rPr lang="en-US" dirty="0"/>
              <a:t>, which provides support for multi-dimensional arrays. As one of the most popular data-wrangling packages, Pandas works well with many other data science modules inside the Python ecosystem and is typically included in every Python distribution, from those that come with your operating system to commercial vendor distributions like </a:t>
            </a:r>
            <a:r>
              <a:rPr lang="en-US" dirty="0" err="1"/>
              <a:t>ActiveState’s</a:t>
            </a:r>
            <a:r>
              <a:rPr lang="en-US" dirty="0"/>
              <a:t> </a:t>
            </a:r>
            <a:r>
              <a:rPr lang="en-US" dirty="0" err="1"/>
              <a:t>ActivePython</a:t>
            </a:r>
            <a:r>
              <a:rPr lang="en-US" dirty="0"/>
              <a:t>. </a:t>
            </a:r>
            <a:endParaRPr lang="en-IN" dirty="0"/>
          </a:p>
        </p:txBody>
      </p:sp>
    </p:spTree>
    <p:extLst>
      <p:ext uri="{BB962C8B-B14F-4D97-AF65-F5344CB8AC3E}">
        <p14:creationId xmlns:p14="http://schemas.microsoft.com/office/powerpoint/2010/main" val="322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592F-8BE5-7520-E562-F8E334B8040B}"/>
              </a:ext>
            </a:extLst>
          </p:cNvPr>
          <p:cNvSpPr>
            <a:spLocks noGrp="1"/>
          </p:cNvSpPr>
          <p:nvPr>
            <p:ph type="title"/>
          </p:nvPr>
        </p:nvSpPr>
        <p:spPr/>
        <p:txBody>
          <a:bodyPr/>
          <a:lstStyle/>
          <a:p>
            <a:pPr algn="ctr"/>
            <a:r>
              <a:rPr lang="en-IN" dirty="0" err="1"/>
              <a:t>Numpy</a:t>
            </a:r>
            <a:endParaRPr lang="en-IN" dirty="0"/>
          </a:p>
        </p:txBody>
      </p:sp>
      <p:sp>
        <p:nvSpPr>
          <p:cNvPr id="3" name="Content Placeholder 2">
            <a:extLst>
              <a:ext uri="{FF2B5EF4-FFF2-40B4-BE49-F238E27FC236}">
                <a16:creationId xmlns:a16="http://schemas.microsoft.com/office/drawing/2014/main" id="{1946691F-B500-16F6-B728-5FCA45DF70DA}"/>
              </a:ext>
            </a:extLst>
          </p:cNvPr>
          <p:cNvSpPr>
            <a:spLocks noGrp="1"/>
          </p:cNvSpPr>
          <p:nvPr>
            <p:ph idx="1"/>
          </p:nvPr>
        </p:nvSpPr>
        <p:spPr/>
        <p:txBody>
          <a:bodyPr>
            <a:normAutofit fontScale="92500"/>
          </a:bodyPr>
          <a:lstStyle/>
          <a:p>
            <a:pPr marL="0" indent="0">
              <a:buNone/>
            </a:pPr>
            <a:r>
              <a:rPr lang="en-US" dirty="0"/>
              <a:t>In Python we have lists that serve the purpose of arrays, but they are slow to process.</a:t>
            </a:r>
          </a:p>
          <a:p>
            <a:pPr marL="0" indent="0">
              <a:buNone/>
            </a:pPr>
            <a:r>
              <a:rPr lang="en-US" dirty="0"/>
              <a:t>NumPy aims to provide an array object that is up to 50x faster than traditional Python lists.</a:t>
            </a:r>
          </a:p>
          <a:p>
            <a:pPr marL="0" indent="0">
              <a:buNone/>
            </a:pPr>
            <a:r>
              <a:rPr lang="en-US" dirty="0"/>
              <a:t>The array object in NumPy is called </a:t>
            </a:r>
            <a:r>
              <a:rPr lang="en-US" dirty="0" err="1"/>
              <a:t>ndarray</a:t>
            </a:r>
            <a:r>
              <a:rPr lang="en-US" dirty="0"/>
              <a:t>, it provides a lot of supporting functions that make working with </a:t>
            </a:r>
            <a:r>
              <a:rPr lang="en-US" dirty="0" err="1"/>
              <a:t>ndarray</a:t>
            </a:r>
            <a:r>
              <a:rPr lang="en-US" dirty="0"/>
              <a:t> very easy.</a:t>
            </a:r>
          </a:p>
          <a:p>
            <a:pPr marL="0" indent="0">
              <a:buNone/>
            </a:pPr>
            <a:r>
              <a:rPr lang="en-US" dirty="0"/>
              <a:t>Arrays are very frequently used in data science, where speed and resources are very important.</a:t>
            </a:r>
            <a:endParaRPr lang="en-IN" dirty="0"/>
          </a:p>
        </p:txBody>
      </p:sp>
    </p:spTree>
    <p:extLst>
      <p:ext uri="{BB962C8B-B14F-4D97-AF65-F5344CB8AC3E}">
        <p14:creationId xmlns:p14="http://schemas.microsoft.com/office/powerpoint/2010/main" val="261382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DDD-2793-51DE-1875-1DEE7202E1CB}"/>
              </a:ext>
            </a:extLst>
          </p:cNvPr>
          <p:cNvSpPr>
            <a:spLocks noGrp="1"/>
          </p:cNvSpPr>
          <p:nvPr>
            <p:ph type="title"/>
          </p:nvPr>
        </p:nvSpPr>
        <p:spPr/>
        <p:txBody>
          <a:bodyPr/>
          <a:lstStyle/>
          <a:p>
            <a:pPr algn="ctr"/>
            <a:r>
              <a:rPr lang="en-IN" dirty="0"/>
              <a:t>Matplotlib</a:t>
            </a:r>
          </a:p>
        </p:txBody>
      </p:sp>
      <p:sp>
        <p:nvSpPr>
          <p:cNvPr id="3" name="Content Placeholder 2">
            <a:extLst>
              <a:ext uri="{FF2B5EF4-FFF2-40B4-BE49-F238E27FC236}">
                <a16:creationId xmlns:a16="http://schemas.microsoft.com/office/drawing/2014/main" id="{A01CA654-3B89-755A-417D-51B0A54FA521}"/>
              </a:ext>
            </a:extLst>
          </p:cNvPr>
          <p:cNvSpPr>
            <a:spLocks noGrp="1"/>
          </p:cNvSpPr>
          <p:nvPr>
            <p:ph idx="1"/>
          </p:nvPr>
        </p:nvSpPr>
        <p:spPr/>
        <p:txBody>
          <a:bodyPr/>
          <a:lstStyle/>
          <a:p>
            <a:pPr marL="0" indent="0">
              <a:buNone/>
            </a:pPr>
            <a:r>
              <a:rPr lang="en-US" dirty="0"/>
              <a:t>Matplotlib is a cross-platform, data visualization, and graphical plotting library for Python and its numerical extension NumPy. As such, it offers a viable open-source alternative to MATLAB. We can also use matplotlib’s APIs (Application Programming Interfaces) to embed plots in GUI applications.</a:t>
            </a:r>
            <a:endParaRPr lang="en-IN" dirty="0"/>
          </a:p>
        </p:txBody>
      </p:sp>
    </p:spTree>
    <p:extLst>
      <p:ext uri="{BB962C8B-B14F-4D97-AF65-F5344CB8AC3E}">
        <p14:creationId xmlns:p14="http://schemas.microsoft.com/office/powerpoint/2010/main" val="348872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ACB5-3DAE-6CDC-901B-E305850622C2}"/>
              </a:ext>
            </a:extLst>
          </p:cNvPr>
          <p:cNvSpPr>
            <a:spLocks noGrp="1"/>
          </p:cNvSpPr>
          <p:nvPr>
            <p:ph type="title"/>
          </p:nvPr>
        </p:nvSpPr>
        <p:spPr/>
        <p:txBody>
          <a:bodyPr/>
          <a:lstStyle/>
          <a:p>
            <a:pPr algn="ctr"/>
            <a:r>
              <a:rPr lang="en-IN" dirty="0" err="1"/>
              <a:t>Tensorflow</a:t>
            </a:r>
            <a:endParaRPr lang="en-IN" dirty="0"/>
          </a:p>
        </p:txBody>
      </p:sp>
      <p:sp>
        <p:nvSpPr>
          <p:cNvPr id="3" name="Content Placeholder 2">
            <a:extLst>
              <a:ext uri="{FF2B5EF4-FFF2-40B4-BE49-F238E27FC236}">
                <a16:creationId xmlns:a16="http://schemas.microsoft.com/office/drawing/2014/main" id="{96B2E9C9-94D0-F157-D5F7-1BBBF32B70E1}"/>
              </a:ext>
            </a:extLst>
          </p:cNvPr>
          <p:cNvSpPr>
            <a:spLocks noGrp="1"/>
          </p:cNvSpPr>
          <p:nvPr>
            <p:ph idx="1"/>
          </p:nvPr>
        </p:nvSpPr>
        <p:spPr/>
        <p:txBody>
          <a:bodyPr/>
          <a:lstStyle/>
          <a:p>
            <a:pPr marL="0" indent="0">
              <a:buNone/>
            </a:pPr>
            <a:r>
              <a:rPr lang="en-US" dirty="0"/>
              <a:t>TensorFlow is a Python library for fast numerical computing created and released by Google.</a:t>
            </a:r>
          </a:p>
          <a:p>
            <a:pPr marL="0" indent="0">
              <a:buNone/>
            </a:pPr>
            <a:r>
              <a:rPr lang="en-US" dirty="0"/>
              <a:t>It is a foundation library that can be used to create Deep Learning models directly or by using wrapper libraries that simplify the process built on top of TensorFlow.</a:t>
            </a:r>
            <a:endParaRPr lang="en-IN" dirty="0"/>
          </a:p>
        </p:txBody>
      </p:sp>
    </p:spTree>
    <p:extLst>
      <p:ext uri="{BB962C8B-B14F-4D97-AF65-F5344CB8AC3E}">
        <p14:creationId xmlns:p14="http://schemas.microsoft.com/office/powerpoint/2010/main" val="3234951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{C318821E-3434-466A-8379-D2DDD2D3927C}tf04033919</Template>
  <TotalTime>74</TotalTime>
  <Words>566</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Song Recommendation System</vt:lpstr>
      <vt:lpstr>Introduction</vt:lpstr>
      <vt:lpstr>WHY A RECOMMENDER SYSTEM?</vt:lpstr>
      <vt:lpstr>PowerPoint Presentation</vt:lpstr>
      <vt:lpstr>Tools To be used</vt:lpstr>
      <vt:lpstr>pandas</vt:lpstr>
      <vt:lpstr>Numpy</vt:lpstr>
      <vt:lpstr>Matplotlib</vt:lpstr>
      <vt:lpstr>Tensorflow</vt:lpstr>
      <vt:lpstr>scipy</vt:lpstr>
      <vt:lpstr>sklearn</vt:lpstr>
      <vt:lpstr>React js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Recommendation System</dc:title>
  <dc:creator>Manas</dc:creator>
  <cp:lastModifiedBy>Mudduluru, Revathi</cp:lastModifiedBy>
  <cp:revision>3</cp:revision>
  <dcterms:created xsi:type="dcterms:W3CDTF">2022-11-11T22:33:11Z</dcterms:created>
  <dcterms:modified xsi:type="dcterms:W3CDTF">2022-11-12T03:41:22Z</dcterms:modified>
</cp:coreProperties>
</file>