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4440e2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4440e2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2e31ed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2e31ed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533523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533523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439560a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439560a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2e31ed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2e31ed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2e31ed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2e31ed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2e31ed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2e31ed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2e31ed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2e31ed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2e31ed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2e31ed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2e31ed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2e31ed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2e31ed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2e31ed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008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509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8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509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8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509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Programming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Wright - Computer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Ruiz - Computer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847100" y="1997400"/>
            <a:ext cx="5449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https://www.onlinegdb.com/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Embedded Programming Part 2 -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10/023/2019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Hardware Design -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11/06/2019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Systems Design -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11/20/2019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69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int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float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double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Bool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string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char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+	addition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-	subtraction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*	multiplication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/	division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%	modulo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Assignment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y++;			y = y + 1;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y--;			y = y - 1;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y += x;		y = y + x;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x -= 5;		x = x - 5;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x /= y;		x = x / y;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&amp;&amp;	And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|| 	Or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!	Not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==	Equal to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!=	Not equal to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&lt;	Less than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&gt; 	Greater than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&lt;= 	Less than or equal to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&gt;= 	Greater than or equal to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if/else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Executes a block of code </a:t>
            </a:r>
            <a:r>
              <a:rPr b="1"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if</a:t>
            </a: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a specified condition is true.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switch </a:t>
            </a: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case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○"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 switch case is used test variable equality for a list of values, where each value is a case. When the variable is equal to one of the cases, the statements following the case are executed.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35125" y="1684150"/>
            <a:ext cx="516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While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○"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Control flow statement that allows code to be executed repeatedly based on a given Boolean condition.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Do-while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○"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Executes a block of code at least once, and then repeatedly executes the block, or not, depending on a given boolean condition at the end of the block.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●"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For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Char char="○"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For-loops are typically used when the number of iterations is known before entering the loop.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25" y="1684150"/>
            <a:ext cx="3594374" cy="268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</a:t>
            </a:r>
            <a:r>
              <a:rPr lang="en" sz="1200"/>
              <a:t>in &gt;&gt;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is used to accept the input from the standard input device (keyboard).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</a:t>
            </a:r>
            <a:r>
              <a:rPr lang="en" sz="1200"/>
              <a:t>out &lt;&lt;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is used to display the output to the standard output device (monitor).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Refers to a segment that groups code to perform a specific task.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two basic types of functions, ones that do not return a value and those that do return a value.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