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Average"/>
      <p:regular r:id="rId13"/>
    </p:embeddedFont>
    <p:embeddedFont>
      <p:font typeface="Oswald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verage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bold.fntdata"/><Relationship Id="rId14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1be10ac3b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1be10ac3b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69f68f2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69f68f2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69f68f2f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69f68f2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69f68f2f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69f68f2f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69f68f2f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69f68f2f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69f68f2f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69f68f2f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69f68f2f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69f68f2f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69855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F2F2F2"/>
                </a:solidFill>
                <a:latin typeface="Verdana"/>
                <a:ea typeface="Verdana"/>
                <a:cs typeface="Verdana"/>
                <a:sym typeface="Verdana"/>
              </a:rPr>
              <a:t>Project G.O.A.T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16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Team name: Mean Green Solutions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Members: Albert Kileo, Jack Follett, Jesus Chavez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Project name: Project G.O.A.T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Client: Clean Chickens and Co. LLC, Rebecca Wierschke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4625" y="3327283"/>
            <a:ext cx="1292900" cy="101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20475"/>
            <a:ext cx="85206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Verdana"/>
                <a:ea typeface="Verdana"/>
                <a:cs typeface="Verdana"/>
                <a:sym typeface="Verdana"/>
              </a:rPr>
              <a:t>Overview of Project Purpose</a:t>
            </a:r>
            <a:endParaRPr b="1" sz="1800" u="sng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The </a:t>
            </a:r>
            <a:r>
              <a:rPr b="1" lang="en" sz="1400">
                <a:solidFill>
                  <a:schemeClr val="dk1"/>
                </a:solidFill>
              </a:rPr>
              <a:t>Goat Observation and Assessment Technology (G.O.A.T)</a:t>
            </a:r>
            <a:r>
              <a:rPr lang="en" sz="1400">
                <a:solidFill>
                  <a:schemeClr val="dk1"/>
                </a:solidFill>
              </a:rPr>
              <a:t> project aims to address the absence of a grading system for goat livestock in the U.S. using advanced image recognition and database management, the system will: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Automate goat grading and pricing based on image analysis.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Enable traceability for origin tracking, food security, and recalls.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Improve operational efficiency and standardize carcass selection.</a:t>
            </a:r>
            <a:endParaRPr sz="2100"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8775" y="2183687"/>
            <a:ext cx="2873524" cy="23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Verdana"/>
                <a:ea typeface="Verdana"/>
                <a:cs typeface="Verdana"/>
                <a:sym typeface="Verdana"/>
              </a:rPr>
              <a:t>Summary of key design features of the system</a:t>
            </a:r>
            <a:endParaRPr b="1" sz="1800" u="sng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Software Features: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Image Gathering and Recognition:</a:t>
            </a:r>
            <a:r>
              <a:rPr lang="en" sz="1400">
                <a:solidFill>
                  <a:schemeClr val="dk1"/>
                </a:solidFill>
              </a:rPr>
              <a:t> Integration with cameras for multi-angle images, processed using AI to assign grades and prices based on goat quality.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Database Management:</a:t>
            </a:r>
            <a:r>
              <a:rPr lang="en" sz="1400">
                <a:solidFill>
                  <a:schemeClr val="dk1"/>
                </a:solidFill>
              </a:rPr>
              <a:t> A structured SQL database for tracking grading data, goat origin, weight, and pricing.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User-Friendly Interface:</a:t>
            </a:r>
            <a:r>
              <a:rPr lang="en" sz="1400">
                <a:solidFill>
                  <a:schemeClr val="dk1"/>
                </a:solidFill>
              </a:rPr>
              <a:t> Simplified UI for workers to input breeder/barcode information, manage images, and access database records.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Hardware Features: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High-quality cameras connected to the system to capture precise images.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Secure, isolated main computer setup to protect from industrial contamination.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Scalable storage solution to accommodate future data growth.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Verdana"/>
                <a:ea typeface="Verdana"/>
                <a:cs typeface="Verdana"/>
                <a:sym typeface="Verdana"/>
              </a:rPr>
              <a:t>Technical challenges and Resolutions</a:t>
            </a:r>
            <a:endParaRPr b="1" sz="1800" u="sng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Challenges: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Image Recognition Accuracy:</a:t>
            </a:r>
            <a:r>
              <a:rPr lang="en" sz="1400">
                <a:solidFill>
                  <a:schemeClr val="dk1"/>
                </a:solidFill>
              </a:rPr>
              <a:t> Differentiating subtle features in goat grading.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Resolution:</a:t>
            </a:r>
            <a:r>
              <a:rPr lang="en">
                <a:solidFill>
                  <a:schemeClr val="dk1"/>
                </a:solidFill>
              </a:rPr>
              <a:t> Leveraged Python-based AI models trained with labeled datasets for precise identification.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Hardware Selection:</a:t>
            </a:r>
            <a:r>
              <a:rPr lang="en" sz="1400">
                <a:solidFill>
                  <a:schemeClr val="dk1"/>
                </a:solidFill>
              </a:rPr>
              <a:t> Ensuring cameras can handle industrial conditions.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Resolution:</a:t>
            </a:r>
            <a:r>
              <a:rPr lang="en">
                <a:solidFill>
                  <a:schemeClr val="dk1"/>
                </a:solidFill>
              </a:rPr>
              <a:t> Selected durable cameras with high resolution and reliable wired connectivity.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b="1" lang="en" sz="1800" u="sng">
                <a:latin typeface="Verdana"/>
                <a:ea typeface="Verdana"/>
                <a:cs typeface="Verdana"/>
                <a:sym typeface="Verdana"/>
              </a:rPr>
              <a:t>Non-technical challenges and Resolutions</a:t>
            </a:r>
            <a:endParaRPr sz="1800"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600">
                <a:solidFill>
                  <a:schemeClr val="dk1"/>
                </a:solidFill>
              </a:rPr>
              <a:t>Challenge</a:t>
            </a:r>
            <a:r>
              <a:rPr lang="en" sz="1600">
                <a:solidFill>
                  <a:schemeClr val="dk1"/>
                </a:solidFill>
              </a:rPr>
              <a:t>: Coordinating schedules among team members and client with different commitments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Resolution in Progress</a:t>
            </a:r>
            <a:r>
              <a:rPr lang="en" sz="1600">
                <a:solidFill>
                  <a:schemeClr val="dk1"/>
                </a:solidFill>
              </a:rPr>
              <a:t>: Implementing bi-weekly status meetings with all relevant members.</a:t>
            </a:r>
            <a:endParaRPr sz="1600">
              <a:solidFill>
                <a:schemeClr val="dk1"/>
              </a:solidFill>
            </a:endParaRPr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600">
                <a:solidFill>
                  <a:schemeClr val="dk1"/>
                </a:solidFill>
              </a:rPr>
              <a:t>Challenge</a:t>
            </a:r>
            <a:r>
              <a:rPr lang="en" sz="1600">
                <a:solidFill>
                  <a:schemeClr val="dk1"/>
                </a:solidFill>
              </a:rPr>
              <a:t>: Waiting on camera to be delivered after being mistakenly delivered to wrong address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Resolution in Progress</a:t>
            </a:r>
            <a:r>
              <a:rPr lang="en" sz="1600">
                <a:solidFill>
                  <a:schemeClr val="dk1"/>
                </a:solidFill>
              </a:rPr>
              <a:t>: Contact camera delivery service customer support to get a hold of camera</a:t>
            </a:r>
            <a:endParaRPr sz="1600">
              <a:solidFill>
                <a:schemeClr val="dk1"/>
              </a:solidFill>
            </a:endParaRPr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600">
                <a:solidFill>
                  <a:schemeClr val="dk1"/>
                </a:solidFill>
              </a:rPr>
              <a:t>Challenge</a:t>
            </a:r>
            <a:r>
              <a:rPr lang="en" sz="1600">
                <a:solidFill>
                  <a:schemeClr val="dk1"/>
                </a:solidFill>
              </a:rPr>
              <a:t>: Limited Team size, to split work/less ideas to pull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Resolution in Progress</a:t>
            </a:r>
            <a:r>
              <a:rPr lang="en" sz="1600">
                <a:solidFill>
                  <a:schemeClr val="dk1"/>
                </a:solidFill>
              </a:rPr>
              <a:t>: Task Prioritization and work Delegation, use other resources such as prof, internet, similar past project solutions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 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Verdana"/>
                <a:ea typeface="Verdana"/>
                <a:cs typeface="Verdana"/>
                <a:sym typeface="Verdana"/>
              </a:rPr>
              <a:t>New skills developed ( technical and non-technical)</a:t>
            </a:r>
            <a:endParaRPr b="1" sz="1800" u="sng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Technical Skills: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AI and machine learning for image recognition.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Hardware-software integration for industrial applications.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Non-Technical Skills:</a:t>
            </a:r>
            <a:endParaRPr b="1"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Client communication and project management.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Problem-solving under constraints.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Documentation and training material preparation.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Explain IT terms to non technical users.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96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latin typeface="Verdana"/>
                <a:ea typeface="Verdana"/>
                <a:cs typeface="Verdana"/>
                <a:sym typeface="Verdana"/>
              </a:rPr>
              <a:t>Lessons learned</a:t>
            </a:r>
            <a:endParaRPr b="1" sz="1800" u="sng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Collaboration is Key:</a:t>
            </a:r>
            <a:r>
              <a:rPr lang="en" sz="1500">
                <a:solidFill>
                  <a:schemeClr val="dk1"/>
                </a:solidFill>
              </a:rPr>
              <a:t> Effective teamwork and communication were critical to navigating both technical and non-technical challenges.</a:t>
            </a:r>
            <a:endParaRPr sz="1500">
              <a:solidFill>
                <a:schemeClr val="dk1"/>
              </a:solidFill>
            </a:endParaRPr>
          </a:p>
          <a:p>
            <a:pPr indent="-209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Flexibility is Essential:</a:t>
            </a:r>
            <a:r>
              <a:rPr lang="en" sz="1500">
                <a:solidFill>
                  <a:schemeClr val="dk1"/>
                </a:solidFill>
              </a:rPr>
              <a:t> Unexpected constraints required adaptability and creative problem-solving to meet goals.</a:t>
            </a:r>
            <a:endParaRPr sz="1500">
              <a:solidFill>
                <a:schemeClr val="dk1"/>
              </a:solidFill>
            </a:endParaRPr>
          </a:p>
          <a:p>
            <a:pPr indent="-209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Clear </a:t>
            </a:r>
            <a:r>
              <a:rPr b="1" lang="en" sz="1500">
                <a:solidFill>
                  <a:schemeClr val="dk1"/>
                </a:solidFill>
              </a:rPr>
              <a:t>Communication: </a:t>
            </a:r>
            <a:r>
              <a:rPr lang="en" sz="1500">
                <a:solidFill>
                  <a:schemeClr val="dk1"/>
                </a:solidFill>
              </a:rPr>
              <a:t>who does what when how</a:t>
            </a:r>
            <a:endParaRPr sz="1500">
              <a:solidFill>
                <a:schemeClr val="dk1"/>
              </a:solidFill>
            </a:endParaRPr>
          </a:p>
          <a:p>
            <a:pPr indent="-209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Good Team Work: </a:t>
            </a:r>
            <a:r>
              <a:rPr lang="en" sz="1500">
                <a:solidFill>
                  <a:schemeClr val="dk1"/>
                </a:solidFill>
              </a:rPr>
              <a:t>Share work, offer help others if needed</a:t>
            </a:r>
            <a:endParaRPr sz="1500">
              <a:solidFill>
                <a:schemeClr val="dk1"/>
              </a:solidFill>
            </a:endParaRPr>
          </a:p>
          <a:p>
            <a:pPr indent="-209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Interpersonal communication:</a:t>
            </a:r>
            <a:r>
              <a:rPr lang="en" sz="1500">
                <a:solidFill>
                  <a:schemeClr val="dk1"/>
                </a:solidFill>
              </a:rPr>
              <a:t> Explaining IT concepts to non technical users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