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6C9FE1-CE81-4C37-943C-4C9A9537368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C4D305-6A87-4DF6-A556-04F307BC08FE}">
      <dgm:prSet phldrT="[Text]"/>
      <dgm:spPr/>
      <dgm:t>
        <a:bodyPr/>
        <a:lstStyle/>
        <a:p>
          <a:pPr algn="l"/>
          <a:r>
            <a:rPr lang="en-US" b="1" dirty="0"/>
            <a:t>Susan Meyers</a:t>
          </a:r>
        </a:p>
        <a:p>
          <a:pPr algn="l"/>
          <a:r>
            <a:rPr lang="en-US" b="1" dirty="0"/>
            <a:t>ID Number: </a:t>
          </a:r>
          <a:r>
            <a:rPr lang="en-US" b="0" dirty="0"/>
            <a:t>47899</a:t>
          </a:r>
        </a:p>
        <a:p>
          <a:pPr algn="l"/>
          <a:r>
            <a:rPr lang="en-US" b="1" dirty="0"/>
            <a:t>Department: </a:t>
          </a:r>
          <a:r>
            <a:rPr lang="en-US" dirty="0"/>
            <a:t>Accounting</a:t>
          </a:r>
        </a:p>
        <a:p>
          <a:pPr algn="l"/>
          <a:r>
            <a:rPr lang="en-US" b="1" dirty="0"/>
            <a:t>Job Title: </a:t>
          </a:r>
          <a:r>
            <a:rPr lang="en-US" b="0" dirty="0"/>
            <a:t>Vice</a:t>
          </a:r>
          <a:r>
            <a:rPr lang="en-US" b="1" dirty="0"/>
            <a:t> </a:t>
          </a:r>
          <a:r>
            <a:rPr lang="en-US" dirty="0"/>
            <a:t>President</a:t>
          </a:r>
        </a:p>
      </dgm:t>
    </dgm:pt>
    <dgm:pt modelId="{BCAEEF70-01D9-46FD-9B57-018E37C16FA4}" type="parTrans" cxnId="{5A744FC7-5F53-4143-9AB4-7564FD835E7A}">
      <dgm:prSet/>
      <dgm:spPr/>
      <dgm:t>
        <a:bodyPr/>
        <a:lstStyle/>
        <a:p>
          <a:endParaRPr lang="en-US"/>
        </a:p>
      </dgm:t>
    </dgm:pt>
    <dgm:pt modelId="{42902D42-A748-42C8-BEBE-DF2DED5BA679}" type="sibTrans" cxnId="{5A744FC7-5F53-4143-9AB4-7564FD835E7A}">
      <dgm:prSet/>
      <dgm:spPr/>
      <dgm:t>
        <a:bodyPr/>
        <a:lstStyle/>
        <a:p>
          <a:endParaRPr lang="en-US"/>
        </a:p>
      </dgm:t>
    </dgm:pt>
    <dgm:pt modelId="{BBDEEEA2-375B-4A21-8C7C-66E33444CA99}">
      <dgm:prSet phldrT="[Text]"/>
      <dgm:spPr/>
      <dgm:t>
        <a:bodyPr/>
        <a:lstStyle/>
        <a:p>
          <a:pPr algn="l"/>
          <a:r>
            <a:rPr lang="en-US" b="1" dirty="0"/>
            <a:t>Mark Jones</a:t>
          </a:r>
        </a:p>
        <a:p>
          <a:pPr algn="l"/>
          <a:r>
            <a:rPr lang="en-US" b="1" dirty="0"/>
            <a:t>ID Number: </a:t>
          </a:r>
          <a:r>
            <a:rPr lang="en-US" dirty="0"/>
            <a:t>39119</a:t>
          </a:r>
        </a:p>
        <a:p>
          <a:pPr algn="l"/>
          <a:r>
            <a:rPr lang="en-US" b="1" dirty="0"/>
            <a:t>Department:</a:t>
          </a:r>
          <a:r>
            <a:rPr lang="en-US" dirty="0"/>
            <a:t> IT</a:t>
          </a:r>
        </a:p>
        <a:p>
          <a:pPr algn="l"/>
          <a:r>
            <a:rPr lang="en-US" b="1" dirty="0"/>
            <a:t>Job Title: </a:t>
          </a:r>
          <a:r>
            <a:rPr lang="en-US" dirty="0"/>
            <a:t>Programmer</a:t>
          </a:r>
        </a:p>
      </dgm:t>
    </dgm:pt>
    <dgm:pt modelId="{689B9AE1-B30B-4811-A6B0-8D58E44AC7E2}" type="parTrans" cxnId="{D2935601-ABC8-4183-9759-137C9DFD5E41}">
      <dgm:prSet/>
      <dgm:spPr/>
      <dgm:t>
        <a:bodyPr/>
        <a:lstStyle/>
        <a:p>
          <a:endParaRPr lang="en-US"/>
        </a:p>
      </dgm:t>
    </dgm:pt>
    <dgm:pt modelId="{E835E8C9-BF49-4C30-9838-A42AC1227CC9}" type="sibTrans" cxnId="{D2935601-ABC8-4183-9759-137C9DFD5E41}">
      <dgm:prSet/>
      <dgm:spPr/>
      <dgm:t>
        <a:bodyPr/>
        <a:lstStyle/>
        <a:p>
          <a:endParaRPr lang="en-US"/>
        </a:p>
      </dgm:t>
    </dgm:pt>
    <dgm:pt modelId="{67F1D752-6136-44DB-966A-2CFA7D58B40D}">
      <dgm:prSet phldrT="[Text]"/>
      <dgm:spPr/>
      <dgm:t>
        <a:bodyPr/>
        <a:lstStyle/>
        <a:p>
          <a:pPr algn="l"/>
          <a:r>
            <a:rPr lang="en-US" b="1" dirty="0"/>
            <a:t>Joy Rogers</a:t>
          </a:r>
        </a:p>
        <a:p>
          <a:pPr algn="l"/>
          <a:r>
            <a:rPr lang="en-US" b="1" dirty="0"/>
            <a:t>ID Number: </a:t>
          </a:r>
          <a:r>
            <a:rPr lang="en-US" b="0" dirty="0"/>
            <a:t>81774</a:t>
          </a:r>
        </a:p>
        <a:p>
          <a:pPr algn="l"/>
          <a:r>
            <a:rPr lang="en-US" b="1" dirty="0"/>
            <a:t>Department: </a:t>
          </a:r>
          <a:r>
            <a:rPr lang="en-US" b="0" dirty="0"/>
            <a:t>Manufacturing</a:t>
          </a:r>
        </a:p>
        <a:p>
          <a:pPr algn="l"/>
          <a:r>
            <a:rPr lang="en-US" b="1" dirty="0"/>
            <a:t>Job Title: </a:t>
          </a:r>
          <a:r>
            <a:rPr lang="en-US" b="0" dirty="0"/>
            <a:t>Engineer</a:t>
          </a:r>
        </a:p>
      </dgm:t>
    </dgm:pt>
    <dgm:pt modelId="{960EEBB2-AEF1-447A-BFCB-4169ABA0EDE4}" type="parTrans" cxnId="{A918D859-AB43-4091-87CD-B5481BE9A7B4}">
      <dgm:prSet/>
      <dgm:spPr/>
      <dgm:t>
        <a:bodyPr/>
        <a:lstStyle/>
        <a:p>
          <a:endParaRPr lang="en-US"/>
        </a:p>
      </dgm:t>
    </dgm:pt>
    <dgm:pt modelId="{1D64BEE4-17C9-4ACD-AE50-D8D1225D28CB}" type="sibTrans" cxnId="{A918D859-AB43-4091-87CD-B5481BE9A7B4}">
      <dgm:prSet/>
      <dgm:spPr/>
      <dgm:t>
        <a:bodyPr/>
        <a:lstStyle/>
        <a:p>
          <a:endParaRPr lang="en-US"/>
        </a:p>
      </dgm:t>
    </dgm:pt>
    <dgm:pt modelId="{38DB975A-9E7A-4C61-8E39-FB4497D82121}" type="pres">
      <dgm:prSet presAssocID="{0C6C9FE1-CE81-4C37-943C-4C9A95373685}" presName="Name0" presStyleCnt="0">
        <dgm:presLayoutVars>
          <dgm:dir/>
          <dgm:resizeHandles val="exact"/>
        </dgm:presLayoutVars>
      </dgm:prSet>
      <dgm:spPr/>
    </dgm:pt>
    <dgm:pt modelId="{987266D8-18C7-4CA1-8CBD-7A3E4014D68B}" type="pres">
      <dgm:prSet presAssocID="{49C4D305-6A87-4DF6-A556-04F307BC08FE}" presName="node" presStyleLbl="node1" presStyleIdx="0" presStyleCnt="3">
        <dgm:presLayoutVars>
          <dgm:bulletEnabled val="1"/>
        </dgm:presLayoutVars>
      </dgm:prSet>
      <dgm:spPr/>
    </dgm:pt>
    <dgm:pt modelId="{00B5665D-5028-4525-B79F-C280BFCC8C88}" type="pres">
      <dgm:prSet presAssocID="{42902D42-A748-42C8-BEBE-DF2DED5BA679}" presName="sibTrans" presStyleCnt="0"/>
      <dgm:spPr/>
    </dgm:pt>
    <dgm:pt modelId="{D10D7188-39B7-4BCC-BD53-9AD09E75419A}" type="pres">
      <dgm:prSet presAssocID="{BBDEEEA2-375B-4A21-8C7C-66E33444CA99}" presName="node" presStyleLbl="node1" presStyleIdx="1" presStyleCnt="3">
        <dgm:presLayoutVars>
          <dgm:bulletEnabled val="1"/>
        </dgm:presLayoutVars>
      </dgm:prSet>
      <dgm:spPr/>
    </dgm:pt>
    <dgm:pt modelId="{A8443424-2B68-4AD1-90F8-9DF81662B7D5}" type="pres">
      <dgm:prSet presAssocID="{E835E8C9-BF49-4C30-9838-A42AC1227CC9}" presName="sibTrans" presStyleCnt="0"/>
      <dgm:spPr/>
    </dgm:pt>
    <dgm:pt modelId="{D03C060C-4798-4F8A-ACFE-5AB79884DC3C}" type="pres">
      <dgm:prSet presAssocID="{67F1D752-6136-44DB-966A-2CFA7D58B40D}" presName="node" presStyleLbl="node1" presStyleIdx="2" presStyleCnt="3">
        <dgm:presLayoutVars>
          <dgm:bulletEnabled val="1"/>
        </dgm:presLayoutVars>
      </dgm:prSet>
      <dgm:spPr/>
    </dgm:pt>
  </dgm:ptLst>
  <dgm:cxnLst>
    <dgm:cxn modelId="{D2935601-ABC8-4183-9759-137C9DFD5E41}" srcId="{0C6C9FE1-CE81-4C37-943C-4C9A95373685}" destId="{BBDEEEA2-375B-4A21-8C7C-66E33444CA99}" srcOrd="1" destOrd="0" parTransId="{689B9AE1-B30B-4811-A6B0-8D58E44AC7E2}" sibTransId="{E835E8C9-BF49-4C30-9838-A42AC1227CC9}"/>
    <dgm:cxn modelId="{426C2E56-CFC7-4C14-B91B-A8648896DD08}" type="presOf" srcId="{67F1D752-6136-44DB-966A-2CFA7D58B40D}" destId="{D03C060C-4798-4F8A-ACFE-5AB79884DC3C}" srcOrd="0" destOrd="0" presId="urn:microsoft.com/office/officeart/2005/8/layout/hList6"/>
    <dgm:cxn modelId="{A918D859-AB43-4091-87CD-B5481BE9A7B4}" srcId="{0C6C9FE1-CE81-4C37-943C-4C9A95373685}" destId="{67F1D752-6136-44DB-966A-2CFA7D58B40D}" srcOrd="2" destOrd="0" parTransId="{960EEBB2-AEF1-447A-BFCB-4169ABA0EDE4}" sibTransId="{1D64BEE4-17C9-4ACD-AE50-D8D1225D28CB}"/>
    <dgm:cxn modelId="{51CD978E-7A38-4C1F-9AE6-C76BEFD4E040}" type="presOf" srcId="{0C6C9FE1-CE81-4C37-943C-4C9A95373685}" destId="{38DB975A-9E7A-4C61-8E39-FB4497D82121}" srcOrd="0" destOrd="0" presId="urn:microsoft.com/office/officeart/2005/8/layout/hList6"/>
    <dgm:cxn modelId="{B58559AC-2372-42D6-A60E-8DF1BD89658F}" type="presOf" srcId="{49C4D305-6A87-4DF6-A556-04F307BC08FE}" destId="{987266D8-18C7-4CA1-8CBD-7A3E4014D68B}" srcOrd="0" destOrd="0" presId="urn:microsoft.com/office/officeart/2005/8/layout/hList6"/>
    <dgm:cxn modelId="{5A744FC7-5F53-4143-9AB4-7564FD835E7A}" srcId="{0C6C9FE1-CE81-4C37-943C-4C9A95373685}" destId="{49C4D305-6A87-4DF6-A556-04F307BC08FE}" srcOrd="0" destOrd="0" parTransId="{BCAEEF70-01D9-46FD-9B57-018E37C16FA4}" sibTransId="{42902D42-A748-42C8-BEBE-DF2DED5BA679}"/>
    <dgm:cxn modelId="{805EF5FF-00F8-4320-BCBF-97BBF81A6B84}" type="presOf" srcId="{BBDEEEA2-375B-4A21-8C7C-66E33444CA99}" destId="{D10D7188-39B7-4BCC-BD53-9AD09E75419A}" srcOrd="0" destOrd="0" presId="urn:microsoft.com/office/officeart/2005/8/layout/hList6"/>
    <dgm:cxn modelId="{B288DB27-752B-4E2D-84CE-10B2CD1593E8}" type="presParOf" srcId="{38DB975A-9E7A-4C61-8E39-FB4497D82121}" destId="{987266D8-18C7-4CA1-8CBD-7A3E4014D68B}" srcOrd="0" destOrd="0" presId="urn:microsoft.com/office/officeart/2005/8/layout/hList6"/>
    <dgm:cxn modelId="{0A7AD439-9018-45FB-8A7D-224F7302015D}" type="presParOf" srcId="{38DB975A-9E7A-4C61-8E39-FB4497D82121}" destId="{00B5665D-5028-4525-B79F-C280BFCC8C88}" srcOrd="1" destOrd="0" presId="urn:microsoft.com/office/officeart/2005/8/layout/hList6"/>
    <dgm:cxn modelId="{86492131-1BCE-491D-925E-521ABBA66680}" type="presParOf" srcId="{38DB975A-9E7A-4C61-8E39-FB4497D82121}" destId="{D10D7188-39B7-4BCC-BD53-9AD09E75419A}" srcOrd="2" destOrd="0" presId="urn:microsoft.com/office/officeart/2005/8/layout/hList6"/>
    <dgm:cxn modelId="{8FB304DA-D1E0-4C5F-9F2B-6A8E2A8C972D}" type="presParOf" srcId="{38DB975A-9E7A-4C61-8E39-FB4497D82121}" destId="{A8443424-2B68-4AD1-90F8-9DF81662B7D5}" srcOrd="3" destOrd="0" presId="urn:microsoft.com/office/officeart/2005/8/layout/hList6"/>
    <dgm:cxn modelId="{A3DE9F01-CA2D-4A84-8EBC-1C5784E3B023}" type="presParOf" srcId="{38DB975A-9E7A-4C61-8E39-FB4497D82121}" destId="{D03C060C-4798-4F8A-ACFE-5AB79884DC3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266D8-18C7-4CA1-8CBD-7A3E4014D68B}">
      <dsp:nvSpPr>
        <dsp:cNvPr id="0" name=""/>
        <dsp:cNvSpPr/>
      </dsp:nvSpPr>
      <dsp:spPr>
        <a:xfrm rot="16200000">
          <a:off x="-1418497" y="1419489"/>
          <a:ext cx="5418667" cy="2579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74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Susan Meyers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ID Number: </a:t>
          </a:r>
          <a:r>
            <a:rPr lang="en-US" sz="2700" b="0" kern="1200" dirty="0"/>
            <a:t>47899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Department: </a:t>
          </a:r>
          <a:r>
            <a:rPr lang="en-US" sz="2700" kern="1200" dirty="0"/>
            <a:t>Accounting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Job Title: </a:t>
          </a:r>
          <a:r>
            <a:rPr lang="en-US" sz="2700" b="0" kern="1200" dirty="0"/>
            <a:t>Vice</a:t>
          </a:r>
          <a:r>
            <a:rPr lang="en-US" sz="2700" b="1" kern="1200" dirty="0"/>
            <a:t> </a:t>
          </a:r>
          <a:r>
            <a:rPr lang="en-US" sz="2700" kern="1200" dirty="0"/>
            <a:t>President</a:t>
          </a:r>
        </a:p>
      </dsp:txBody>
      <dsp:txXfrm rot="5400000">
        <a:off x="993" y="1083732"/>
        <a:ext cx="2579687" cy="3251201"/>
      </dsp:txXfrm>
    </dsp:sp>
    <dsp:sp modelId="{D10D7188-39B7-4BCC-BD53-9AD09E75419A}">
      <dsp:nvSpPr>
        <dsp:cNvPr id="0" name=""/>
        <dsp:cNvSpPr/>
      </dsp:nvSpPr>
      <dsp:spPr>
        <a:xfrm rot="16200000">
          <a:off x="1354666" y="1419489"/>
          <a:ext cx="5418667" cy="2579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74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Mark Jones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ID Number: </a:t>
          </a:r>
          <a:r>
            <a:rPr lang="en-US" sz="2700" kern="1200" dirty="0"/>
            <a:t>39119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Department:</a:t>
          </a:r>
          <a:r>
            <a:rPr lang="en-US" sz="2700" kern="1200" dirty="0"/>
            <a:t> IT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Job Title: </a:t>
          </a:r>
          <a:r>
            <a:rPr lang="en-US" sz="2700" kern="1200" dirty="0"/>
            <a:t>Programmer</a:t>
          </a:r>
        </a:p>
      </dsp:txBody>
      <dsp:txXfrm rot="5400000">
        <a:off x="2774156" y="1083732"/>
        <a:ext cx="2579687" cy="3251201"/>
      </dsp:txXfrm>
    </dsp:sp>
    <dsp:sp modelId="{D03C060C-4798-4F8A-ACFE-5AB79884DC3C}">
      <dsp:nvSpPr>
        <dsp:cNvPr id="0" name=""/>
        <dsp:cNvSpPr/>
      </dsp:nvSpPr>
      <dsp:spPr>
        <a:xfrm rot="16200000">
          <a:off x="4127830" y="1419489"/>
          <a:ext cx="5418667" cy="257968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174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Joy Rogers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ID Number: </a:t>
          </a:r>
          <a:r>
            <a:rPr lang="en-US" sz="2700" b="0" kern="1200" dirty="0"/>
            <a:t>81774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Department: </a:t>
          </a:r>
          <a:r>
            <a:rPr lang="en-US" sz="2700" b="0" kern="1200" dirty="0"/>
            <a:t>Manufacturing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Job Title: </a:t>
          </a:r>
          <a:r>
            <a:rPr lang="en-US" sz="2700" b="0" kern="1200" dirty="0"/>
            <a:t>Engineer</a:t>
          </a:r>
        </a:p>
      </dsp:txBody>
      <dsp:txXfrm rot="5400000">
        <a:off x="5547320" y="1083732"/>
        <a:ext cx="2579687" cy="325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4259-6614-D7EA-2358-D751F96C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3369E-806A-87E0-7E8E-18B8E8294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B776-B280-6EB1-6D43-4791A6BE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2F25-4AFB-4F6D-A154-CAC5421D67B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52A4E-1E26-5960-0E63-5EB65687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19B1-F3DA-AEF0-F735-95B8D279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B79-42F9-4C65-9E4D-74C33BA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6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00D8-14A2-E728-87E7-264FD82A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356F6-327E-8765-012E-F46AAF4E2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2B68-E79D-436C-FDF6-EE85B684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2F25-4AFB-4F6D-A154-CAC5421D67B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3D1D1-5D00-0F78-9F16-3E1F3EB5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BAAD-1DA3-8077-2991-9D2DFA8D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B79-42F9-4C65-9E4D-74C33BA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2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7929D-82FA-6A77-FD84-9E4678996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C1264-4EB1-2AFF-F5EC-D7CAD0EC3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166C-8A12-720D-758D-7C2635A3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2F25-4AFB-4F6D-A154-CAC5421D67B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0947-0469-6EC6-F816-8FA2635A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1E1BA-3362-2E54-F05B-7EE30393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B79-42F9-4C65-9E4D-74C33BA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6CD2-0199-B8D1-5296-DFA371C4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655A-F9BC-C3A2-860C-35A3431B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7A57-6F41-5273-2273-9A4EA3E2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2F25-4AFB-4F6D-A154-CAC5421D67B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6E795-DE4E-BA84-CDD6-6F16F29A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E55F-16FC-B5C8-4B4C-806D2E2E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B79-42F9-4C65-9E4D-74C33BA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3815-ADCD-7057-6CD0-E141BE286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918EA-0D75-397A-E01A-7511CE40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1369B-B48D-C230-BE6B-05AD411A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2F25-4AFB-4F6D-A154-CAC5421D67B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3F6FE-26F4-4708-5840-AAC9DC5E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6CA70-4E84-ED41-52B9-D563F924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B79-42F9-4C65-9E4D-74C33BA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2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55CC-3D77-0979-74C6-72789ACC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55F5-2CC5-1D57-85FB-C7A5F7968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C37AE-D6E4-B01E-3266-C15A759ED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E9706-BBDC-3FC2-1D09-646ACD89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2F25-4AFB-4F6D-A154-CAC5421D67B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BDBA7-AA11-1619-A991-967133FC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63213-AB82-1941-D6D1-EB30FE49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B79-42F9-4C65-9E4D-74C33BA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0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7A3E-529C-38E8-FFA4-4FB1E12E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2EC8F-5F0A-7C5E-853F-0DDD66844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2173E-4B89-7B96-9FCA-7D7FDF417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35A59-D797-AF1C-DF3B-41336C50E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6CEE0-5796-FF16-E24B-83D83D014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8FD61-4124-741A-4307-7BA42DAE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2F25-4AFB-4F6D-A154-CAC5421D67B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2FFE5-A7FF-4491-EF32-4C23CE85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26119-E0D5-B8D7-B766-99B0F9C0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B79-42F9-4C65-9E4D-74C33BA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4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9147-1A78-184F-F8F9-9F8A24A5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A02AD-46E1-A9CD-EA92-BA84BC8D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2F25-4AFB-4F6D-A154-CAC5421D67B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EB9C-2579-751D-480C-E5EF14F3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FD72A-FBBC-289B-BD85-8E45BA52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B79-42F9-4C65-9E4D-74C33BA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4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9967A-BA2A-4FD3-1A4A-8F0EB2BC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2F25-4AFB-4F6D-A154-CAC5421D67B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8FA8E-3EC8-36F1-AD58-DBD6CE6B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3903F-514B-B10E-7BC9-4C72021F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B79-42F9-4C65-9E4D-74C33BA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6ACD-1E43-0876-3342-26CC2C5C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13C5-86E7-13BF-DAE8-F1E74ABB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8F0B9-0A3A-8F2C-94B3-3562316DC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576DC-61DD-6186-C871-7FB74303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2F25-4AFB-4F6D-A154-CAC5421D67B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5A8B8-1DB9-4044-BE04-D044CAE0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00BB5-AAF5-26CD-4BBD-98CFC2E3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B79-42F9-4C65-9E4D-74C33BA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DD44-16D0-A358-75C6-C9B499C9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69795-45A5-C5A4-1490-00C65EEF5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BDF38-658C-9B99-0C0A-571EF4725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8D64B-5884-68AE-3579-1B01DAAE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2F25-4AFB-4F6D-A154-CAC5421D67B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A6FBB-E07D-2979-CEA8-23F9F7D5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8DA3F-05D4-2CC1-BE4B-BD3F086E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2B79-42F9-4C65-9E4D-74C33BA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8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50F40-8B51-25C5-0CB1-4A96ECEA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58EEC-F05D-98C1-ED83-C09DF97E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B6CD1-F527-42ED-A008-70184462F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32F25-4AFB-4F6D-A154-CAC5421D67B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62137-090D-067B-225A-176E9BAD6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05D4-A72F-9186-8F5C-B39BD6CB4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C2B79-42F9-4C65-9E4D-74C33BA87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6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642A-3D09-E20B-BA44-498926BBC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30D86-5236-FB96-6EF8-F6CA344D4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2E5DA6F-2761-B470-CA8D-6923B5B441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5637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92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PatnJess Tobin</dc:creator>
  <cp:lastModifiedBy>PatnJess Tobin</cp:lastModifiedBy>
  <cp:revision>1</cp:revision>
  <dcterms:created xsi:type="dcterms:W3CDTF">2025-03-31T14:24:29Z</dcterms:created>
  <dcterms:modified xsi:type="dcterms:W3CDTF">2025-03-31T14:24:44Z</dcterms:modified>
</cp:coreProperties>
</file>