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4D1228-4CCF-3362-43DD-6398620F5545}" v="15" dt="2024-09-19T19:53:33.509"/>
    <p1510:client id="{45D984D7-480D-FEC9-51F7-5E4FAF3317A7}" v="284" dt="2024-09-20T12:08:25.387"/>
    <p1510:client id="{6F1D6C55-977A-A6F0-3B32-516F420A42C9}" v="16" dt="2024-09-19T11:50:11.8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Caro, Micah J" userId="S::mjdecaro@students.unwsp.edu::ed689afd-c75c-4c8d-a9a1-e25e890ea3e5" providerId="AD" clId="Web-{414D1228-4CCF-3362-43DD-6398620F5545}"/>
    <pc:docChg chg="modSld">
      <pc:chgData name="DeCaro, Micah J" userId="S::mjdecaro@students.unwsp.edu::ed689afd-c75c-4c8d-a9a1-e25e890ea3e5" providerId="AD" clId="Web-{414D1228-4CCF-3362-43DD-6398620F5545}" dt="2024-09-19T20:03:00.243" v="136" actId="20577"/>
      <pc:docMkLst>
        <pc:docMk/>
      </pc:docMkLst>
      <pc:sldChg chg="addSp delSp modSp">
        <pc:chgData name="DeCaro, Micah J" userId="S::mjdecaro@students.unwsp.edu::ed689afd-c75c-4c8d-a9a1-e25e890ea3e5" providerId="AD" clId="Web-{414D1228-4CCF-3362-43DD-6398620F5545}" dt="2024-09-19T20:03:00.243" v="136" actId="20577"/>
        <pc:sldMkLst>
          <pc:docMk/>
          <pc:sldMk cId="109857222" sldId="256"/>
        </pc:sldMkLst>
        <pc:graphicFrameChg chg="mod modGraphic">
          <ac:chgData name="DeCaro, Micah J" userId="S::mjdecaro@students.unwsp.edu::ed689afd-c75c-4c8d-a9a1-e25e890ea3e5" providerId="AD" clId="Web-{414D1228-4CCF-3362-43DD-6398620F5545}" dt="2024-09-19T20:03:00.243" v="136" actId="20577"/>
          <ac:graphicFrameMkLst>
            <pc:docMk/>
            <pc:sldMk cId="109857222" sldId="256"/>
            <ac:graphicFrameMk id="4" creationId="{86A9068B-0413-E1CE-FB75-60B7EA568D73}"/>
          </ac:graphicFrameMkLst>
        </pc:graphicFrameChg>
        <pc:graphicFrameChg chg="add del mod modGraphic">
          <ac:chgData name="DeCaro, Micah J" userId="S::mjdecaro@students.unwsp.edu::ed689afd-c75c-4c8d-a9a1-e25e890ea3e5" providerId="AD" clId="Web-{414D1228-4CCF-3362-43DD-6398620F5545}" dt="2024-09-19T19:46:48.045" v="63"/>
          <ac:graphicFrameMkLst>
            <pc:docMk/>
            <pc:sldMk cId="109857222" sldId="256"/>
            <ac:graphicFrameMk id="2856" creationId="{E90B8CDE-ECD8-8BBB-4760-02A99EC0EE0D}"/>
          </ac:graphicFrameMkLst>
        </pc:graphicFrameChg>
        <pc:graphicFrameChg chg="add del mod modGraphic">
          <ac:chgData name="DeCaro, Micah J" userId="S::mjdecaro@students.unwsp.edu::ed689afd-c75c-4c8d-a9a1-e25e890ea3e5" providerId="AD" clId="Web-{414D1228-4CCF-3362-43DD-6398620F5545}" dt="2024-09-19T19:48:54.876" v="66"/>
          <ac:graphicFrameMkLst>
            <pc:docMk/>
            <pc:sldMk cId="109857222" sldId="256"/>
            <ac:graphicFrameMk id="2868" creationId="{3847E284-B2A6-F6DC-D868-8B6F1183D6D9}"/>
          </ac:graphicFrameMkLst>
        </pc:graphicFrameChg>
        <pc:graphicFrameChg chg="add del mod modGraphic">
          <ac:chgData name="DeCaro, Micah J" userId="S::mjdecaro@students.unwsp.edu::ed689afd-c75c-4c8d-a9a1-e25e890ea3e5" providerId="AD" clId="Web-{414D1228-4CCF-3362-43DD-6398620F5545}" dt="2024-09-19T19:53:31.149" v="112"/>
          <ac:graphicFrameMkLst>
            <pc:docMk/>
            <pc:sldMk cId="109857222" sldId="256"/>
            <ac:graphicFrameMk id="2905" creationId="{7819155C-9BD6-B731-914D-BF80DCF79037}"/>
          </ac:graphicFrameMkLst>
        </pc:graphicFrameChg>
        <pc:cxnChg chg="add del mod">
          <ac:chgData name="DeCaro, Micah J" userId="S::mjdecaro@students.unwsp.edu::ed689afd-c75c-4c8d-a9a1-e25e890ea3e5" providerId="AD" clId="Web-{414D1228-4CCF-3362-43DD-6398620F5545}" dt="2024-09-19T19:53:33.509" v="113"/>
          <ac:cxnSpMkLst>
            <pc:docMk/>
            <pc:sldMk cId="109857222" sldId="256"/>
            <ac:cxnSpMk id="3447" creationId="{CF8D4EA7-D352-3A64-E6AF-5D5828491119}"/>
          </ac:cxnSpMkLst>
        </pc:cxnChg>
      </pc:sldChg>
    </pc:docChg>
  </pc:docChgLst>
  <pc:docChgLst>
    <pc:chgData name="DeCaro, Micah J" userId="S::mjdecaro@students.unwsp.edu::ed689afd-c75c-4c8d-a9a1-e25e890ea3e5" providerId="AD" clId="Web-{6F1D6C55-977A-A6F0-3B32-516F420A42C9}"/>
    <pc:docChg chg="modSld">
      <pc:chgData name="DeCaro, Micah J" userId="S::mjdecaro@students.unwsp.edu::ed689afd-c75c-4c8d-a9a1-e25e890ea3e5" providerId="AD" clId="Web-{6F1D6C55-977A-A6F0-3B32-516F420A42C9}" dt="2024-09-19T11:59:48.365" v="217" actId="14100"/>
      <pc:docMkLst>
        <pc:docMk/>
      </pc:docMkLst>
      <pc:sldChg chg="addSp modSp">
        <pc:chgData name="DeCaro, Micah J" userId="S::mjdecaro@students.unwsp.edu::ed689afd-c75c-4c8d-a9a1-e25e890ea3e5" providerId="AD" clId="Web-{6F1D6C55-977A-A6F0-3B32-516F420A42C9}" dt="2024-09-19T11:59:48.365" v="217" actId="14100"/>
        <pc:sldMkLst>
          <pc:docMk/>
          <pc:sldMk cId="109857222" sldId="256"/>
        </pc:sldMkLst>
        <pc:spChg chg="mod">
          <ac:chgData name="DeCaro, Micah J" userId="S::mjdecaro@students.unwsp.edu::ed689afd-c75c-4c8d-a9a1-e25e890ea3e5" providerId="AD" clId="Web-{6F1D6C55-977A-A6F0-3B32-516F420A42C9}" dt="2024-09-19T11:50:07.376" v="25" actId="14100"/>
          <ac:spMkLst>
            <pc:docMk/>
            <pc:sldMk cId="109857222" sldId="256"/>
            <ac:spMk id="2" creationId="{00000000-0000-0000-0000-000000000000}"/>
          </ac:spMkLst>
        </pc:spChg>
        <pc:spChg chg="mod">
          <ac:chgData name="DeCaro, Micah J" userId="S::mjdecaro@students.unwsp.edu::ed689afd-c75c-4c8d-a9a1-e25e890ea3e5" providerId="AD" clId="Web-{6F1D6C55-977A-A6F0-3B32-516F420A42C9}" dt="2024-09-19T11:50:11.892" v="26" actId="14100"/>
          <ac:spMkLst>
            <pc:docMk/>
            <pc:sldMk cId="109857222" sldId="256"/>
            <ac:spMk id="3" creationId="{00000000-0000-0000-0000-000000000000}"/>
          </ac:spMkLst>
        </pc:spChg>
        <pc:graphicFrameChg chg="add mod modGraphic">
          <ac:chgData name="DeCaro, Micah J" userId="S::mjdecaro@students.unwsp.edu::ed689afd-c75c-4c8d-a9a1-e25e890ea3e5" providerId="AD" clId="Web-{6F1D6C55-977A-A6F0-3B32-516F420A42C9}" dt="2024-09-19T11:59:48.365" v="217" actId="14100"/>
          <ac:graphicFrameMkLst>
            <pc:docMk/>
            <pc:sldMk cId="109857222" sldId="256"/>
            <ac:graphicFrameMk id="4" creationId="{86A9068B-0413-E1CE-FB75-60B7EA568D73}"/>
          </ac:graphicFrameMkLst>
        </pc:graphicFrameChg>
      </pc:sldChg>
    </pc:docChg>
  </pc:docChgLst>
  <pc:docChgLst>
    <pc:chgData name="DeCaro, Micah J" userId="S::mjdecaro@students.unwsp.edu::ed689afd-c75c-4c8d-a9a1-e25e890ea3e5" providerId="AD" clId="Web-{45D984D7-480D-FEC9-51F7-5E4FAF3317A7}"/>
    <pc:docChg chg="modSld">
      <pc:chgData name="DeCaro, Micah J" userId="S::mjdecaro@students.unwsp.edu::ed689afd-c75c-4c8d-a9a1-e25e890ea3e5" providerId="AD" clId="Web-{45D984D7-480D-FEC9-51F7-5E4FAF3317A7}" dt="2024-09-20T12:08:25.387" v="159" actId="14100"/>
      <pc:docMkLst>
        <pc:docMk/>
      </pc:docMkLst>
      <pc:sldChg chg="addSp modSp">
        <pc:chgData name="DeCaro, Micah J" userId="S::mjdecaro@students.unwsp.edu::ed689afd-c75c-4c8d-a9a1-e25e890ea3e5" providerId="AD" clId="Web-{45D984D7-480D-FEC9-51F7-5E4FAF3317A7}" dt="2024-09-20T12:08:25.387" v="159" actId="14100"/>
        <pc:sldMkLst>
          <pc:docMk/>
          <pc:sldMk cId="109857222" sldId="256"/>
        </pc:sldMkLst>
        <pc:spChg chg="add mod">
          <ac:chgData name="DeCaro, Micah J" userId="S::mjdecaro@students.unwsp.edu::ed689afd-c75c-4c8d-a9a1-e25e890ea3e5" providerId="AD" clId="Web-{45D984D7-480D-FEC9-51F7-5E4FAF3317A7}" dt="2024-09-20T12:07:44.527" v="154" actId="688"/>
          <ac:spMkLst>
            <pc:docMk/>
            <pc:sldMk cId="109857222" sldId="256"/>
            <ac:spMk id="149" creationId="{405DF1AE-ABE4-665F-6A13-56838C9D6FA5}"/>
          </ac:spMkLst>
        </pc:spChg>
        <pc:cxnChg chg="add mod">
          <ac:chgData name="DeCaro, Micah J" userId="S::mjdecaro@students.unwsp.edu::ed689afd-c75c-4c8d-a9a1-e25e890ea3e5" providerId="AD" clId="Web-{45D984D7-480D-FEC9-51F7-5E4FAF3317A7}" dt="2024-09-20T12:08:25.387" v="159" actId="14100"/>
          <ac:cxnSpMkLst>
            <pc:docMk/>
            <pc:sldMk cId="109857222" sldId="256"/>
            <ac:cxnSpMk id="438" creationId="{8B6F6841-6B4B-A64F-DC79-489F85EB7C34}"/>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EA5EB4-EE41-4D16-B281-1C781133C09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C142913F-CD56-404E-9FB8-FEFFF344016C}">
      <dgm:prSet phldrT="[Text]" phldr="0"/>
      <dgm:spPr/>
      <dgm:t>
        <a:bodyPr/>
        <a:lstStyle/>
        <a:p>
          <a:pPr rtl="0"/>
          <a:r>
            <a:rPr lang="en-US" dirty="0"/>
            <a:t>Dog Type </a:t>
          </a:r>
        </a:p>
      </dgm:t>
    </dgm:pt>
    <dgm:pt modelId="{0AB7303D-4C7D-4709-A157-E05C17C5EF67}" type="parTrans" cxnId="{B785A165-E2CA-44B0-860C-8E078EB918B8}">
      <dgm:prSet/>
      <dgm:spPr/>
      <dgm:t>
        <a:bodyPr/>
        <a:lstStyle/>
        <a:p>
          <a:endParaRPr lang="en-US"/>
        </a:p>
      </dgm:t>
    </dgm:pt>
    <dgm:pt modelId="{5FBDFBF2-DAA5-463B-9771-04814CFAB372}" type="sibTrans" cxnId="{B785A165-E2CA-44B0-860C-8E078EB918B8}">
      <dgm:prSet/>
      <dgm:spPr/>
      <dgm:t>
        <a:bodyPr/>
        <a:lstStyle/>
        <a:p>
          <a:endParaRPr lang="en-US"/>
        </a:p>
      </dgm:t>
    </dgm:pt>
    <dgm:pt modelId="{E88F8170-5981-400D-8369-16E8DB690998}">
      <dgm:prSet phldr="0"/>
      <dgm:spPr/>
      <dgm:t>
        <a:bodyPr/>
        <a:lstStyle/>
        <a:p>
          <a:pPr rtl="0"/>
          <a:r>
            <a:rPr lang="en-US" dirty="0"/>
            <a:t>Start</a:t>
          </a:r>
        </a:p>
      </dgm:t>
    </dgm:pt>
    <dgm:pt modelId="{DE39A94B-8013-4A24-AA7A-40ED7F8ADAF4}" type="parTrans" cxnId="{4A87C292-C1A0-4222-A53A-89E259488FDD}">
      <dgm:prSet/>
      <dgm:spPr/>
      <dgm:t>
        <a:bodyPr/>
        <a:lstStyle/>
        <a:p>
          <a:endParaRPr lang="en-US"/>
        </a:p>
      </dgm:t>
    </dgm:pt>
    <dgm:pt modelId="{FA70F34C-442D-4880-A2E0-267C2DE9C0B3}" type="sibTrans" cxnId="{4A87C292-C1A0-4222-A53A-89E259488FDD}">
      <dgm:prSet/>
      <dgm:spPr/>
      <dgm:t>
        <a:bodyPr/>
        <a:lstStyle/>
        <a:p>
          <a:endParaRPr lang="en-US"/>
        </a:p>
      </dgm:t>
    </dgm:pt>
    <dgm:pt modelId="{C390A9C9-B44C-4626-BECE-5172A96313F0}">
      <dgm:prSet phldr="0"/>
      <dgm:spPr/>
      <dgm:t>
        <a:bodyPr/>
        <a:lstStyle/>
        <a:p>
          <a:pPr rtl="0"/>
          <a:r>
            <a:rPr lang="en-US" dirty="0"/>
            <a:t>Chili Dog</a:t>
          </a:r>
        </a:p>
      </dgm:t>
    </dgm:pt>
    <dgm:pt modelId="{0E8517E4-C3E3-4285-9293-3E63B47A67C5}" type="parTrans" cxnId="{D6E51173-8D9F-411F-9BA7-5E97458ED627}">
      <dgm:prSet/>
      <dgm:spPr/>
      <dgm:t>
        <a:bodyPr/>
        <a:lstStyle/>
        <a:p>
          <a:endParaRPr lang="en-US"/>
        </a:p>
      </dgm:t>
    </dgm:pt>
    <dgm:pt modelId="{CCE88274-1D36-40C5-B699-4D1DCE2DADAE}" type="sibTrans" cxnId="{D6E51173-8D9F-411F-9BA7-5E97458ED627}">
      <dgm:prSet/>
      <dgm:spPr/>
      <dgm:t>
        <a:bodyPr/>
        <a:lstStyle/>
        <a:p>
          <a:endParaRPr lang="en-US"/>
        </a:p>
      </dgm:t>
    </dgm:pt>
    <dgm:pt modelId="{F899380D-7D54-492C-9974-4ACF23C11CBE}">
      <dgm:prSet phldr="0"/>
      <dgm:spPr/>
      <dgm:t>
        <a:bodyPr/>
        <a:lstStyle/>
        <a:p>
          <a:pPr rtl="0"/>
          <a:r>
            <a:rPr lang="en-US" dirty="0"/>
            <a:t>Hot Dog</a:t>
          </a:r>
        </a:p>
      </dgm:t>
    </dgm:pt>
    <dgm:pt modelId="{ACDE555D-C0EE-4649-84CE-154B704EB487}" type="parTrans" cxnId="{9CCA9A37-ACA1-466D-BBEA-0FDEC42E4193}">
      <dgm:prSet/>
      <dgm:spPr/>
      <dgm:t>
        <a:bodyPr/>
        <a:lstStyle/>
        <a:p>
          <a:endParaRPr lang="en-US"/>
        </a:p>
      </dgm:t>
    </dgm:pt>
    <dgm:pt modelId="{1830B7C4-0968-4322-828F-1AA6D0A9B417}" type="sibTrans" cxnId="{9CCA9A37-ACA1-466D-BBEA-0FDEC42E4193}">
      <dgm:prSet/>
      <dgm:spPr/>
      <dgm:t>
        <a:bodyPr/>
        <a:lstStyle/>
        <a:p>
          <a:endParaRPr lang="en-US"/>
        </a:p>
      </dgm:t>
    </dgm:pt>
    <dgm:pt modelId="{4450B954-AD44-4DC2-AC0B-549CB3D3E23A}">
      <dgm:prSet phldr="0"/>
      <dgm:spPr/>
      <dgm:t>
        <a:bodyPr/>
        <a:lstStyle/>
        <a:p>
          <a:r>
            <a:rPr lang="en-US" dirty="0"/>
            <a:t>Cheese</a:t>
          </a:r>
        </a:p>
      </dgm:t>
    </dgm:pt>
    <dgm:pt modelId="{02117A97-41B2-4615-9D51-B6A66C42FC66}" type="parTrans" cxnId="{413BD2DD-3C3C-40F3-BE36-81A781E30010}">
      <dgm:prSet/>
      <dgm:spPr/>
      <dgm:t>
        <a:bodyPr/>
        <a:lstStyle/>
        <a:p>
          <a:endParaRPr lang="en-US"/>
        </a:p>
      </dgm:t>
    </dgm:pt>
    <dgm:pt modelId="{0E575649-87A4-4E66-A263-A731920C3DF9}" type="sibTrans" cxnId="{413BD2DD-3C3C-40F3-BE36-81A781E30010}">
      <dgm:prSet/>
      <dgm:spPr/>
      <dgm:t>
        <a:bodyPr/>
        <a:lstStyle/>
        <a:p>
          <a:endParaRPr lang="en-US"/>
        </a:p>
      </dgm:t>
    </dgm:pt>
    <dgm:pt modelId="{94183517-220A-4BD0-B588-316C2C1F410D}">
      <dgm:prSet phldr="0"/>
      <dgm:spPr/>
      <dgm:t>
        <a:bodyPr/>
        <a:lstStyle/>
        <a:p>
          <a:r>
            <a:rPr lang="en-US" dirty="0"/>
            <a:t>Yes</a:t>
          </a:r>
        </a:p>
      </dgm:t>
    </dgm:pt>
    <dgm:pt modelId="{F3469BDA-759E-4E99-B6AE-38856E9A7CF8}" type="parTrans" cxnId="{C24AA2F0-5208-49CE-BEF4-DF66D6C24E85}">
      <dgm:prSet/>
      <dgm:spPr/>
      <dgm:t>
        <a:bodyPr/>
        <a:lstStyle/>
        <a:p>
          <a:endParaRPr lang="en-US"/>
        </a:p>
      </dgm:t>
    </dgm:pt>
    <dgm:pt modelId="{1E065625-E864-42F0-83B7-53CEA642F2BD}" type="sibTrans" cxnId="{C24AA2F0-5208-49CE-BEF4-DF66D6C24E85}">
      <dgm:prSet/>
      <dgm:spPr/>
      <dgm:t>
        <a:bodyPr/>
        <a:lstStyle/>
        <a:p>
          <a:endParaRPr lang="en-US"/>
        </a:p>
      </dgm:t>
    </dgm:pt>
    <dgm:pt modelId="{0B59B95F-209A-4C83-ACC0-42C12C48C25C}">
      <dgm:prSet phldr="0"/>
      <dgm:spPr/>
      <dgm:t>
        <a:bodyPr/>
        <a:lstStyle/>
        <a:p>
          <a:r>
            <a:rPr lang="en-US" dirty="0"/>
            <a:t>No</a:t>
          </a:r>
        </a:p>
      </dgm:t>
    </dgm:pt>
    <dgm:pt modelId="{8DFB6F69-7699-4A04-AD87-1816BC2D6ACF}" type="parTrans" cxnId="{32E399CA-BBDC-4EA7-8E76-F89BCA3879B7}">
      <dgm:prSet/>
      <dgm:spPr/>
      <dgm:t>
        <a:bodyPr/>
        <a:lstStyle/>
        <a:p>
          <a:endParaRPr lang="en-US"/>
        </a:p>
      </dgm:t>
    </dgm:pt>
    <dgm:pt modelId="{D27DDF7F-92EE-45BB-B7D5-45B6E6C4F2C4}" type="sibTrans" cxnId="{32E399CA-BBDC-4EA7-8E76-F89BCA3879B7}">
      <dgm:prSet/>
      <dgm:spPr/>
      <dgm:t>
        <a:bodyPr/>
        <a:lstStyle/>
        <a:p>
          <a:endParaRPr lang="en-US"/>
        </a:p>
      </dgm:t>
    </dgm:pt>
    <dgm:pt modelId="{EAB2DC3F-8F24-4159-AFCD-66A51CBF4D3B}">
      <dgm:prSet phldr="0"/>
      <dgm:spPr/>
      <dgm:t>
        <a:bodyPr/>
        <a:lstStyle/>
        <a:p>
          <a:r>
            <a:rPr lang="en-US" dirty="0"/>
            <a:t>Pickles</a:t>
          </a:r>
        </a:p>
      </dgm:t>
    </dgm:pt>
    <dgm:pt modelId="{432EF4FF-AE13-460E-8DA2-689696F2C520}" type="parTrans" cxnId="{91A109CF-7B15-415D-9118-16A2006F2BF6}">
      <dgm:prSet/>
      <dgm:spPr/>
      <dgm:t>
        <a:bodyPr/>
        <a:lstStyle/>
        <a:p>
          <a:endParaRPr lang="en-US"/>
        </a:p>
      </dgm:t>
    </dgm:pt>
    <dgm:pt modelId="{079528A7-14DD-45D0-8E25-2BFE1F77A337}" type="sibTrans" cxnId="{91A109CF-7B15-415D-9118-16A2006F2BF6}">
      <dgm:prSet/>
      <dgm:spPr/>
      <dgm:t>
        <a:bodyPr/>
        <a:lstStyle/>
        <a:p>
          <a:endParaRPr lang="en-US"/>
        </a:p>
      </dgm:t>
    </dgm:pt>
    <dgm:pt modelId="{A3BC8BC2-A154-4864-8F2C-6729B7FB81E4}">
      <dgm:prSet phldr="0"/>
      <dgm:spPr/>
      <dgm:t>
        <a:bodyPr/>
        <a:lstStyle/>
        <a:p>
          <a:r>
            <a:rPr lang="en-US" dirty="0"/>
            <a:t>No</a:t>
          </a:r>
        </a:p>
      </dgm:t>
    </dgm:pt>
    <dgm:pt modelId="{499EDFE2-7081-4CCC-AB6F-6FCE2F66B08E}" type="parTrans" cxnId="{9C0BC822-B84C-47D3-ACA1-B703CF4504EC}">
      <dgm:prSet/>
      <dgm:spPr/>
      <dgm:t>
        <a:bodyPr/>
        <a:lstStyle/>
        <a:p>
          <a:endParaRPr lang="en-US"/>
        </a:p>
      </dgm:t>
    </dgm:pt>
    <dgm:pt modelId="{4F1541E9-608F-4FAA-814A-6D0A5402CF49}" type="sibTrans" cxnId="{9C0BC822-B84C-47D3-ACA1-B703CF4504EC}">
      <dgm:prSet/>
      <dgm:spPr/>
      <dgm:t>
        <a:bodyPr/>
        <a:lstStyle/>
        <a:p>
          <a:endParaRPr lang="en-US"/>
        </a:p>
      </dgm:t>
    </dgm:pt>
    <dgm:pt modelId="{C64C8486-A8AD-4FFE-86F8-F95DF5759FE9}">
      <dgm:prSet phldr="0"/>
      <dgm:spPr/>
      <dgm:t>
        <a:bodyPr/>
        <a:lstStyle/>
        <a:p>
          <a:pPr rtl="0"/>
          <a:r>
            <a:rPr lang="en-US" dirty="0"/>
            <a:t>Yes</a:t>
          </a:r>
        </a:p>
      </dgm:t>
    </dgm:pt>
    <dgm:pt modelId="{48A06F4C-D87C-47F5-BFB9-22EB74D910F7}" type="parTrans" cxnId="{E89F8C03-C5E6-4A69-9758-854E7DA1768E}">
      <dgm:prSet/>
      <dgm:spPr/>
      <dgm:t>
        <a:bodyPr/>
        <a:lstStyle/>
        <a:p>
          <a:endParaRPr lang="en-US"/>
        </a:p>
      </dgm:t>
    </dgm:pt>
    <dgm:pt modelId="{100A22DB-5C96-4EBD-A507-D5FBCB0EFD9E}" type="sibTrans" cxnId="{E89F8C03-C5E6-4A69-9758-854E7DA1768E}">
      <dgm:prSet/>
      <dgm:spPr/>
      <dgm:t>
        <a:bodyPr/>
        <a:lstStyle/>
        <a:p>
          <a:endParaRPr lang="en-US"/>
        </a:p>
      </dgm:t>
    </dgm:pt>
    <dgm:pt modelId="{46F375E7-F423-433C-8E3C-8374A9500AA2}">
      <dgm:prSet phldr="0"/>
      <dgm:spPr/>
      <dgm:t>
        <a:bodyPr/>
        <a:lstStyle/>
        <a:p>
          <a:r>
            <a:rPr lang="en-US" dirty="0"/>
            <a:t>Yes</a:t>
          </a:r>
        </a:p>
      </dgm:t>
    </dgm:pt>
    <dgm:pt modelId="{775AC857-923A-4D74-BA22-7F709289FFA6}" type="parTrans" cxnId="{1EE5AF22-E805-4B61-A862-B10E50476770}">
      <dgm:prSet/>
      <dgm:spPr/>
      <dgm:t>
        <a:bodyPr/>
        <a:lstStyle/>
        <a:p>
          <a:endParaRPr lang="en-US"/>
        </a:p>
      </dgm:t>
    </dgm:pt>
    <dgm:pt modelId="{87785FD2-8613-45D0-81E9-FECFFE173379}" type="sibTrans" cxnId="{1EE5AF22-E805-4B61-A862-B10E50476770}">
      <dgm:prSet/>
      <dgm:spPr/>
      <dgm:t>
        <a:bodyPr/>
        <a:lstStyle/>
        <a:p>
          <a:endParaRPr lang="en-US"/>
        </a:p>
      </dgm:t>
    </dgm:pt>
    <dgm:pt modelId="{5FDB4757-67C8-4FA5-8535-9E46DE3FB3BB}">
      <dgm:prSet phldr="0"/>
      <dgm:spPr/>
      <dgm:t>
        <a:bodyPr/>
        <a:lstStyle/>
        <a:p>
          <a:pPr rtl="0"/>
          <a:r>
            <a:rPr lang="en-US" dirty="0"/>
            <a:t>Onions</a:t>
          </a:r>
        </a:p>
      </dgm:t>
    </dgm:pt>
    <dgm:pt modelId="{BAF905B5-0789-4FCF-A384-444BCEBA06FD}" type="parTrans" cxnId="{CA1A6F8E-76FE-4250-AA79-6619994210E4}">
      <dgm:prSet/>
      <dgm:spPr/>
      <dgm:t>
        <a:bodyPr/>
        <a:lstStyle/>
        <a:p>
          <a:endParaRPr lang="en-US"/>
        </a:p>
      </dgm:t>
    </dgm:pt>
    <dgm:pt modelId="{61E659EE-6A74-492F-A87B-EFA8E79F2AA9}" type="sibTrans" cxnId="{CA1A6F8E-76FE-4250-AA79-6619994210E4}">
      <dgm:prSet/>
      <dgm:spPr/>
      <dgm:t>
        <a:bodyPr/>
        <a:lstStyle/>
        <a:p>
          <a:endParaRPr lang="en-US"/>
        </a:p>
      </dgm:t>
    </dgm:pt>
    <dgm:pt modelId="{31F666DF-1255-49E8-B006-C206157C0D76}">
      <dgm:prSet phldr="0"/>
      <dgm:spPr/>
      <dgm:t>
        <a:bodyPr/>
        <a:lstStyle/>
        <a:p>
          <a:r>
            <a:rPr lang="en-US" dirty="0"/>
            <a:t>No</a:t>
          </a:r>
        </a:p>
      </dgm:t>
    </dgm:pt>
    <dgm:pt modelId="{E3816A7D-FCF1-4F22-9CE0-E0A10B4A856B}" type="parTrans" cxnId="{6D34B1CE-07EF-4B6B-B39F-EAF9A8B65754}">
      <dgm:prSet/>
      <dgm:spPr/>
      <dgm:t>
        <a:bodyPr/>
        <a:lstStyle/>
        <a:p>
          <a:endParaRPr lang="en-US"/>
        </a:p>
      </dgm:t>
    </dgm:pt>
    <dgm:pt modelId="{9EA085AE-3AA6-4866-9681-612281124F1D}" type="sibTrans" cxnId="{6D34B1CE-07EF-4B6B-B39F-EAF9A8B65754}">
      <dgm:prSet/>
      <dgm:spPr/>
      <dgm:t>
        <a:bodyPr/>
        <a:lstStyle/>
        <a:p>
          <a:endParaRPr lang="en-US"/>
        </a:p>
      </dgm:t>
    </dgm:pt>
    <dgm:pt modelId="{9B9815F5-8342-4B4B-A3B9-0050DCC6964E}">
      <dgm:prSet phldr="0"/>
      <dgm:spPr/>
      <dgm:t>
        <a:bodyPr/>
        <a:lstStyle/>
        <a:p>
          <a:r>
            <a:rPr lang="en-US" dirty="0"/>
            <a:t>$3.50</a:t>
          </a:r>
        </a:p>
      </dgm:t>
    </dgm:pt>
    <dgm:pt modelId="{117FAAA3-D81B-46FE-B025-E8AD0C51D78B}" type="parTrans" cxnId="{EC1EEDCC-F567-45F3-A232-994FE8868CDA}">
      <dgm:prSet/>
      <dgm:spPr/>
      <dgm:t>
        <a:bodyPr/>
        <a:lstStyle/>
        <a:p>
          <a:endParaRPr lang="en-US"/>
        </a:p>
      </dgm:t>
    </dgm:pt>
    <dgm:pt modelId="{800909C2-C1BE-4EA2-98B3-FDCFF89D0A47}" type="sibTrans" cxnId="{EC1EEDCC-F567-45F3-A232-994FE8868CDA}">
      <dgm:prSet/>
      <dgm:spPr/>
      <dgm:t>
        <a:bodyPr/>
        <a:lstStyle/>
        <a:p>
          <a:endParaRPr lang="en-US"/>
        </a:p>
      </dgm:t>
    </dgm:pt>
    <dgm:pt modelId="{8982D534-6DED-4D5F-9B9D-3D643E097214}">
      <dgm:prSet phldr="0"/>
      <dgm:spPr/>
      <dgm:t>
        <a:bodyPr/>
        <a:lstStyle/>
        <a:p>
          <a:r>
            <a:rPr lang="en-US" dirty="0"/>
            <a:t>$4.50</a:t>
          </a:r>
        </a:p>
      </dgm:t>
    </dgm:pt>
    <dgm:pt modelId="{36784376-9E93-468C-BB1E-B2BC81D13E16}" type="parTrans" cxnId="{B7E78E4D-7278-4B8B-8705-79F7949C9866}">
      <dgm:prSet/>
      <dgm:spPr/>
      <dgm:t>
        <a:bodyPr/>
        <a:lstStyle/>
        <a:p>
          <a:endParaRPr lang="en-US"/>
        </a:p>
      </dgm:t>
    </dgm:pt>
    <dgm:pt modelId="{762D6B30-69DD-4F94-A9B4-9C88D57BDB7B}" type="sibTrans" cxnId="{B7E78E4D-7278-4B8B-8705-79F7949C9866}">
      <dgm:prSet/>
      <dgm:spPr/>
      <dgm:t>
        <a:bodyPr/>
        <a:lstStyle/>
        <a:p>
          <a:endParaRPr lang="en-US"/>
        </a:p>
      </dgm:t>
    </dgm:pt>
    <dgm:pt modelId="{C7CBE950-305A-4818-9C5C-2823E6593AC7}">
      <dgm:prSet phldr="0"/>
      <dgm:spPr/>
      <dgm:t>
        <a:bodyPr/>
        <a:lstStyle/>
        <a:p>
          <a:r>
            <a:rPr lang="en-US" dirty="0"/>
            <a:t>$0.50</a:t>
          </a:r>
        </a:p>
      </dgm:t>
    </dgm:pt>
    <dgm:pt modelId="{9018F978-6E6B-4982-BF65-AA617B3ECCE3}" type="parTrans" cxnId="{3067F653-A0A6-4EBC-B725-111F7F1BA908}">
      <dgm:prSet/>
      <dgm:spPr/>
      <dgm:t>
        <a:bodyPr/>
        <a:lstStyle/>
        <a:p>
          <a:endParaRPr lang="en-US"/>
        </a:p>
      </dgm:t>
    </dgm:pt>
    <dgm:pt modelId="{78051027-AA60-4C10-A2DF-AACB19538A54}" type="sibTrans" cxnId="{3067F653-A0A6-4EBC-B725-111F7F1BA908}">
      <dgm:prSet/>
      <dgm:spPr/>
      <dgm:t>
        <a:bodyPr/>
        <a:lstStyle/>
        <a:p>
          <a:endParaRPr lang="en-US"/>
        </a:p>
      </dgm:t>
    </dgm:pt>
    <dgm:pt modelId="{EA5F6F23-38FD-437C-A539-075054A27C2E}">
      <dgm:prSet phldr="0"/>
      <dgm:spPr/>
      <dgm:t>
        <a:bodyPr/>
        <a:lstStyle/>
        <a:p>
          <a:r>
            <a:rPr lang="en-US" dirty="0"/>
            <a:t>$0.00</a:t>
          </a:r>
        </a:p>
      </dgm:t>
    </dgm:pt>
    <dgm:pt modelId="{8080223B-F3C1-432A-BD50-2779F2ACE514}" type="parTrans" cxnId="{42AC0ED1-A8D5-45AC-910C-6738F676FFBE}">
      <dgm:prSet/>
      <dgm:spPr/>
      <dgm:t>
        <a:bodyPr/>
        <a:lstStyle/>
        <a:p>
          <a:endParaRPr lang="en-US"/>
        </a:p>
      </dgm:t>
    </dgm:pt>
    <dgm:pt modelId="{A72E892F-4CDE-4E22-AD6D-9233D3FEED59}" type="sibTrans" cxnId="{42AC0ED1-A8D5-45AC-910C-6738F676FFBE}">
      <dgm:prSet/>
      <dgm:spPr/>
      <dgm:t>
        <a:bodyPr/>
        <a:lstStyle/>
        <a:p>
          <a:endParaRPr lang="en-US"/>
        </a:p>
      </dgm:t>
    </dgm:pt>
    <dgm:pt modelId="{9854195A-C55A-4110-9197-02EAEFBD3A24}">
      <dgm:prSet phldr="0"/>
      <dgm:spPr/>
      <dgm:t>
        <a:bodyPr/>
        <a:lstStyle/>
        <a:p>
          <a:r>
            <a:rPr lang="en-US" dirty="0"/>
            <a:t>$0.75</a:t>
          </a:r>
        </a:p>
      </dgm:t>
    </dgm:pt>
    <dgm:pt modelId="{87719EB7-4E9D-43F0-BECB-18ACD9A93A80}" type="parTrans" cxnId="{66A08E05-9595-46C1-9278-596A6BAD08D9}">
      <dgm:prSet/>
      <dgm:spPr/>
      <dgm:t>
        <a:bodyPr/>
        <a:lstStyle/>
        <a:p>
          <a:endParaRPr lang="en-US"/>
        </a:p>
      </dgm:t>
    </dgm:pt>
    <dgm:pt modelId="{1E14C1B0-88C4-45E0-BBB9-DCF94C236FFA}" type="sibTrans" cxnId="{66A08E05-9595-46C1-9278-596A6BAD08D9}">
      <dgm:prSet/>
      <dgm:spPr/>
      <dgm:t>
        <a:bodyPr/>
        <a:lstStyle/>
        <a:p>
          <a:endParaRPr lang="en-US"/>
        </a:p>
      </dgm:t>
    </dgm:pt>
    <dgm:pt modelId="{61DCEBF9-21AB-4C63-87B5-5FEFBA651A7C}">
      <dgm:prSet phldr="0"/>
      <dgm:spPr/>
      <dgm:t>
        <a:bodyPr/>
        <a:lstStyle/>
        <a:p>
          <a:r>
            <a:rPr lang="en-US" dirty="0"/>
            <a:t>$0.00</a:t>
          </a:r>
        </a:p>
      </dgm:t>
    </dgm:pt>
    <dgm:pt modelId="{B11382FE-CDF1-49F7-8492-791B9B8931E1}" type="parTrans" cxnId="{423C01F5-FD50-4325-B6DD-97A2042E4441}">
      <dgm:prSet/>
      <dgm:spPr/>
      <dgm:t>
        <a:bodyPr/>
        <a:lstStyle/>
        <a:p>
          <a:endParaRPr lang="en-US"/>
        </a:p>
      </dgm:t>
    </dgm:pt>
    <dgm:pt modelId="{D03B1E5C-8878-4F43-ACDB-5123EABC1088}" type="sibTrans" cxnId="{423C01F5-FD50-4325-B6DD-97A2042E4441}">
      <dgm:prSet/>
      <dgm:spPr/>
      <dgm:t>
        <a:bodyPr/>
        <a:lstStyle/>
        <a:p>
          <a:endParaRPr lang="en-US"/>
        </a:p>
      </dgm:t>
    </dgm:pt>
    <dgm:pt modelId="{92862C24-3414-4FA2-A7E1-0A967DB4413F}">
      <dgm:prSet phldr="0"/>
      <dgm:spPr/>
      <dgm:t>
        <a:bodyPr/>
        <a:lstStyle/>
        <a:p>
          <a:r>
            <a:rPr lang="en-US" dirty="0"/>
            <a:t>$1.00</a:t>
          </a:r>
        </a:p>
      </dgm:t>
    </dgm:pt>
    <dgm:pt modelId="{5D136849-734C-4B18-AE26-5F76BCFF94FA}" type="parTrans" cxnId="{ED115484-DF1D-4E6A-B0E7-346C72FF8580}">
      <dgm:prSet/>
      <dgm:spPr/>
      <dgm:t>
        <a:bodyPr/>
        <a:lstStyle/>
        <a:p>
          <a:endParaRPr lang="en-US"/>
        </a:p>
      </dgm:t>
    </dgm:pt>
    <dgm:pt modelId="{8758A0AC-A2BF-402D-B570-5F6F8ABAF995}" type="sibTrans" cxnId="{ED115484-DF1D-4E6A-B0E7-346C72FF8580}">
      <dgm:prSet/>
      <dgm:spPr/>
      <dgm:t>
        <a:bodyPr/>
        <a:lstStyle/>
        <a:p>
          <a:endParaRPr lang="en-US"/>
        </a:p>
      </dgm:t>
    </dgm:pt>
    <dgm:pt modelId="{3E780609-6572-47DC-856C-D7F174010004}">
      <dgm:prSet phldr="0"/>
      <dgm:spPr/>
      <dgm:t>
        <a:bodyPr/>
        <a:lstStyle/>
        <a:p>
          <a:r>
            <a:rPr lang="en-US" dirty="0"/>
            <a:t>$0.00</a:t>
          </a:r>
        </a:p>
      </dgm:t>
    </dgm:pt>
    <dgm:pt modelId="{1C33AEF2-CBE5-4EC6-933D-6B67561B2033}" type="parTrans" cxnId="{F064EB8F-9A63-4861-8945-29D0CB293F69}">
      <dgm:prSet/>
      <dgm:spPr/>
      <dgm:t>
        <a:bodyPr/>
        <a:lstStyle/>
        <a:p>
          <a:endParaRPr lang="en-US"/>
        </a:p>
      </dgm:t>
    </dgm:pt>
    <dgm:pt modelId="{A8C071AC-8B85-47E1-B761-83462EA9BD01}" type="sibTrans" cxnId="{F064EB8F-9A63-4861-8945-29D0CB293F69}">
      <dgm:prSet/>
      <dgm:spPr/>
      <dgm:t>
        <a:bodyPr/>
        <a:lstStyle/>
        <a:p>
          <a:endParaRPr lang="en-US"/>
        </a:p>
      </dgm:t>
    </dgm:pt>
    <dgm:pt modelId="{AE178F8B-A079-4CDA-A545-FB84C385F5D3}">
      <dgm:prSet phldr="0"/>
      <dgm:spPr/>
      <dgm:t>
        <a:bodyPr/>
        <a:lstStyle/>
        <a:p>
          <a:r>
            <a:rPr lang="en-US" dirty="0"/>
            <a:t>Add Prices Together</a:t>
          </a:r>
        </a:p>
      </dgm:t>
    </dgm:pt>
    <dgm:pt modelId="{2301E7D7-A473-4A4B-9397-0F1C3E3D27C5}" type="parTrans" cxnId="{9E4F08F5-1E1F-43A4-9994-F9F349F30C0A}">
      <dgm:prSet/>
      <dgm:spPr/>
      <dgm:t>
        <a:bodyPr/>
        <a:lstStyle/>
        <a:p>
          <a:endParaRPr lang="en-US"/>
        </a:p>
      </dgm:t>
    </dgm:pt>
    <dgm:pt modelId="{6935FD8A-2536-49E1-99DC-DD5735C10EB9}" type="sibTrans" cxnId="{9E4F08F5-1E1F-43A4-9994-F9F349F30C0A}">
      <dgm:prSet/>
      <dgm:spPr/>
      <dgm:t>
        <a:bodyPr/>
        <a:lstStyle/>
        <a:p>
          <a:endParaRPr lang="en-US"/>
        </a:p>
      </dgm:t>
    </dgm:pt>
    <dgm:pt modelId="{477D5BDF-360A-410F-A3E1-5C241D761145}">
      <dgm:prSet phldr="0"/>
      <dgm:spPr/>
      <dgm:t>
        <a:bodyPr/>
        <a:lstStyle/>
        <a:p>
          <a:pPr rtl="0"/>
          <a:r>
            <a:rPr lang="en-US" dirty="0">
              <a:latin typeface="Aptos Display" panose="020F0302020204030204"/>
            </a:rPr>
            <a:t>Calculate Tax</a:t>
          </a:r>
        </a:p>
      </dgm:t>
    </dgm:pt>
    <dgm:pt modelId="{833E88F4-2290-4D60-9D61-E3141A24771D}" type="parTrans" cxnId="{E92CDFE2-39DE-4BBB-927B-D1E8DEEC1FC9}">
      <dgm:prSet/>
      <dgm:spPr/>
    </dgm:pt>
    <dgm:pt modelId="{162A23BC-73C2-44E3-8AF8-B4747D25A6AB}" type="sibTrans" cxnId="{E92CDFE2-39DE-4BBB-927B-D1E8DEEC1FC9}">
      <dgm:prSet/>
      <dgm:spPr/>
    </dgm:pt>
    <dgm:pt modelId="{33D36703-FAA2-4C89-9A2F-1DDEAC4A84A5}">
      <dgm:prSet phldr="0"/>
      <dgm:spPr/>
      <dgm:t>
        <a:bodyPr/>
        <a:lstStyle/>
        <a:p>
          <a:pPr rtl="0"/>
          <a:r>
            <a:rPr lang="en-US" dirty="0">
              <a:latin typeface="Aptos Display" panose="020F0302020204030204"/>
            </a:rPr>
            <a:t>Print Subtotal, Tax, Whole Cost</a:t>
          </a:r>
        </a:p>
      </dgm:t>
    </dgm:pt>
    <dgm:pt modelId="{708C26CD-D81F-4DBE-8E98-7B5623F0DF09}" type="parTrans" cxnId="{7F587131-16D0-427A-84C9-A72EC070BAF2}">
      <dgm:prSet/>
      <dgm:spPr/>
    </dgm:pt>
    <dgm:pt modelId="{9A548952-8AF8-4BBD-9253-F61C8B0B2273}" type="sibTrans" cxnId="{7F587131-16D0-427A-84C9-A72EC070BAF2}">
      <dgm:prSet/>
      <dgm:spPr/>
    </dgm:pt>
    <dgm:pt modelId="{D89E9E87-FFF0-473A-8DE2-D3817FED2CE2}" type="pres">
      <dgm:prSet presAssocID="{82EA5EB4-EE41-4D16-B281-1C781133C09E}" presName="hierChild1" presStyleCnt="0">
        <dgm:presLayoutVars>
          <dgm:orgChart val="1"/>
          <dgm:chPref val="1"/>
          <dgm:dir/>
          <dgm:animOne val="branch"/>
          <dgm:animLvl val="lvl"/>
          <dgm:resizeHandles/>
        </dgm:presLayoutVars>
      </dgm:prSet>
      <dgm:spPr/>
    </dgm:pt>
    <dgm:pt modelId="{3EB8957E-48CF-4A18-BF90-EAC3FCE45287}" type="pres">
      <dgm:prSet presAssocID="{E88F8170-5981-400D-8369-16E8DB690998}" presName="hierRoot1" presStyleCnt="0">
        <dgm:presLayoutVars>
          <dgm:hierBranch val="init"/>
        </dgm:presLayoutVars>
      </dgm:prSet>
      <dgm:spPr/>
    </dgm:pt>
    <dgm:pt modelId="{A0331DF1-A579-4ADB-AEE9-39DE270B1696}" type="pres">
      <dgm:prSet presAssocID="{E88F8170-5981-400D-8369-16E8DB690998}" presName="rootComposite1" presStyleCnt="0"/>
      <dgm:spPr/>
    </dgm:pt>
    <dgm:pt modelId="{E26D97A7-5452-4132-9CFD-49861953C431}" type="pres">
      <dgm:prSet presAssocID="{E88F8170-5981-400D-8369-16E8DB690998}" presName="rootText1" presStyleLbl="node0" presStyleIdx="0" presStyleCnt="1">
        <dgm:presLayoutVars>
          <dgm:chPref val="3"/>
        </dgm:presLayoutVars>
      </dgm:prSet>
      <dgm:spPr/>
    </dgm:pt>
    <dgm:pt modelId="{AB058D7B-3098-49FF-88D9-DE3C49B7C65E}" type="pres">
      <dgm:prSet presAssocID="{E88F8170-5981-400D-8369-16E8DB690998}" presName="rootConnector1" presStyleLbl="node1" presStyleIdx="0" presStyleCnt="0"/>
      <dgm:spPr/>
    </dgm:pt>
    <dgm:pt modelId="{79B083F5-155F-4AF7-9839-84A282028300}" type="pres">
      <dgm:prSet presAssocID="{E88F8170-5981-400D-8369-16E8DB690998}" presName="hierChild2" presStyleCnt="0"/>
      <dgm:spPr/>
    </dgm:pt>
    <dgm:pt modelId="{064645CF-30ED-48F4-8BEF-E8088046FDD9}" type="pres">
      <dgm:prSet presAssocID="{0AB7303D-4C7D-4709-A157-E05C17C5EF67}" presName="Name37" presStyleLbl="parChTrans1D2" presStyleIdx="0" presStyleCnt="4"/>
      <dgm:spPr/>
    </dgm:pt>
    <dgm:pt modelId="{655DD8D7-4D12-49F7-A7CF-6B5E3D6BBCC8}" type="pres">
      <dgm:prSet presAssocID="{C142913F-CD56-404E-9FB8-FEFFF344016C}" presName="hierRoot2" presStyleCnt="0">
        <dgm:presLayoutVars>
          <dgm:hierBranch val="init"/>
        </dgm:presLayoutVars>
      </dgm:prSet>
      <dgm:spPr/>
    </dgm:pt>
    <dgm:pt modelId="{4551A1C1-537F-46B4-926B-DF13BA8C7C7A}" type="pres">
      <dgm:prSet presAssocID="{C142913F-CD56-404E-9FB8-FEFFF344016C}" presName="rootComposite" presStyleCnt="0"/>
      <dgm:spPr/>
    </dgm:pt>
    <dgm:pt modelId="{027863DB-1EC1-4360-9EB9-933A0487C72F}" type="pres">
      <dgm:prSet presAssocID="{C142913F-CD56-404E-9FB8-FEFFF344016C}" presName="rootText" presStyleLbl="node2" presStyleIdx="0" presStyleCnt="4">
        <dgm:presLayoutVars>
          <dgm:chPref val="3"/>
        </dgm:presLayoutVars>
      </dgm:prSet>
      <dgm:spPr/>
    </dgm:pt>
    <dgm:pt modelId="{A2431A13-B052-4B82-922C-A8F3A804F415}" type="pres">
      <dgm:prSet presAssocID="{C142913F-CD56-404E-9FB8-FEFFF344016C}" presName="rootConnector" presStyleLbl="node2" presStyleIdx="0" presStyleCnt="4"/>
      <dgm:spPr/>
    </dgm:pt>
    <dgm:pt modelId="{00248B27-1343-45E9-8D89-0197EADA805C}" type="pres">
      <dgm:prSet presAssocID="{C142913F-CD56-404E-9FB8-FEFFF344016C}" presName="hierChild4" presStyleCnt="0"/>
      <dgm:spPr/>
    </dgm:pt>
    <dgm:pt modelId="{AF40E15C-FDBF-418D-A734-33C3B8FD8336}" type="pres">
      <dgm:prSet presAssocID="{ACDE555D-C0EE-4649-84CE-154B704EB487}" presName="Name37" presStyleLbl="parChTrans1D3" presStyleIdx="0" presStyleCnt="8"/>
      <dgm:spPr/>
    </dgm:pt>
    <dgm:pt modelId="{F4381A86-C754-4F3D-9055-6F3FACAD6EF0}" type="pres">
      <dgm:prSet presAssocID="{F899380D-7D54-492C-9974-4ACF23C11CBE}" presName="hierRoot2" presStyleCnt="0">
        <dgm:presLayoutVars>
          <dgm:hierBranch val="init"/>
        </dgm:presLayoutVars>
      </dgm:prSet>
      <dgm:spPr/>
    </dgm:pt>
    <dgm:pt modelId="{B3C84A64-3BE0-4BFE-9CCE-63365291E22B}" type="pres">
      <dgm:prSet presAssocID="{F899380D-7D54-492C-9974-4ACF23C11CBE}" presName="rootComposite" presStyleCnt="0"/>
      <dgm:spPr/>
    </dgm:pt>
    <dgm:pt modelId="{F2EE8279-6E5E-4842-B489-540DBBD5C85E}" type="pres">
      <dgm:prSet presAssocID="{F899380D-7D54-492C-9974-4ACF23C11CBE}" presName="rootText" presStyleLbl="node3" presStyleIdx="0" presStyleCnt="8">
        <dgm:presLayoutVars>
          <dgm:chPref val="3"/>
        </dgm:presLayoutVars>
      </dgm:prSet>
      <dgm:spPr/>
    </dgm:pt>
    <dgm:pt modelId="{F18F4684-8183-4A88-8B87-DC125651D870}" type="pres">
      <dgm:prSet presAssocID="{F899380D-7D54-492C-9974-4ACF23C11CBE}" presName="rootConnector" presStyleLbl="node3" presStyleIdx="0" presStyleCnt="8"/>
      <dgm:spPr/>
    </dgm:pt>
    <dgm:pt modelId="{D75429BE-BBB1-4EBE-A431-FC1C0B7BA0BA}" type="pres">
      <dgm:prSet presAssocID="{F899380D-7D54-492C-9974-4ACF23C11CBE}" presName="hierChild4" presStyleCnt="0"/>
      <dgm:spPr/>
    </dgm:pt>
    <dgm:pt modelId="{5C9EFF67-A887-4715-8801-67A3C179B9DE}" type="pres">
      <dgm:prSet presAssocID="{117FAAA3-D81B-46FE-B025-E8AD0C51D78B}" presName="Name37" presStyleLbl="parChTrans1D4" presStyleIdx="0" presStyleCnt="11"/>
      <dgm:spPr/>
    </dgm:pt>
    <dgm:pt modelId="{D666336B-A834-465E-AF9B-184C5D16B994}" type="pres">
      <dgm:prSet presAssocID="{9B9815F5-8342-4B4B-A3B9-0050DCC6964E}" presName="hierRoot2" presStyleCnt="0">
        <dgm:presLayoutVars>
          <dgm:hierBranch val="init"/>
        </dgm:presLayoutVars>
      </dgm:prSet>
      <dgm:spPr/>
    </dgm:pt>
    <dgm:pt modelId="{21E0AD7F-8F4C-494B-B98A-0469AE4E8D71}" type="pres">
      <dgm:prSet presAssocID="{9B9815F5-8342-4B4B-A3B9-0050DCC6964E}" presName="rootComposite" presStyleCnt="0"/>
      <dgm:spPr/>
    </dgm:pt>
    <dgm:pt modelId="{3D548E76-FA29-4D79-82A9-1794D11E5415}" type="pres">
      <dgm:prSet presAssocID="{9B9815F5-8342-4B4B-A3B9-0050DCC6964E}" presName="rootText" presStyleLbl="node4" presStyleIdx="0" presStyleCnt="11">
        <dgm:presLayoutVars>
          <dgm:chPref val="3"/>
        </dgm:presLayoutVars>
      </dgm:prSet>
      <dgm:spPr/>
    </dgm:pt>
    <dgm:pt modelId="{9F5B21B0-E1F3-47EC-A0DB-7D8F6B89A8D3}" type="pres">
      <dgm:prSet presAssocID="{9B9815F5-8342-4B4B-A3B9-0050DCC6964E}" presName="rootConnector" presStyleLbl="node4" presStyleIdx="0" presStyleCnt="11"/>
      <dgm:spPr/>
    </dgm:pt>
    <dgm:pt modelId="{2C7F1BB5-48BA-490D-AF61-3F564199F424}" type="pres">
      <dgm:prSet presAssocID="{9B9815F5-8342-4B4B-A3B9-0050DCC6964E}" presName="hierChild4" presStyleCnt="0"/>
      <dgm:spPr/>
    </dgm:pt>
    <dgm:pt modelId="{3652F72A-2304-4A4A-99E4-737C7E503736}" type="pres">
      <dgm:prSet presAssocID="{9B9815F5-8342-4B4B-A3B9-0050DCC6964E}" presName="hierChild5" presStyleCnt="0"/>
      <dgm:spPr/>
    </dgm:pt>
    <dgm:pt modelId="{32D3DC36-3148-4896-B95B-F3D8801F4DE3}" type="pres">
      <dgm:prSet presAssocID="{F899380D-7D54-492C-9974-4ACF23C11CBE}" presName="hierChild5" presStyleCnt="0"/>
      <dgm:spPr/>
    </dgm:pt>
    <dgm:pt modelId="{D656A4CB-84B6-46FE-B951-3A2CC22F7B51}" type="pres">
      <dgm:prSet presAssocID="{0E8517E4-C3E3-4285-9293-3E63B47A67C5}" presName="Name37" presStyleLbl="parChTrans1D3" presStyleIdx="1" presStyleCnt="8"/>
      <dgm:spPr/>
    </dgm:pt>
    <dgm:pt modelId="{AD296A3C-BB61-45EC-AE63-2248D07BAC7D}" type="pres">
      <dgm:prSet presAssocID="{C390A9C9-B44C-4626-BECE-5172A96313F0}" presName="hierRoot2" presStyleCnt="0">
        <dgm:presLayoutVars>
          <dgm:hierBranch val="init"/>
        </dgm:presLayoutVars>
      </dgm:prSet>
      <dgm:spPr/>
    </dgm:pt>
    <dgm:pt modelId="{27EB10D4-0152-4C48-8E54-FF95768EC503}" type="pres">
      <dgm:prSet presAssocID="{C390A9C9-B44C-4626-BECE-5172A96313F0}" presName="rootComposite" presStyleCnt="0"/>
      <dgm:spPr/>
    </dgm:pt>
    <dgm:pt modelId="{AE28AFF0-4113-415C-AF73-C4FE35DD4A1C}" type="pres">
      <dgm:prSet presAssocID="{C390A9C9-B44C-4626-BECE-5172A96313F0}" presName="rootText" presStyleLbl="node3" presStyleIdx="1" presStyleCnt="8">
        <dgm:presLayoutVars>
          <dgm:chPref val="3"/>
        </dgm:presLayoutVars>
      </dgm:prSet>
      <dgm:spPr/>
    </dgm:pt>
    <dgm:pt modelId="{A456523F-3EF5-4202-A908-84847271E66C}" type="pres">
      <dgm:prSet presAssocID="{C390A9C9-B44C-4626-BECE-5172A96313F0}" presName="rootConnector" presStyleLbl="node3" presStyleIdx="1" presStyleCnt="8"/>
      <dgm:spPr/>
    </dgm:pt>
    <dgm:pt modelId="{12E2EACF-8F6F-4B77-A2A2-66031A6DE39A}" type="pres">
      <dgm:prSet presAssocID="{C390A9C9-B44C-4626-BECE-5172A96313F0}" presName="hierChild4" presStyleCnt="0"/>
      <dgm:spPr/>
    </dgm:pt>
    <dgm:pt modelId="{9FB109B9-6D25-4472-B2F3-0846528A5036}" type="pres">
      <dgm:prSet presAssocID="{36784376-9E93-468C-BB1E-B2BC81D13E16}" presName="Name37" presStyleLbl="parChTrans1D4" presStyleIdx="1" presStyleCnt="11"/>
      <dgm:spPr/>
    </dgm:pt>
    <dgm:pt modelId="{79FEA986-9AC5-448F-976C-8F59F469BCC2}" type="pres">
      <dgm:prSet presAssocID="{8982D534-6DED-4D5F-9B9D-3D643E097214}" presName="hierRoot2" presStyleCnt="0">
        <dgm:presLayoutVars>
          <dgm:hierBranch val="init"/>
        </dgm:presLayoutVars>
      </dgm:prSet>
      <dgm:spPr/>
    </dgm:pt>
    <dgm:pt modelId="{12E458F4-C9BF-4138-B2B5-5FBB489D949B}" type="pres">
      <dgm:prSet presAssocID="{8982D534-6DED-4D5F-9B9D-3D643E097214}" presName="rootComposite" presStyleCnt="0"/>
      <dgm:spPr/>
    </dgm:pt>
    <dgm:pt modelId="{B93A551A-38F2-4960-AD49-AEF1C2B078A1}" type="pres">
      <dgm:prSet presAssocID="{8982D534-6DED-4D5F-9B9D-3D643E097214}" presName="rootText" presStyleLbl="node4" presStyleIdx="1" presStyleCnt="11">
        <dgm:presLayoutVars>
          <dgm:chPref val="3"/>
        </dgm:presLayoutVars>
      </dgm:prSet>
      <dgm:spPr/>
    </dgm:pt>
    <dgm:pt modelId="{D62044F0-4DC4-4627-8CED-8A194C9A88FF}" type="pres">
      <dgm:prSet presAssocID="{8982D534-6DED-4D5F-9B9D-3D643E097214}" presName="rootConnector" presStyleLbl="node4" presStyleIdx="1" presStyleCnt="11"/>
      <dgm:spPr/>
    </dgm:pt>
    <dgm:pt modelId="{FD267D42-787B-417B-8FF0-49D9D6533416}" type="pres">
      <dgm:prSet presAssocID="{8982D534-6DED-4D5F-9B9D-3D643E097214}" presName="hierChild4" presStyleCnt="0"/>
      <dgm:spPr/>
    </dgm:pt>
    <dgm:pt modelId="{887B9E92-CCEE-431F-89E0-9ECAC1CC6978}" type="pres">
      <dgm:prSet presAssocID="{8982D534-6DED-4D5F-9B9D-3D643E097214}" presName="hierChild5" presStyleCnt="0"/>
      <dgm:spPr/>
    </dgm:pt>
    <dgm:pt modelId="{EC89E3A3-688B-45D1-B97D-C8DC3E5CBF0D}" type="pres">
      <dgm:prSet presAssocID="{C390A9C9-B44C-4626-BECE-5172A96313F0}" presName="hierChild5" presStyleCnt="0"/>
      <dgm:spPr/>
    </dgm:pt>
    <dgm:pt modelId="{1896CE6F-CE2B-4F64-A792-1578A220D117}" type="pres">
      <dgm:prSet presAssocID="{C142913F-CD56-404E-9FB8-FEFFF344016C}" presName="hierChild5" presStyleCnt="0"/>
      <dgm:spPr/>
    </dgm:pt>
    <dgm:pt modelId="{1D345E65-B9FD-43E8-AF1F-B084F0415147}" type="pres">
      <dgm:prSet presAssocID="{02117A97-41B2-4615-9D51-B6A66C42FC66}" presName="Name37" presStyleLbl="parChTrans1D2" presStyleIdx="1" presStyleCnt="4"/>
      <dgm:spPr/>
    </dgm:pt>
    <dgm:pt modelId="{23ECDD5E-DED7-4B92-9EC6-A3A194215EC4}" type="pres">
      <dgm:prSet presAssocID="{4450B954-AD44-4DC2-AC0B-549CB3D3E23A}" presName="hierRoot2" presStyleCnt="0">
        <dgm:presLayoutVars>
          <dgm:hierBranch val="init"/>
        </dgm:presLayoutVars>
      </dgm:prSet>
      <dgm:spPr/>
    </dgm:pt>
    <dgm:pt modelId="{7C141F9F-9D66-4BAB-9AE5-6968F839E410}" type="pres">
      <dgm:prSet presAssocID="{4450B954-AD44-4DC2-AC0B-549CB3D3E23A}" presName="rootComposite" presStyleCnt="0"/>
      <dgm:spPr/>
    </dgm:pt>
    <dgm:pt modelId="{31B58D25-A7B2-42B3-8F46-8B6058B7C7C9}" type="pres">
      <dgm:prSet presAssocID="{4450B954-AD44-4DC2-AC0B-549CB3D3E23A}" presName="rootText" presStyleLbl="node2" presStyleIdx="1" presStyleCnt="4">
        <dgm:presLayoutVars>
          <dgm:chPref val="3"/>
        </dgm:presLayoutVars>
      </dgm:prSet>
      <dgm:spPr/>
    </dgm:pt>
    <dgm:pt modelId="{FFAC8211-66CD-4389-A14A-8607078D7A59}" type="pres">
      <dgm:prSet presAssocID="{4450B954-AD44-4DC2-AC0B-549CB3D3E23A}" presName="rootConnector" presStyleLbl="node2" presStyleIdx="1" presStyleCnt="4"/>
      <dgm:spPr/>
    </dgm:pt>
    <dgm:pt modelId="{A7A3AF2E-DD3E-453F-B00D-96FFD55134BA}" type="pres">
      <dgm:prSet presAssocID="{4450B954-AD44-4DC2-AC0B-549CB3D3E23A}" presName="hierChild4" presStyleCnt="0"/>
      <dgm:spPr/>
    </dgm:pt>
    <dgm:pt modelId="{597D42F4-B5D7-4C27-967C-414371B4A39C}" type="pres">
      <dgm:prSet presAssocID="{F3469BDA-759E-4E99-B6AE-38856E9A7CF8}" presName="Name37" presStyleLbl="parChTrans1D3" presStyleIdx="2" presStyleCnt="8"/>
      <dgm:spPr/>
    </dgm:pt>
    <dgm:pt modelId="{A085F702-3E62-43A0-BB38-7D8006795BBC}" type="pres">
      <dgm:prSet presAssocID="{94183517-220A-4BD0-B588-316C2C1F410D}" presName="hierRoot2" presStyleCnt="0">
        <dgm:presLayoutVars>
          <dgm:hierBranch val="init"/>
        </dgm:presLayoutVars>
      </dgm:prSet>
      <dgm:spPr/>
    </dgm:pt>
    <dgm:pt modelId="{3FEB505F-1278-4CC3-BC60-7E5046321D7B}" type="pres">
      <dgm:prSet presAssocID="{94183517-220A-4BD0-B588-316C2C1F410D}" presName="rootComposite" presStyleCnt="0"/>
      <dgm:spPr/>
    </dgm:pt>
    <dgm:pt modelId="{066F4AF3-7ADA-44E3-97E3-1F266AB99322}" type="pres">
      <dgm:prSet presAssocID="{94183517-220A-4BD0-B588-316C2C1F410D}" presName="rootText" presStyleLbl="node3" presStyleIdx="2" presStyleCnt="8">
        <dgm:presLayoutVars>
          <dgm:chPref val="3"/>
        </dgm:presLayoutVars>
      </dgm:prSet>
      <dgm:spPr/>
    </dgm:pt>
    <dgm:pt modelId="{312AD448-ABE7-404A-B840-643C3BFB8F47}" type="pres">
      <dgm:prSet presAssocID="{94183517-220A-4BD0-B588-316C2C1F410D}" presName="rootConnector" presStyleLbl="node3" presStyleIdx="2" presStyleCnt="8"/>
      <dgm:spPr/>
    </dgm:pt>
    <dgm:pt modelId="{AC56CC13-2439-4077-B7ED-AA4A0BE37175}" type="pres">
      <dgm:prSet presAssocID="{94183517-220A-4BD0-B588-316C2C1F410D}" presName="hierChild4" presStyleCnt="0"/>
      <dgm:spPr/>
    </dgm:pt>
    <dgm:pt modelId="{D75CC02E-2D20-45A1-B447-739823CB7025}" type="pres">
      <dgm:prSet presAssocID="{9018F978-6E6B-4982-BF65-AA617B3ECCE3}" presName="Name37" presStyleLbl="parChTrans1D4" presStyleIdx="2" presStyleCnt="11"/>
      <dgm:spPr/>
    </dgm:pt>
    <dgm:pt modelId="{56C8EB64-8D83-4424-9CBE-9BA73F364F33}" type="pres">
      <dgm:prSet presAssocID="{C7CBE950-305A-4818-9C5C-2823E6593AC7}" presName="hierRoot2" presStyleCnt="0">
        <dgm:presLayoutVars>
          <dgm:hierBranch val="init"/>
        </dgm:presLayoutVars>
      </dgm:prSet>
      <dgm:spPr/>
    </dgm:pt>
    <dgm:pt modelId="{F756CA2F-8E52-4717-9F61-815CC71E516D}" type="pres">
      <dgm:prSet presAssocID="{C7CBE950-305A-4818-9C5C-2823E6593AC7}" presName="rootComposite" presStyleCnt="0"/>
      <dgm:spPr/>
    </dgm:pt>
    <dgm:pt modelId="{B62A9B4D-9D7D-46AB-B62D-AB4AFEC68F0E}" type="pres">
      <dgm:prSet presAssocID="{C7CBE950-305A-4818-9C5C-2823E6593AC7}" presName="rootText" presStyleLbl="node4" presStyleIdx="2" presStyleCnt="11">
        <dgm:presLayoutVars>
          <dgm:chPref val="3"/>
        </dgm:presLayoutVars>
      </dgm:prSet>
      <dgm:spPr/>
    </dgm:pt>
    <dgm:pt modelId="{1A4B4A39-302C-4E4C-B5DE-D63DBE236BD2}" type="pres">
      <dgm:prSet presAssocID="{C7CBE950-305A-4818-9C5C-2823E6593AC7}" presName="rootConnector" presStyleLbl="node4" presStyleIdx="2" presStyleCnt="11"/>
      <dgm:spPr/>
    </dgm:pt>
    <dgm:pt modelId="{E01F4A23-1DEB-4AA9-B71C-6BD16C994FF6}" type="pres">
      <dgm:prSet presAssocID="{C7CBE950-305A-4818-9C5C-2823E6593AC7}" presName="hierChild4" presStyleCnt="0"/>
      <dgm:spPr/>
    </dgm:pt>
    <dgm:pt modelId="{EADD65A2-97AB-4B90-AFC1-111FE8887E01}" type="pres">
      <dgm:prSet presAssocID="{C7CBE950-305A-4818-9C5C-2823E6593AC7}" presName="hierChild5" presStyleCnt="0"/>
      <dgm:spPr/>
    </dgm:pt>
    <dgm:pt modelId="{2A043A7C-2749-49F8-BE6C-2D576FA7CAB5}" type="pres">
      <dgm:prSet presAssocID="{94183517-220A-4BD0-B588-316C2C1F410D}" presName="hierChild5" presStyleCnt="0"/>
      <dgm:spPr/>
    </dgm:pt>
    <dgm:pt modelId="{96C4AFA5-FA96-4420-87D4-45DD341C102E}" type="pres">
      <dgm:prSet presAssocID="{8DFB6F69-7699-4A04-AD87-1816BC2D6ACF}" presName="Name37" presStyleLbl="parChTrans1D3" presStyleIdx="3" presStyleCnt="8"/>
      <dgm:spPr/>
    </dgm:pt>
    <dgm:pt modelId="{19C09951-20AC-4FAB-B0F3-74EA130B1F89}" type="pres">
      <dgm:prSet presAssocID="{0B59B95F-209A-4C83-ACC0-42C12C48C25C}" presName="hierRoot2" presStyleCnt="0">
        <dgm:presLayoutVars>
          <dgm:hierBranch val="init"/>
        </dgm:presLayoutVars>
      </dgm:prSet>
      <dgm:spPr/>
    </dgm:pt>
    <dgm:pt modelId="{D7C7A76A-F68F-424C-854C-69E8E5B7AF6B}" type="pres">
      <dgm:prSet presAssocID="{0B59B95F-209A-4C83-ACC0-42C12C48C25C}" presName="rootComposite" presStyleCnt="0"/>
      <dgm:spPr/>
    </dgm:pt>
    <dgm:pt modelId="{7429891F-D5D8-40B6-90AE-E778176C0DBA}" type="pres">
      <dgm:prSet presAssocID="{0B59B95F-209A-4C83-ACC0-42C12C48C25C}" presName="rootText" presStyleLbl="node3" presStyleIdx="3" presStyleCnt="8">
        <dgm:presLayoutVars>
          <dgm:chPref val="3"/>
        </dgm:presLayoutVars>
      </dgm:prSet>
      <dgm:spPr/>
    </dgm:pt>
    <dgm:pt modelId="{A63D487F-2CB9-41CD-9FB9-816A27E646D6}" type="pres">
      <dgm:prSet presAssocID="{0B59B95F-209A-4C83-ACC0-42C12C48C25C}" presName="rootConnector" presStyleLbl="node3" presStyleIdx="3" presStyleCnt="8"/>
      <dgm:spPr/>
    </dgm:pt>
    <dgm:pt modelId="{D949B25B-89AE-4303-BCC4-2585DB1C683C}" type="pres">
      <dgm:prSet presAssocID="{0B59B95F-209A-4C83-ACC0-42C12C48C25C}" presName="hierChild4" presStyleCnt="0"/>
      <dgm:spPr/>
    </dgm:pt>
    <dgm:pt modelId="{90C18922-B0D5-423B-BA9E-F9774B88815F}" type="pres">
      <dgm:prSet presAssocID="{8080223B-F3C1-432A-BD50-2779F2ACE514}" presName="Name37" presStyleLbl="parChTrans1D4" presStyleIdx="3" presStyleCnt="11"/>
      <dgm:spPr/>
    </dgm:pt>
    <dgm:pt modelId="{79C7F067-4777-4BB9-8C3E-AC948185DE18}" type="pres">
      <dgm:prSet presAssocID="{EA5F6F23-38FD-437C-A539-075054A27C2E}" presName="hierRoot2" presStyleCnt="0">
        <dgm:presLayoutVars>
          <dgm:hierBranch val="init"/>
        </dgm:presLayoutVars>
      </dgm:prSet>
      <dgm:spPr/>
    </dgm:pt>
    <dgm:pt modelId="{A7B824AF-E2DE-47A0-8304-499619F97B8A}" type="pres">
      <dgm:prSet presAssocID="{EA5F6F23-38FD-437C-A539-075054A27C2E}" presName="rootComposite" presStyleCnt="0"/>
      <dgm:spPr/>
    </dgm:pt>
    <dgm:pt modelId="{30E85B34-093E-45B7-88EC-DA9AA9DF82EE}" type="pres">
      <dgm:prSet presAssocID="{EA5F6F23-38FD-437C-A539-075054A27C2E}" presName="rootText" presStyleLbl="node4" presStyleIdx="3" presStyleCnt="11">
        <dgm:presLayoutVars>
          <dgm:chPref val="3"/>
        </dgm:presLayoutVars>
      </dgm:prSet>
      <dgm:spPr/>
    </dgm:pt>
    <dgm:pt modelId="{6CED8CA9-1326-4803-9DAD-83D96F6BD4B7}" type="pres">
      <dgm:prSet presAssocID="{EA5F6F23-38FD-437C-A539-075054A27C2E}" presName="rootConnector" presStyleLbl="node4" presStyleIdx="3" presStyleCnt="11"/>
      <dgm:spPr/>
    </dgm:pt>
    <dgm:pt modelId="{B8FFC753-538E-4420-A173-EFC22907F525}" type="pres">
      <dgm:prSet presAssocID="{EA5F6F23-38FD-437C-A539-075054A27C2E}" presName="hierChild4" presStyleCnt="0"/>
      <dgm:spPr/>
    </dgm:pt>
    <dgm:pt modelId="{B98595F3-5583-47D3-A5FD-A0B5DB2D0BB9}" type="pres">
      <dgm:prSet presAssocID="{EA5F6F23-38FD-437C-A539-075054A27C2E}" presName="hierChild5" presStyleCnt="0"/>
      <dgm:spPr/>
    </dgm:pt>
    <dgm:pt modelId="{709A8FA4-D848-407C-912F-10A9683FEC40}" type="pres">
      <dgm:prSet presAssocID="{0B59B95F-209A-4C83-ACC0-42C12C48C25C}" presName="hierChild5" presStyleCnt="0"/>
      <dgm:spPr/>
    </dgm:pt>
    <dgm:pt modelId="{A03BB795-FAB1-4684-B063-868FAB8435CF}" type="pres">
      <dgm:prSet presAssocID="{4450B954-AD44-4DC2-AC0B-549CB3D3E23A}" presName="hierChild5" presStyleCnt="0"/>
      <dgm:spPr/>
    </dgm:pt>
    <dgm:pt modelId="{C7771C64-D616-49D1-9A3D-3EFE7952E259}" type="pres">
      <dgm:prSet presAssocID="{432EF4FF-AE13-460E-8DA2-689696F2C520}" presName="Name37" presStyleLbl="parChTrans1D2" presStyleIdx="2" presStyleCnt="4"/>
      <dgm:spPr/>
    </dgm:pt>
    <dgm:pt modelId="{3246EAD4-E0D0-4002-BD6B-21FDC42F8D47}" type="pres">
      <dgm:prSet presAssocID="{EAB2DC3F-8F24-4159-AFCD-66A51CBF4D3B}" presName="hierRoot2" presStyleCnt="0">
        <dgm:presLayoutVars>
          <dgm:hierBranch val="init"/>
        </dgm:presLayoutVars>
      </dgm:prSet>
      <dgm:spPr/>
    </dgm:pt>
    <dgm:pt modelId="{BC115DAA-2556-4A59-86CE-822DFF5DCBC8}" type="pres">
      <dgm:prSet presAssocID="{EAB2DC3F-8F24-4159-AFCD-66A51CBF4D3B}" presName="rootComposite" presStyleCnt="0"/>
      <dgm:spPr/>
    </dgm:pt>
    <dgm:pt modelId="{D07CFFA2-3486-43B9-BDEC-007EE02F2B7C}" type="pres">
      <dgm:prSet presAssocID="{EAB2DC3F-8F24-4159-AFCD-66A51CBF4D3B}" presName="rootText" presStyleLbl="node2" presStyleIdx="2" presStyleCnt="4">
        <dgm:presLayoutVars>
          <dgm:chPref val="3"/>
        </dgm:presLayoutVars>
      </dgm:prSet>
      <dgm:spPr/>
    </dgm:pt>
    <dgm:pt modelId="{532AA30F-6F28-4107-9D8D-B4AC587E07DC}" type="pres">
      <dgm:prSet presAssocID="{EAB2DC3F-8F24-4159-AFCD-66A51CBF4D3B}" presName="rootConnector" presStyleLbl="node2" presStyleIdx="2" presStyleCnt="4"/>
      <dgm:spPr/>
    </dgm:pt>
    <dgm:pt modelId="{B303AA3D-3EEC-4DCF-BA61-0D6D0D050D00}" type="pres">
      <dgm:prSet presAssocID="{EAB2DC3F-8F24-4159-AFCD-66A51CBF4D3B}" presName="hierChild4" presStyleCnt="0"/>
      <dgm:spPr/>
    </dgm:pt>
    <dgm:pt modelId="{F89C85F6-9C59-48D8-897D-F85D3B95DD68}" type="pres">
      <dgm:prSet presAssocID="{48A06F4C-D87C-47F5-BFB9-22EB74D910F7}" presName="Name37" presStyleLbl="parChTrans1D3" presStyleIdx="4" presStyleCnt="8"/>
      <dgm:spPr/>
    </dgm:pt>
    <dgm:pt modelId="{BE76677F-CC32-4927-867E-44C5996DC3C6}" type="pres">
      <dgm:prSet presAssocID="{C64C8486-A8AD-4FFE-86F8-F95DF5759FE9}" presName="hierRoot2" presStyleCnt="0">
        <dgm:presLayoutVars>
          <dgm:hierBranch val="init"/>
        </dgm:presLayoutVars>
      </dgm:prSet>
      <dgm:spPr/>
    </dgm:pt>
    <dgm:pt modelId="{9B182E2B-A7BF-4A28-A418-9D8326B65FCD}" type="pres">
      <dgm:prSet presAssocID="{C64C8486-A8AD-4FFE-86F8-F95DF5759FE9}" presName="rootComposite" presStyleCnt="0"/>
      <dgm:spPr/>
    </dgm:pt>
    <dgm:pt modelId="{45A183BB-B81A-48AF-B43C-6E768DB6B6E7}" type="pres">
      <dgm:prSet presAssocID="{C64C8486-A8AD-4FFE-86F8-F95DF5759FE9}" presName="rootText" presStyleLbl="node3" presStyleIdx="4" presStyleCnt="8">
        <dgm:presLayoutVars>
          <dgm:chPref val="3"/>
        </dgm:presLayoutVars>
      </dgm:prSet>
      <dgm:spPr/>
    </dgm:pt>
    <dgm:pt modelId="{02CBC627-0C2D-4E48-A279-8A609E959671}" type="pres">
      <dgm:prSet presAssocID="{C64C8486-A8AD-4FFE-86F8-F95DF5759FE9}" presName="rootConnector" presStyleLbl="node3" presStyleIdx="4" presStyleCnt="8"/>
      <dgm:spPr/>
    </dgm:pt>
    <dgm:pt modelId="{786252DF-8066-4410-AE42-7FBEE6C5A871}" type="pres">
      <dgm:prSet presAssocID="{C64C8486-A8AD-4FFE-86F8-F95DF5759FE9}" presName="hierChild4" presStyleCnt="0"/>
      <dgm:spPr/>
    </dgm:pt>
    <dgm:pt modelId="{42633BDC-6895-42F6-AF8B-B9A118803EBF}" type="pres">
      <dgm:prSet presAssocID="{87719EB7-4E9D-43F0-BECB-18ACD9A93A80}" presName="Name37" presStyleLbl="parChTrans1D4" presStyleIdx="4" presStyleCnt="11"/>
      <dgm:spPr/>
    </dgm:pt>
    <dgm:pt modelId="{A70DA17C-8CFB-465C-8D51-4BF67D27CD5D}" type="pres">
      <dgm:prSet presAssocID="{9854195A-C55A-4110-9197-02EAEFBD3A24}" presName="hierRoot2" presStyleCnt="0">
        <dgm:presLayoutVars>
          <dgm:hierBranch val="init"/>
        </dgm:presLayoutVars>
      </dgm:prSet>
      <dgm:spPr/>
    </dgm:pt>
    <dgm:pt modelId="{E5460FB6-78FE-4627-87FA-E7DF8975FE71}" type="pres">
      <dgm:prSet presAssocID="{9854195A-C55A-4110-9197-02EAEFBD3A24}" presName="rootComposite" presStyleCnt="0"/>
      <dgm:spPr/>
    </dgm:pt>
    <dgm:pt modelId="{3036332F-5FCB-408D-9F40-6D37CCAFF533}" type="pres">
      <dgm:prSet presAssocID="{9854195A-C55A-4110-9197-02EAEFBD3A24}" presName="rootText" presStyleLbl="node4" presStyleIdx="4" presStyleCnt="11">
        <dgm:presLayoutVars>
          <dgm:chPref val="3"/>
        </dgm:presLayoutVars>
      </dgm:prSet>
      <dgm:spPr/>
    </dgm:pt>
    <dgm:pt modelId="{39B45405-F03E-4DB2-81C7-794BF64B2D09}" type="pres">
      <dgm:prSet presAssocID="{9854195A-C55A-4110-9197-02EAEFBD3A24}" presName="rootConnector" presStyleLbl="node4" presStyleIdx="4" presStyleCnt="11"/>
      <dgm:spPr/>
    </dgm:pt>
    <dgm:pt modelId="{660CBE54-BC3C-48CF-B962-3FDC821B2078}" type="pres">
      <dgm:prSet presAssocID="{9854195A-C55A-4110-9197-02EAEFBD3A24}" presName="hierChild4" presStyleCnt="0"/>
      <dgm:spPr/>
    </dgm:pt>
    <dgm:pt modelId="{D33D5FF7-84BE-4E1B-AF94-6BC9B47FD9B3}" type="pres">
      <dgm:prSet presAssocID="{9854195A-C55A-4110-9197-02EAEFBD3A24}" presName="hierChild5" presStyleCnt="0"/>
      <dgm:spPr/>
    </dgm:pt>
    <dgm:pt modelId="{2F2E8A7C-9F2F-43FD-AE7F-74371942DB3D}" type="pres">
      <dgm:prSet presAssocID="{C64C8486-A8AD-4FFE-86F8-F95DF5759FE9}" presName="hierChild5" presStyleCnt="0"/>
      <dgm:spPr/>
    </dgm:pt>
    <dgm:pt modelId="{82CDCBE9-D13B-4CC7-B778-BBD7FC1E8426}" type="pres">
      <dgm:prSet presAssocID="{499EDFE2-7081-4CCC-AB6F-6FCE2F66B08E}" presName="Name37" presStyleLbl="parChTrans1D3" presStyleIdx="5" presStyleCnt="8"/>
      <dgm:spPr/>
    </dgm:pt>
    <dgm:pt modelId="{338F84EE-34BF-479D-B8D5-4A73FD8402B1}" type="pres">
      <dgm:prSet presAssocID="{A3BC8BC2-A154-4864-8F2C-6729B7FB81E4}" presName="hierRoot2" presStyleCnt="0">
        <dgm:presLayoutVars>
          <dgm:hierBranch val="init"/>
        </dgm:presLayoutVars>
      </dgm:prSet>
      <dgm:spPr/>
    </dgm:pt>
    <dgm:pt modelId="{A2A101FA-F487-4451-89BC-1BE7295594F1}" type="pres">
      <dgm:prSet presAssocID="{A3BC8BC2-A154-4864-8F2C-6729B7FB81E4}" presName="rootComposite" presStyleCnt="0"/>
      <dgm:spPr/>
    </dgm:pt>
    <dgm:pt modelId="{2AB29E0A-52F7-4AD3-BE21-FA426879D905}" type="pres">
      <dgm:prSet presAssocID="{A3BC8BC2-A154-4864-8F2C-6729B7FB81E4}" presName="rootText" presStyleLbl="node3" presStyleIdx="5" presStyleCnt="8">
        <dgm:presLayoutVars>
          <dgm:chPref val="3"/>
        </dgm:presLayoutVars>
      </dgm:prSet>
      <dgm:spPr/>
    </dgm:pt>
    <dgm:pt modelId="{F3B67D81-0948-4E2E-941E-E4A8599D90A8}" type="pres">
      <dgm:prSet presAssocID="{A3BC8BC2-A154-4864-8F2C-6729B7FB81E4}" presName="rootConnector" presStyleLbl="node3" presStyleIdx="5" presStyleCnt="8"/>
      <dgm:spPr/>
    </dgm:pt>
    <dgm:pt modelId="{D6CD847E-89BF-46A4-9C73-9666603DA108}" type="pres">
      <dgm:prSet presAssocID="{A3BC8BC2-A154-4864-8F2C-6729B7FB81E4}" presName="hierChild4" presStyleCnt="0"/>
      <dgm:spPr/>
    </dgm:pt>
    <dgm:pt modelId="{C864C4E9-09F6-469E-9F44-1278AB7ABD6B}" type="pres">
      <dgm:prSet presAssocID="{B11382FE-CDF1-49F7-8492-791B9B8931E1}" presName="Name37" presStyleLbl="parChTrans1D4" presStyleIdx="5" presStyleCnt="11"/>
      <dgm:spPr/>
    </dgm:pt>
    <dgm:pt modelId="{150D2817-CB62-4C94-AE3A-9A8A77ED6EC6}" type="pres">
      <dgm:prSet presAssocID="{61DCEBF9-21AB-4C63-87B5-5FEFBA651A7C}" presName="hierRoot2" presStyleCnt="0">
        <dgm:presLayoutVars>
          <dgm:hierBranch val="init"/>
        </dgm:presLayoutVars>
      </dgm:prSet>
      <dgm:spPr/>
    </dgm:pt>
    <dgm:pt modelId="{6A0B0D7B-F074-4100-BF04-3B8C2EDDFCDF}" type="pres">
      <dgm:prSet presAssocID="{61DCEBF9-21AB-4C63-87B5-5FEFBA651A7C}" presName="rootComposite" presStyleCnt="0"/>
      <dgm:spPr/>
    </dgm:pt>
    <dgm:pt modelId="{F1B4C89C-BD39-4998-8628-E3282E13B7AD}" type="pres">
      <dgm:prSet presAssocID="{61DCEBF9-21AB-4C63-87B5-5FEFBA651A7C}" presName="rootText" presStyleLbl="node4" presStyleIdx="5" presStyleCnt="11">
        <dgm:presLayoutVars>
          <dgm:chPref val="3"/>
        </dgm:presLayoutVars>
      </dgm:prSet>
      <dgm:spPr/>
    </dgm:pt>
    <dgm:pt modelId="{3D9BC2BD-2267-4BAF-BA3B-8037AA20DD47}" type="pres">
      <dgm:prSet presAssocID="{61DCEBF9-21AB-4C63-87B5-5FEFBA651A7C}" presName="rootConnector" presStyleLbl="node4" presStyleIdx="5" presStyleCnt="11"/>
      <dgm:spPr/>
    </dgm:pt>
    <dgm:pt modelId="{9891A454-7E27-4BCE-83B5-3BBCADAB0D6B}" type="pres">
      <dgm:prSet presAssocID="{61DCEBF9-21AB-4C63-87B5-5FEFBA651A7C}" presName="hierChild4" presStyleCnt="0"/>
      <dgm:spPr/>
    </dgm:pt>
    <dgm:pt modelId="{6BAD3DCA-0B15-4206-932B-D36E4BC64A2D}" type="pres">
      <dgm:prSet presAssocID="{61DCEBF9-21AB-4C63-87B5-5FEFBA651A7C}" presName="hierChild5" presStyleCnt="0"/>
      <dgm:spPr/>
    </dgm:pt>
    <dgm:pt modelId="{4DC146DB-8669-470C-AFDD-8AE86C61C801}" type="pres">
      <dgm:prSet presAssocID="{A3BC8BC2-A154-4864-8F2C-6729B7FB81E4}" presName="hierChild5" presStyleCnt="0"/>
      <dgm:spPr/>
    </dgm:pt>
    <dgm:pt modelId="{BD084996-D837-4D21-9A2A-6D970C195152}" type="pres">
      <dgm:prSet presAssocID="{EAB2DC3F-8F24-4159-AFCD-66A51CBF4D3B}" presName="hierChild5" presStyleCnt="0"/>
      <dgm:spPr/>
    </dgm:pt>
    <dgm:pt modelId="{5389C4CF-8CB3-4E06-9EC0-D87C180D9B4A}" type="pres">
      <dgm:prSet presAssocID="{BAF905B5-0789-4FCF-A384-444BCEBA06FD}" presName="Name37" presStyleLbl="parChTrans1D2" presStyleIdx="3" presStyleCnt="4"/>
      <dgm:spPr/>
    </dgm:pt>
    <dgm:pt modelId="{F1332252-DC6B-4D3C-AC2F-92BA854AD653}" type="pres">
      <dgm:prSet presAssocID="{5FDB4757-67C8-4FA5-8535-9E46DE3FB3BB}" presName="hierRoot2" presStyleCnt="0">
        <dgm:presLayoutVars>
          <dgm:hierBranch val="init"/>
        </dgm:presLayoutVars>
      </dgm:prSet>
      <dgm:spPr/>
    </dgm:pt>
    <dgm:pt modelId="{AE666F26-A4FA-4F5E-A8A7-8812E2210F13}" type="pres">
      <dgm:prSet presAssocID="{5FDB4757-67C8-4FA5-8535-9E46DE3FB3BB}" presName="rootComposite" presStyleCnt="0"/>
      <dgm:spPr/>
    </dgm:pt>
    <dgm:pt modelId="{29015EA6-AA1F-4253-9537-2E6894A8F814}" type="pres">
      <dgm:prSet presAssocID="{5FDB4757-67C8-4FA5-8535-9E46DE3FB3BB}" presName="rootText" presStyleLbl="node2" presStyleIdx="3" presStyleCnt="4">
        <dgm:presLayoutVars>
          <dgm:chPref val="3"/>
        </dgm:presLayoutVars>
      </dgm:prSet>
      <dgm:spPr/>
    </dgm:pt>
    <dgm:pt modelId="{6D0C2BFE-F842-48D4-9D1C-8DC4EA07D59C}" type="pres">
      <dgm:prSet presAssocID="{5FDB4757-67C8-4FA5-8535-9E46DE3FB3BB}" presName="rootConnector" presStyleLbl="node2" presStyleIdx="3" presStyleCnt="4"/>
      <dgm:spPr/>
    </dgm:pt>
    <dgm:pt modelId="{F5F554E0-9C68-4218-AE9B-4FF8C7688034}" type="pres">
      <dgm:prSet presAssocID="{5FDB4757-67C8-4FA5-8535-9E46DE3FB3BB}" presName="hierChild4" presStyleCnt="0"/>
      <dgm:spPr/>
    </dgm:pt>
    <dgm:pt modelId="{4E4D80C4-1692-4805-8E58-DE4DE6BB15BA}" type="pres">
      <dgm:prSet presAssocID="{775AC857-923A-4D74-BA22-7F709289FFA6}" presName="Name37" presStyleLbl="parChTrans1D3" presStyleIdx="6" presStyleCnt="8"/>
      <dgm:spPr/>
    </dgm:pt>
    <dgm:pt modelId="{720DEF6E-C49D-4417-A602-36998E9577D7}" type="pres">
      <dgm:prSet presAssocID="{46F375E7-F423-433C-8E3C-8374A9500AA2}" presName="hierRoot2" presStyleCnt="0">
        <dgm:presLayoutVars>
          <dgm:hierBranch val="init"/>
        </dgm:presLayoutVars>
      </dgm:prSet>
      <dgm:spPr/>
    </dgm:pt>
    <dgm:pt modelId="{8D509623-9213-4868-9FCB-2F882AB3061F}" type="pres">
      <dgm:prSet presAssocID="{46F375E7-F423-433C-8E3C-8374A9500AA2}" presName="rootComposite" presStyleCnt="0"/>
      <dgm:spPr/>
    </dgm:pt>
    <dgm:pt modelId="{F463CB1F-19F0-4A8A-8CEA-F7A61A0CC8CA}" type="pres">
      <dgm:prSet presAssocID="{46F375E7-F423-433C-8E3C-8374A9500AA2}" presName="rootText" presStyleLbl="node3" presStyleIdx="6" presStyleCnt="8">
        <dgm:presLayoutVars>
          <dgm:chPref val="3"/>
        </dgm:presLayoutVars>
      </dgm:prSet>
      <dgm:spPr/>
    </dgm:pt>
    <dgm:pt modelId="{D59D5712-7EC6-4638-B9BB-E422DFD0E6D2}" type="pres">
      <dgm:prSet presAssocID="{46F375E7-F423-433C-8E3C-8374A9500AA2}" presName="rootConnector" presStyleLbl="node3" presStyleIdx="6" presStyleCnt="8"/>
      <dgm:spPr/>
    </dgm:pt>
    <dgm:pt modelId="{C84D119B-AE77-42E9-A7AE-62186E780DC3}" type="pres">
      <dgm:prSet presAssocID="{46F375E7-F423-433C-8E3C-8374A9500AA2}" presName="hierChild4" presStyleCnt="0"/>
      <dgm:spPr/>
    </dgm:pt>
    <dgm:pt modelId="{78E4106A-94D5-484F-839A-A43079C77AB0}" type="pres">
      <dgm:prSet presAssocID="{5D136849-734C-4B18-AE26-5F76BCFF94FA}" presName="Name37" presStyleLbl="parChTrans1D4" presStyleIdx="6" presStyleCnt="11"/>
      <dgm:spPr/>
    </dgm:pt>
    <dgm:pt modelId="{AAFF4D4F-2323-4966-A350-12A6AFA3A384}" type="pres">
      <dgm:prSet presAssocID="{92862C24-3414-4FA2-A7E1-0A967DB4413F}" presName="hierRoot2" presStyleCnt="0">
        <dgm:presLayoutVars>
          <dgm:hierBranch val="init"/>
        </dgm:presLayoutVars>
      </dgm:prSet>
      <dgm:spPr/>
    </dgm:pt>
    <dgm:pt modelId="{CEBCE1A8-1F3C-48D9-80CB-56EE41513DA2}" type="pres">
      <dgm:prSet presAssocID="{92862C24-3414-4FA2-A7E1-0A967DB4413F}" presName="rootComposite" presStyleCnt="0"/>
      <dgm:spPr/>
    </dgm:pt>
    <dgm:pt modelId="{83C74035-BF1E-44E2-BE99-7EB6F7BDDAF4}" type="pres">
      <dgm:prSet presAssocID="{92862C24-3414-4FA2-A7E1-0A967DB4413F}" presName="rootText" presStyleLbl="node4" presStyleIdx="6" presStyleCnt="11">
        <dgm:presLayoutVars>
          <dgm:chPref val="3"/>
        </dgm:presLayoutVars>
      </dgm:prSet>
      <dgm:spPr/>
    </dgm:pt>
    <dgm:pt modelId="{26A9A266-D72E-4716-96AE-2C9AB0E7DE66}" type="pres">
      <dgm:prSet presAssocID="{92862C24-3414-4FA2-A7E1-0A967DB4413F}" presName="rootConnector" presStyleLbl="node4" presStyleIdx="6" presStyleCnt="11"/>
      <dgm:spPr/>
    </dgm:pt>
    <dgm:pt modelId="{F7C2A7C1-0221-4904-912F-FFC28697F721}" type="pres">
      <dgm:prSet presAssocID="{92862C24-3414-4FA2-A7E1-0A967DB4413F}" presName="hierChild4" presStyleCnt="0"/>
      <dgm:spPr/>
    </dgm:pt>
    <dgm:pt modelId="{64C96504-961B-4A9D-96C4-FF752154ED52}" type="pres">
      <dgm:prSet presAssocID="{92862C24-3414-4FA2-A7E1-0A967DB4413F}" presName="hierChild5" presStyleCnt="0"/>
      <dgm:spPr/>
    </dgm:pt>
    <dgm:pt modelId="{93F07EE7-6E29-4EFF-9E15-587D081AAB5B}" type="pres">
      <dgm:prSet presAssocID="{46F375E7-F423-433C-8E3C-8374A9500AA2}" presName="hierChild5" presStyleCnt="0"/>
      <dgm:spPr/>
    </dgm:pt>
    <dgm:pt modelId="{02EA3B1A-D25B-4C77-9DD9-2A828FF33DAF}" type="pres">
      <dgm:prSet presAssocID="{E3816A7D-FCF1-4F22-9CE0-E0A10B4A856B}" presName="Name37" presStyleLbl="parChTrans1D3" presStyleIdx="7" presStyleCnt="8"/>
      <dgm:spPr/>
    </dgm:pt>
    <dgm:pt modelId="{0A0EB89E-15A3-4FDF-B423-2E744D752747}" type="pres">
      <dgm:prSet presAssocID="{31F666DF-1255-49E8-B006-C206157C0D76}" presName="hierRoot2" presStyleCnt="0">
        <dgm:presLayoutVars>
          <dgm:hierBranch val="init"/>
        </dgm:presLayoutVars>
      </dgm:prSet>
      <dgm:spPr/>
    </dgm:pt>
    <dgm:pt modelId="{F18EDAF3-098E-4BB3-A030-0A4D3B01B3D2}" type="pres">
      <dgm:prSet presAssocID="{31F666DF-1255-49E8-B006-C206157C0D76}" presName="rootComposite" presStyleCnt="0"/>
      <dgm:spPr/>
    </dgm:pt>
    <dgm:pt modelId="{C0473930-D3FF-413D-8525-3D5EE474FC8C}" type="pres">
      <dgm:prSet presAssocID="{31F666DF-1255-49E8-B006-C206157C0D76}" presName="rootText" presStyleLbl="node3" presStyleIdx="7" presStyleCnt="8">
        <dgm:presLayoutVars>
          <dgm:chPref val="3"/>
        </dgm:presLayoutVars>
      </dgm:prSet>
      <dgm:spPr/>
    </dgm:pt>
    <dgm:pt modelId="{5E9D8F5A-49FE-4109-B5CB-16E61380B34B}" type="pres">
      <dgm:prSet presAssocID="{31F666DF-1255-49E8-B006-C206157C0D76}" presName="rootConnector" presStyleLbl="node3" presStyleIdx="7" presStyleCnt="8"/>
      <dgm:spPr/>
    </dgm:pt>
    <dgm:pt modelId="{190F81FF-48BF-4FE8-8B06-7EFCBDD3A313}" type="pres">
      <dgm:prSet presAssocID="{31F666DF-1255-49E8-B006-C206157C0D76}" presName="hierChild4" presStyleCnt="0"/>
      <dgm:spPr/>
    </dgm:pt>
    <dgm:pt modelId="{A31A254E-1842-4542-9AC8-D225E16F667C}" type="pres">
      <dgm:prSet presAssocID="{1C33AEF2-CBE5-4EC6-933D-6B67561B2033}" presName="Name37" presStyleLbl="parChTrans1D4" presStyleIdx="7" presStyleCnt="11"/>
      <dgm:spPr/>
    </dgm:pt>
    <dgm:pt modelId="{11F716C6-C29A-4B63-8F34-AC877D6A60EE}" type="pres">
      <dgm:prSet presAssocID="{3E780609-6572-47DC-856C-D7F174010004}" presName="hierRoot2" presStyleCnt="0">
        <dgm:presLayoutVars>
          <dgm:hierBranch val="init"/>
        </dgm:presLayoutVars>
      </dgm:prSet>
      <dgm:spPr/>
    </dgm:pt>
    <dgm:pt modelId="{005FBCBB-BB12-4485-87EE-B6F8AC86C80C}" type="pres">
      <dgm:prSet presAssocID="{3E780609-6572-47DC-856C-D7F174010004}" presName="rootComposite" presStyleCnt="0"/>
      <dgm:spPr/>
    </dgm:pt>
    <dgm:pt modelId="{FDBD9D34-3015-4575-9018-A4A0E8289EB6}" type="pres">
      <dgm:prSet presAssocID="{3E780609-6572-47DC-856C-D7F174010004}" presName="rootText" presStyleLbl="node4" presStyleIdx="7" presStyleCnt="11">
        <dgm:presLayoutVars>
          <dgm:chPref val="3"/>
        </dgm:presLayoutVars>
      </dgm:prSet>
      <dgm:spPr/>
    </dgm:pt>
    <dgm:pt modelId="{A71B5DC0-586C-4472-966C-7586E38C9E2E}" type="pres">
      <dgm:prSet presAssocID="{3E780609-6572-47DC-856C-D7F174010004}" presName="rootConnector" presStyleLbl="node4" presStyleIdx="7" presStyleCnt="11"/>
      <dgm:spPr/>
    </dgm:pt>
    <dgm:pt modelId="{354AAA91-A513-408A-A0B2-6460665A658C}" type="pres">
      <dgm:prSet presAssocID="{3E780609-6572-47DC-856C-D7F174010004}" presName="hierChild4" presStyleCnt="0"/>
      <dgm:spPr/>
    </dgm:pt>
    <dgm:pt modelId="{886EDE48-81BF-4801-B53D-FA28E2A039E2}" type="pres">
      <dgm:prSet presAssocID="{2301E7D7-A473-4A4B-9397-0F1C3E3D27C5}" presName="Name37" presStyleLbl="parChTrans1D4" presStyleIdx="8" presStyleCnt="11"/>
      <dgm:spPr/>
    </dgm:pt>
    <dgm:pt modelId="{65E420AF-7213-4BBD-8E6F-EAFE24821CDF}" type="pres">
      <dgm:prSet presAssocID="{AE178F8B-A079-4CDA-A545-FB84C385F5D3}" presName="hierRoot2" presStyleCnt="0">
        <dgm:presLayoutVars>
          <dgm:hierBranch val="init"/>
        </dgm:presLayoutVars>
      </dgm:prSet>
      <dgm:spPr/>
    </dgm:pt>
    <dgm:pt modelId="{CA62A4FB-31FC-4AC9-890D-CE32349C4854}" type="pres">
      <dgm:prSet presAssocID="{AE178F8B-A079-4CDA-A545-FB84C385F5D3}" presName="rootComposite" presStyleCnt="0"/>
      <dgm:spPr/>
    </dgm:pt>
    <dgm:pt modelId="{0B5E924D-E6E7-4327-B514-66085CD961A2}" type="pres">
      <dgm:prSet presAssocID="{AE178F8B-A079-4CDA-A545-FB84C385F5D3}" presName="rootText" presStyleLbl="node4" presStyleIdx="8" presStyleCnt="11">
        <dgm:presLayoutVars>
          <dgm:chPref val="3"/>
        </dgm:presLayoutVars>
      </dgm:prSet>
      <dgm:spPr/>
    </dgm:pt>
    <dgm:pt modelId="{AAC009AA-1E1C-45F2-B102-CF4E6DE2CBD8}" type="pres">
      <dgm:prSet presAssocID="{AE178F8B-A079-4CDA-A545-FB84C385F5D3}" presName="rootConnector" presStyleLbl="node4" presStyleIdx="8" presStyleCnt="11"/>
      <dgm:spPr/>
    </dgm:pt>
    <dgm:pt modelId="{69D1E40F-E219-4F1B-B16E-4E976B59B269}" type="pres">
      <dgm:prSet presAssocID="{AE178F8B-A079-4CDA-A545-FB84C385F5D3}" presName="hierChild4" presStyleCnt="0"/>
      <dgm:spPr/>
    </dgm:pt>
    <dgm:pt modelId="{6B0FB963-F9E6-467D-ADC2-CEED8708CB81}" type="pres">
      <dgm:prSet presAssocID="{AE178F8B-A079-4CDA-A545-FB84C385F5D3}" presName="hierChild5" presStyleCnt="0"/>
      <dgm:spPr/>
    </dgm:pt>
    <dgm:pt modelId="{DA7EEDE4-0B82-463C-B149-B73541132596}" type="pres">
      <dgm:prSet presAssocID="{833E88F4-2290-4D60-9D61-E3141A24771D}" presName="Name37" presStyleLbl="parChTrans1D4" presStyleIdx="9" presStyleCnt="11"/>
      <dgm:spPr/>
    </dgm:pt>
    <dgm:pt modelId="{77A72A4E-FC8A-407E-9AE6-8B797085000D}" type="pres">
      <dgm:prSet presAssocID="{477D5BDF-360A-410F-A3E1-5C241D761145}" presName="hierRoot2" presStyleCnt="0">
        <dgm:presLayoutVars>
          <dgm:hierBranch val="init"/>
        </dgm:presLayoutVars>
      </dgm:prSet>
      <dgm:spPr/>
    </dgm:pt>
    <dgm:pt modelId="{03B57E7E-D964-4F8B-9A89-1AC54BBB5761}" type="pres">
      <dgm:prSet presAssocID="{477D5BDF-360A-410F-A3E1-5C241D761145}" presName="rootComposite" presStyleCnt="0"/>
      <dgm:spPr/>
    </dgm:pt>
    <dgm:pt modelId="{771926CE-0EA3-43D4-947E-C199CBAFE422}" type="pres">
      <dgm:prSet presAssocID="{477D5BDF-360A-410F-A3E1-5C241D761145}" presName="rootText" presStyleLbl="node4" presStyleIdx="9" presStyleCnt="11">
        <dgm:presLayoutVars>
          <dgm:chPref val="3"/>
        </dgm:presLayoutVars>
      </dgm:prSet>
      <dgm:spPr/>
    </dgm:pt>
    <dgm:pt modelId="{865F7D8E-9081-4B9C-9A92-4DAA378C0B77}" type="pres">
      <dgm:prSet presAssocID="{477D5BDF-360A-410F-A3E1-5C241D761145}" presName="rootConnector" presStyleLbl="node4" presStyleIdx="9" presStyleCnt="11"/>
      <dgm:spPr/>
    </dgm:pt>
    <dgm:pt modelId="{6AEC3B91-308B-46AA-9E63-B136A190FA1A}" type="pres">
      <dgm:prSet presAssocID="{477D5BDF-360A-410F-A3E1-5C241D761145}" presName="hierChild4" presStyleCnt="0"/>
      <dgm:spPr/>
    </dgm:pt>
    <dgm:pt modelId="{9C232D72-00D8-4C19-8F41-5FD89E6D3516}" type="pres">
      <dgm:prSet presAssocID="{477D5BDF-360A-410F-A3E1-5C241D761145}" presName="hierChild5" presStyleCnt="0"/>
      <dgm:spPr/>
    </dgm:pt>
    <dgm:pt modelId="{549854C2-55EB-47B1-A397-2561024B21AF}" type="pres">
      <dgm:prSet presAssocID="{708C26CD-D81F-4DBE-8E98-7B5623F0DF09}" presName="Name37" presStyleLbl="parChTrans1D4" presStyleIdx="10" presStyleCnt="11"/>
      <dgm:spPr/>
    </dgm:pt>
    <dgm:pt modelId="{5A9FA967-56CA-4E9A-B127-915691C291BA}" type="pres">
      <dgm:prSet presAssocID="{33D36703-FAA2-4C89-9A2F-1DDEAC4A84A5}" presName="hierRoot2" presStyleCnt="0">
        <dgm:presLayoutVars>
          <dgm:hierBranch val="init"/>
        </dgm:presLayoutVars>
      </dgm:prSet>
      <dgm:spPr/>
    </dgm:pt>
    <dgm:pt modelId="{21EBDD2F-85BA-4D1C-AEB7-7139330594D4}" type="pres">
      <dgm:prSet presAssocID="{33D36703-FAA2-4C89-9A2F-1DDEAC4A84A5}" presName="rootComposite" presStyleCnt="0"/>
      <dgm:spPr/>
    </dgm:pt>
    <dgm:pt modelId="{B2590615-FF56-45E4-8699-35B1F80092EB}" type="pres">
      <dgm:prSet presAssocID="{33D36703-FAA2-4C89-9A2F-1DDEAC4A84A5}" presName="rootText" presStyleLbl="node4" presStyleIdx="10" presStyleCnt="11">
        <dgm:presLayoutVars>
          <dgm:chPref val="3"/>
        </dgm:presLayoutVars>
      </dgm:prSet>
      <dgm:spPr/>
    </dgm:pt>
    <dgm:pt modelId="{52B77EDE-8D9D-4774-8C04-8A7A646291E7}" type="pres">
      <dgm:prSet presAssocID="{33D36703-FAA2-4C89-9A2F-1DDEAC4A84A5}" presName="rootConnector" presStyleLbl="node4" presStyleIdx="10" presStyleCnt="11"/>
      <dgm:spPr/>
    </dgm:pt>
    <dgm:pt modelId="{2D246416-1BD2-49A4-82F8-DCFC0C48B388}" type="pres">
      <dgm:prSet presAssocID="{33D36703-FAA2-4C89-9A2F-1DDEAC4A84A5}" presName="hierChild4" presStyleCnt="0"/>
      <dgm:spPr/>
    </dgm:pt>
    <dgm:pt modelId="{57B8AA6F-4BB6-4A8A-B23B-4410FD99E2AC}" type="pres">
      <dgm:prSet presAssocID="{33D36703-FAA2-4C89-9A2F-1DDEAC4A84A5}" presName="hierChild5" presStyleCnt="0"/>
      <dgm:spPr/>
    </dgm:pt>
    <dgm:pt modelId="{FF8CA13C-8D57-4BB3-A0C4-D96A236ECFD4}" type="pres">
      <dgm:prSet presAssocID="{3E780609-6572-47DC-856C-D7F174010004}" presName="hierChild5" presStyleCnt="0"/>
      <dgm:spPr/>
    </dgm:pt>
    <dgm:pt modelId="{8F38556A-37B1-4BA6-8B40-013E62A28AFD}" type="pres">
      <dgm:prSet presAssocID="{31F666DF-1255-49E8-B006-C206157C0D76}" presName="hierChild5" presStyleCnt="0"/>
      <dgm:spPr/>
    </dgm:pt>
    <dgm:pt modelId="{70DE80EA-5DF2-4F99-8CDA-5091636083B4}" type="pres">
      <dgm:prSet presAssocID="{5FDB4757-67C8-4FA5-8535-9E46DE3FB3BB}" presName="hierChild5" presStyleCnt="0"/>
      <dgm:spPr/>
    </dgm:pt>
    <dgm:pt modelId="{0B050FCD-A4C8-4468-8951-AD79EAC48AB0}" type="pres">
      <dgm:prSet presAssocID="{E88F8170-5981-400D-8369-16E8DB690998}" presName="hierChild3" presStyleCnt="0"/>
      <dgm:spPr/>
    </dgm:pt>
  </dgm:ptLst>
  <dgm:cxnLst>
    <dgm:cxn modelId="{77401800-E606-4D30-AD62-43DD3227CDA1}" type="presOf" srcId="{432EF4FF-AE13-460E-8DA2-689696F2C520}" destId="{C7771C64-D616-49D1-9A3D-3EFE7952E259}" srcOrd="0" destOrd="0" presId="urn:microsoft.com/office/officeart/2005/8/layout/orgChart1"/>
    <dgm:cxn modelId="{E89F8C03-C5E6-4A69-9758-854E7DA1768E}" srcId="{EAB2DC3F-8F24-4159-AFCD-66A51CBF4D3B}" destId="{C64C8486-A8AD-4FFE-86F8-F95DF5759FE9}" srcOrd="0" destOrd="0" parTransId="{48A06F4C-D87C-47F5-BFB9-22EB74D910F7}" sibTransId="{100A22DB-5C96-4EBD-A507-D5FBCB0EFD9E}"/>
    <dgm:cxn modelId="{66A08E05-9595-46C1-9278-596A6BAD08D9}" srcId="{C64C8486-A8AD-4FFE-86F8-F95DF5759FE9}" destId="{9854195A-C55A-4110-9197-02EAEFBD3A24}" srcOrd="0" destOrd="0" parTransId="{87719EB7-4E9D-43F0-BECB-18ACD9A93A80}" sibTransId="{1E14C1B0-88C4-45E0-BBB9-DCF94C236FFA}"/>
    <dgm:cxn modelId="{0CBB0A07-7087-4776-B431-889E5C082DC2}" type="presOf" srcId="{EA5F6F23-38FD-437C-A539-075054A27C2E}" destId="{6CED8CA9-1326-4803-9DAD-83D96F6BD4B7}" srcOrd="1" destOrd="0" presId="urn:microsoft.com/office/officeart/2005/8/layout/orgChart1"/>
    <dgm:cxn modelId="{B74F470E-8AA3-4FE2-AC97-067FC1FB842B}" type="presOf" srcId="{F899380D-7D54-492C-9974-4ACF23C11CBE}" destId="{F18F4684-8183-4A88-8B87-DC125651D870}" srcOrd="1" destOrd="0" presId="urn:microsoft.com/office/officeart/2005/8/layout/orgChart1"/>
    <dgm:cxn modelId="{4C847A1B-1205-4972-BEBE-6F2EA317229C}" type="presOf" srcId="{833E88F4-2290-4D60-9D61-E3141A24771D}" destId="{DA7EEDE4-0B82-463C-B149-B73541132596}" srcOrd="0" destOrd="0" presId="urn:microsoft.com/office/officeart/2005/8/layout/orgChart1"/>
    <dgm:cxn modelId="{1EE5AF22-E805-4B61-A862-B10E50476770}" srcId="{5FDB4757-67C8-4FA5-8535-9E46DE3FB3BB}" destId="{46F375E7-F423-433C-8E3C-8374A9500AA2}" srcOrd="0" destOrd="0" parTransId="{775AC857-923A-4D74-BA22-7F709289FFA6}" sibTransId="{87785FD2-8613-45D0-81E9-FECFFE173379}"/>
    <dgm:cxn modelId="{9C0BC822-B84C-47D3-ACA1-B703CF4504EC}" srcId="{EAB2DC3F-8F24-4159-AFCD-66A51CBF4D3B}" destId="{A3BC8BC2-A154-4864-8F2C-6729B7FB81E4}" srcOrd="1" destOrd="0" parTransId="{499EDFE2-7081-4CCC-AB6F-6FCE2F66B08E}" sibTransId="{4F1541E9-608F-4FAA-814A-6D0A5402CF49}"/>
    <dgm:cxn modelId="{90AB6A24-DBF1-42CA-B4B1-28430AF6436A}" type="presOf" srcId="{EAB2DC3F-8F24-4159-AFCD-66A51CBF4D3B}" destId="{D07CFFA2-3486-43B9-BDEC-007EE02F2B7C}" srcOrd="0" destOrd="0" presId="urn:microsoft.com/office/officeart/2005/8/layout/orgChart1"/>
    <dgm:cxn modelId="{A4BA9B30-A194-42A4-AAAA-AA65E6096363}" type="presOf" srcId="{46F375E7-F423-433C-8E3C-8374A9500AA2}" destId="{F463CB1F-19F0-4A8A-8CEA-F7A61A0CC8CA}" srcOrd="0" destOrd="0" presId="urn:microsoft.com/office/officeart/2005/8/layout/orgChart1"/>
    <dgm:cxn modelId="{11661731-5029-4AF4-8E9F-B39136E220D5}" type="presOf" srcId="{92862C24-3414-4FA2-A7E1-0A967DB4413F}" destId="{26A9A266-D72E-4716-96AE-2C9AB0E7DE66}" srcOrd="1" destOrd="0" presId="urn:microsoft.com/office/officeart/2005/8/layout/orgChart1"/>
    <dgm:cxn modelId="{7F587131-16D0-427A-84C9-A72EC070BAF2}" srcId="{3E780609-6572-47DC-856C-D7F174010004}" destId="{33D36703-FAA2-4C89-9A2F-1DDEAC4A84A5}" srcOrd="2" destOrd="0" parTransId="{708C26CD-D81F-4DBE-8E98-7B5623F0DF09}" sibTransId="{9A548952-8AF8-4BBD-9253-F61C8B0B2273}"/>
    <dgm:cxn modelId="{37850736-1C17-4CA4-9CF2-67F70488143A}" type="presOf" srcId="{8080223B-F3C1-432A-BD50-2779F2ACE514}" destId="{90C18922-B0D5-423B-BA9E-F9774B88815F}" srcOrd="0" destOrd="0" presId="urn:microsoft.com/office/officeart/2005/8/layout/orgChart1"/>
    <dgm:cxn modelId="{9CCA9A37-ACA1-466D-BBEA-0FDEC42E4193}" srcId="{C142913F-CD56-404E-9FB8-FEFFF344016C}" destId="{F899380D-7D54-492C-9974-4ACF23C11CBE}" srcOrd="0" destOrd="0" parTransId="{ACDE555D-C0EE-4649-84CE-154B704EB487}" sibTransId="{1830B7C4-0968-4322-828F-1AA6D0A9B417}"/>
    <dgm:cxn modelId="{83BBBA3E-CA7B-45A6-B110-51454C2A2E76}" type="presOf" srcId="{EA5F6F23-38FD-437C-A539-075054A27C2E}" destId="{30E85B34-093E-45B7-88EC-DA9AA9DF82EE}" srcOrd="0" destOrd="0" presId="urn:microsoft.com/office/officeart/2005/8/layout/orgChart1"/>
    <dgm:cxn modelId="{7173D962-EA24-4B6B-8A50-30171BC39BE3}" type="presOf" srcId="{E88F8170-5981-400D-8369-16E8DB690998}" destId="{AB058D7B-3098-49FF-88D9-DE3C49B7C65E}" srcOrd="1" destOrd="0" presId="urn:microsoft.com/office/officeart/2005/8/layout/orgChart1"/>
    <dgm:cxn modelId="{FE4F9943-B66F-409F-9A0B-5D1C3EB639BA}" type="presOf" srcId="{02117A97-41B2-4615-9D51-B6A66C42FC66}" destId="{1D345E65-B9FD-43E8-AF1F-B084F0415147}" srcOrd="0" destOrd="0" presId="urn:microsoft.com/office/officeart/2005/8/layout/orgChart1"/>
    <dgm:cxn modelId="{B785A165-E2CA-44B0-860C-8E078EB918B8}" srcId="{E88F8170-5981-400D-8369-16E8DB690998}" destId="{C142913F-CD56-404E-9FB8-FEFFF344016C}" srcOrd="0" destOrd="0" parTransId="{0AB7303D-4C7D-4709-A157-E05C17C5EF67}" sibTransId="{5FBDFBF2-DAA5-463B-9771-04814CFAB372}"/>
    <dgm:cxn modelId="{D4C45166-EBD3-4FAC-9A7A-8BA140167CFC}" type="presOf" srcId="{33D36703-FAA2-4C89-9A2F-1DDEAC4A84A5}" destId="{B2590615-FF56-45E4-8699-35B1F80092EB}" srcOrd="0" destOrd="0" presId="urn:microsoft.com/office/officeart/2005/8/layout/orgChart1"/>
    <dgm:cxn modelId="{A52C5546-1FB2-492E-880F-B5E6A380A742}" type="presOf" srcId="{0B59B95F-209A-4C83-ACC0-42C12C48C25C}" destId="{A63D487F-2CB9-41CD-9FB9-816A27E646D6}" srcOrd="1" destOrd="0" presId="urn:microsoft.com/office/officeart/2005/8/layout/orgChart1"/>
    <dgm:cxn modelId="{8E524448-1EE4-4901-A67D-7EB027E55311}" type="presOf" srcId="{48A06F4C-D87C-47F5-BFB9-22EB74D910F7}" destId="{F89C85F6-9C59-48D8-897D-F85D3B95DD68}" srcOrd="0" destOrd="0" presId="urn:microsoft.com/office/officeart/2005/8/layout/orgChart1"/>
    <dgm:cxn modelId="{3C07896B-AAF9-4A0E-93D8-D11AE1EEFBAB}" type="presOf" srcId="{477D5BDF-360A-410F-A3E1-5C241D761145}" destId="{865F7D8E-9081-4B9C-9A92-4DAA378C0B77}" srcOrd="1" destOrd="0" presId="urn:microsoft.com/office/officeart/2005/8/layout/orgChart1"/>
    <dgm:cxn modelId="{C892084C-89F5-424E-AF38-B9E2DF983FCB}" type="presOf" srcId="{EAB2DC3F-8F24-4159-AFCD-66A51CBF4D3B}" destId="{532AA30F-6F28-4107-9D8D-B4AC587E07DC}" srcOrd="1" destOrd="0" presId="urn:microsoft.com/office/officeart/2005/8/layout/orgChart1"/>
    <dgm:cxn modelId="{3275C34C-5BFA-4CE0-8595-9D78A44E30BD}" type="presOf" srcId="{5FDB4757-67C8-4FA5-8535-9E46DE3FB3BB}" destId="{6D0C2BFE-F842-48D4-9D1C-8DC4EA07D59C}" srcOrd="1" destOrd="0" presId="urn:microsoft.com/office/officeart/2005/8/layout/orgChart1"/>
    <dgm:cxn modelId="{21D0856D-479E-4752-95D4-036679F84A52}" type="presOf" srcId="{82EA5EB4-EE41-4D16-B281-1C781133C09E}" destId="{D89E9E87-FFF0-473A-8DE2-D3817FED2CE2}" srcOrd="0" destOrd="0" presId="urn:microsoft.com/office/officeart/2005/8/layout/orgChart1"/>
    <dgm:cxn modelId="{B7E78E4D-7278-4B8B-8705-79F7949C9866}" srcId="{C390A9C9-B44C-4626-BECE-5172A96313F0}" destId="{8982D534-6DED-4D5F-9B9D-3D643E097214}" srcOrd="0" destOrd="0" parTransId="{36784376-9E93-468C-BB1E-B2BC81D13E16}" sibTransId="{762D6B30-69DD-4F94-A9B4-9C88D57BDB7B}"/>
    <dgm:cxn modelId="{FB6B024E-554F-46F5-9694-3EBDCCF6D719}" type="presOf" srcId="{36784376-9E93-468C-BB1E-B2BC81D13E16}" destId="{9FB109B9-6D25-4472-B2F3-0846528A5036}" srcOrd="0" destOrd="0" presId="urn:microsoft.com/office/officeart/2005/8/layout/orgChart1"/>
    <dgm:cxn modelId="{8CC05671-9630-4CDB-A455-0779BCD7FD7E}" type="presOf" srcId="{BAF905B5-0789-4FCF-A384-444BCEBA06FD}" destId="{5389C4CF-8CB3-4E06-9EC0-D87C180D9B4A}" srcOrd="0" destOrd="0" presId="urn:microsoft.com/office/officeart/2005/8/layout/orgChart1"/>
    <dgm:cxn modelId="{7932A271-3FC9-4E49-94C5-485043DD096B}" type="presOf" srcId="{C7CBE950-305A-4818-9C5C-2823E6593AC7}" destId="{B62A9B4D-9D7D-46AB-B62D-AB4AFEC68F0E}" srcOrd="0" destOrd="0" presId="urn:microsoft.com/office/officeart/2005/8/layout/orgChart1"/>
    <dgm:cxn modelId="{B52D3352-EFB7-4145-A8A0-E6269253FCFE}" type="presOf" srcId="{5D136849-734C-4B18-AE26-5F76BCFF94FA}" destId="{78E4106A-94D5-484F-839A-A43079C77AB0}" srcOrd="0" destOrd="0" presId="urn:microsoft.com/office/officeart/2005/8/layout/orgChart1"/>
    <dgm:cxn modelId="{D6E51173-8D9F-411F-9BA7-5E97458ED627}" srcId="{C142913F-CD56-404E-9FB8-FEFFF344016C}" destId="{C390A9C9-B44C-4626-BECE-5172A96313F0}" srcOrd="1" destOrd="0" parTransId="{0E8517E4-C3E3-4285-9293-3E63B47A67C5}" sibTransId="{CCE88274-1D36-40C5-B699-4D1DCE2DADAE}"/>
    <dgm:cxn modelId="{CF6E9E73-E8DE-4504-9AEE-6F72F27729E5}" type="presOf" srcId="{117FAAA3-D81B-46FE-B025-E8AD0C51D78B}" destId="{5C9EFF67-A887-4715-8801-67A3C179B9DE}" srcOrd="0" destOrd="0" presId="urn:microsoft.com/office/officeart/2005/8/layout/orgChart1"/>
    <dgm:cxn modelId="{3067F653-A0A6-4EBC-B725-111F7F1BA908}" srcId="{94183517-220A-4BD0-B588-316C2C1F410D}" destId="{C7CBE950-305A-4818-9C5C-2823E6593AC7}" srcOrd="0" destOrd="0" parTransId="{9018F978-6E6B-4982-BF65-AA617B3ECCE3}" sibTransId="{78051027-AA60-4C10-A2DF-AACB19538A54}"/>
    <dgm:cxn modelId="{CC786354-3967-46FB-B7B4-CD7A711721F0}" type="presOf" srcId="{E88F8170-5981-400D-8369-16E8DB690998}" destId="{E26D97A7-5452-4132-9CFD-49861953C431}" srcOrd="0" destOrd="0" presId="urn:microsoft.com/office/officeart/2005/8/layout/orgChart1"/>
    <dgm:cxn modelId="{88F3D654-A434-4C56-AE78-A60D3626C1EB}" type="presOf" srcId="{8982D534-6DED-4D5F-9B9D-3D643E097214}" destId="{D62044F0-4DC4-4627-8CED-8A194C9A88FF}" srcOrd="1" destOrd="0" presId="urn:microsoft.com/office/officeart/2005/8/layout/orgChart1"/>
    <dgm:cxn modelId="{C339CC77-303C-4411-AADE-B1D455FB7894}" type="presOf" srcId="{9B9815F5-8342-4B4B-A3B9-0050DCC6964E}" destId="{9F5B21B0-E1F3-47EC-A0DB-7D8F6B89A8D3}" srcOrd="1" destOrd="0" presId="urn:microsoft.com/office/officeart/2005/8/layout/orgChart1"/>
    <dgm:cxn modelId="{6D31825A-6E93-4915-8A91-ED314D8FFD7A}" type="presOf" srcId="{F3469BDA-759E-4E99-B6AE-38856E9A7CF8}" destId="{597D42F4-B5D7-4C27-967C-414371B4A39C}" srcOrd="0" destOrd="0" presId="urn:microsoft.com/office/officeart/2005/8/layout/orgChart1"/>
    <dgm:cxn modelId="{E506137C-63DE-4164-B0D5-8EAF3F3A6767}" type="presOf" srcId="{AE178F8B-A079-4CDA-A545-FB84C385F5D3}" destId="{AAC009AA-1E1C-45F2-B102-CF4E6DE2CBD8}" srcOrd="1" destOrd="0" presId="urn:microsoft.com/office/officeart/2005/8/layout/orgChart1"/>
    <dgm:cxn modelId="{B0F9EC7D-8D32-4A19-8F5A-60F199B9E926}" type="presOf" srcId="{C7CBE950-305A-4818-9C5C-2823E6593AC7}" destId="{1A4B4A39-302C-4E4C-B5DE-D63DBE236BD2}" srcOrd="1" destOrd="0" presId="urn:microsoft.com/office/officeart/2005/8/layout/orgChart1"/>
    <dgm:cxn modelId="{59096481-B969-4D5D-998E-0F4C251E976E}" type="presOf" srcId="{4450B954-AD44-4DC2-AC0B-549CB3D3E23A}" destId="{31B58D25-A7B2-42B3-8F46-8B6058B7C7C9}" srcOrd="0" destOrd="0" presId="urn:microsoft.com/office/officeart/2005/8/layout/orgChart1"/>
    <dgm:cxn modelId="{7D714F84-7D19-4185-BB7F-7369759530FE}" type="presOf" srcId="{0E8517E4-C3E3-4285-9293-3E63B47A67C5}" destId="{D656A4CB-84B6-46FE-B951-3A2CC22F7B51}" srcOrd="0" destOrd="0" presId="urn:microsoft.com/office/officeart/2005/8/layout/orgChart1"/>
    <dgm:cxn modelId="{ED115484-DF1D-4E6A-B0E7-346C72FF8580}" srcId="{46F375E7-F423-433C-8E3C-8374A9500AA2}" destId="{92862C24-3414-4FA2-A7E1-0A967DB4413F}" srcOrd="0" destOrd="0" parTransId="{5D136849-734C-4B18-AE26-5F76BCFF94FA}" sibTransId="{8758A0AC-A2BF-402D-B570-5F6F8ABAF995}"/>
    <dgm:cxn modelId="{E2D77587-C309-4E30-A4E1-BEDC4D26EA69}" type="presOf" srcId="{9018F978-6E6B-4982-BF65-AA617B3ECCE3}" destId="{D75CC02E-2D20-45A1-B447-739823CB7025}" srcOrd="0" destOrd="0" presId="urn:microsoft.com/office/officeart/2005/8/layout/orgChart1"/>
    <dgm:cxn modelId="{BBDFFF89-84C5-4F7C-A99D-53C09EFAD310}" type="presOf" srcId="{8DFB6F69-7699-4A04-AD87-1816BC2D6ACF}" destId="{96C4AFA5-FA96-4420-87D4-45DD341C102E}" srcOrd="0" destOrd="0" presId="urn:microsoft.com/office/officeart/2005/8/layout/orgChart1"/>
    <dgm:cxn modelId="{0313208A-54E0-44F6-BE44-B24F2B59481C}" type="presOf" srcId="{B11382FE-CDF1-49F7-8492-791B9B8931E1}" destId="{C864C4E9-09F6-469E-9F44-1278AB7ABD6B}" srcOrd="0" destOrd="0" presId="urn:microsoft.com/office/officeart/2005/8/layout/orgChart1"/>
    <dgm:cxn modelId="{CA1A6F8E-76FE-4250-AA79-6619994210E4}" srcId="{E88F8170-5981-400D-8369-16E8DB690998}" destId="{5FDB4757-67C8-4FA5-8535-9E46DE3FB3BB}" srcOrd="3" destOrd="0" parTransId="{BAF905B5-0789-4FCF-A384-444BCEBA06FD}" sibTransId="{61E659EE-6A74-492F-A87B-EFA8E79F2AA9}"/>
    <dgm:cxn modelId="{F064EB8F-9A63-4861-8945-29D0CB293F69}" srcId="{31F666DF-1255-49E8-B006-C206157C0D76}" destId="{3E780609-6572-47DC-856C-D7F174010004}" srcOrd="0" destOrd="0" parTransId="{1C33AEF2-CBE5-4EC6-933D-6B67561B2033}" sibTransId="{A8C071AC-8B85-47E1-B761-83462EA9BD01}"/>
    <dgm:cxn modelId="{4A87C292-C1A0-4222-A53A-89E259488FDD}" srcId="{82EA5EB4-EE41-4D16-B281-1C781133C09E}" destId="{E88F8170-5981-400D-8369-16E8DB690998}" srcOrd="0" destOrd="0" parTransId="{DE39A94B-8013-4A24-AA7A-40ED7F8ADAF4}" sibTransId="{FA70F34C-442D-4880-A2E0-267C2DE9C0B3}"/>
    <dgm:cxn modelId="{02802295-B2E4-4EF7-AF76-E99D7984E667}" type="presOf" srcId="{31F666DF-1255-49E8-B006-C206157C0D76}" destId="{C0473930-D3FF-413D-8525-3D5EE474FC8C}" srcOrd="0" destOrd="0" presId="urn:microsoft.com/office/officeart/2005/8/layout/orgChart1"/>
    <dgm:cxn modelId="{3B40019A-6136-440E-9A04-C365C6EE821D}" type="presOf" srcId="{2301E7D7-A473-4A4B-9397-0F1C3E3D27C5}" destId="{886EDE48-81BF-4801-B53D-FA28E2A039E2}" srcOrd="0" destOrd="0" presId="urn:microsoft.com/office/officeart/2005/8/layout/orgChart1"/>
    <dgm:cxn modelId="{52B05E9D-F974-4F1E-817C-423DA677E9CD}" type="presOf" srcId="{C390A9C9-B44C-4626-BECE-5172A96313F0}" destId="{A456523F-3EF5-4202-A908-84847271E66C}" srcOrd="1" destOrd="0" presId="urn:microsoft.com/office/officeart/2005/8/layout/orgChart1"/>
    <dgm:cxn modelId="{1566CC9F-90E1-498D-9F9A-EAF75F3B16DA}" type="presOf" srcId="{499EDFE2-7081-4CCC-AB6F-6FCE2F66B08E}" destId="{82CDCBE9-D13B-4CC7-B778-BBD7FC1E8426}" srcOrd="0" destOrd="0" presId="urn:microsoft.com/office/officeart/2005/8/layout/orgChart1"/>
    <dgm:cxn modelId="{145132A0-B0DA-48E0-971A-E87447425BAB}" type="presOf" srcId="{46F375E7-F423-433C-8E3C-8374A9500AA2}" destId="{D59D5712-7EC6-4638-B9BB-E422DFD0E6D2}" srcOrd="1" destOrd="0" presId="urn:microsoft.com/office/officeart/2005/8/layout/orgChart1"/>
    <dgm:cxn modelId="{B4D58EA0-FC1B-4F15-9ECF-BDC29519CCDA}" type="presOf" srcId="{C390A9C9-B44C-4626-BECE-5172A96313F0}" destId="{AE28AFF0-4113-415C-AF73-C4FE35DD4A1C}" srcOrd="0" destOrd="0" presId="urn:microsoft.com/office/officeart/2005/8/layout/orgChart1"/>
    <dgm:cxn modelId="{A2FE2DA7-505D-41D4-B24B-BFB6AC8D1703}" type="presOf" srcId="{87719EB7-4E9D-43F0-BECB-18ACD9A93A80}" destId="{42633BDC-6895-42F6-AF8B-B9A118803EBF}" srcOrd="0" destOrd="0" presId="urn:microsoft.com/office/officeart/2005/8/layout/orgChart1"/>
    <dgm:cxn modelId="{0D4E84A9-F559-4297-99E6-0210BDA466B8}" type="presOf" srcId="{477D5BDF-360A-410F-A3E1-5C241D761145}" destId="{771926CE-0EA3-43D4-947E-C199CBAFE422}" srcOrd="0" destOrd="0" presId="urn:microsoft.com/office/officeart/2005/8/layout/orgChart1"/>
    <dgm:cxn modelId="{A3890AAA-0BAD-44D9-AE7E-1ECFFD4BAF55}" type="presOf" srcId="{61DCEBF9-21AB-4C63-87B5-5FEFBA651A7C}" destId="{3D9BC2BD-2267-4BAF-BA3B-8037AA20DD47}" srcOrd="1" destOrd="0" presId="urn:microsoft.com/office/officeart/2005/8/layout/orgChart1"/>
    <dgm:cxn modelId="{713AFCAC-C982-4251-8124-7DB6FB7CDAD8}" type="presOf" srcId="{9854195A-C55A-4110-9197-02EAEFBD3A24}" destId="{39B45405-F03E-4DB2-81C7-794BF64B2D09}" srcOrd="1" destOrd="0" presId="urn:microsoft.com/office/officeart/2005/8/layout/orgChart1"/>
    <dgm:cxn modelId="{7340CFAE-1F1A-4FA9-B49F-5AD74807013F}" type="presOf" srcId="{9B9815F5-8342-4B4B-A3B9-0050DCC6964E}" destId="{3D548E76-FA29-4D79-82A9-1794D11E5415}" srcOrd="0" destOrd="0" presId="urn:microsoft.com/office/officeart/2005/8/layout/orgChart1"/>
    <dgm:cxn modelId="{76D695B4-E7C7-4FCD-946C-C6DCCA502778}" type="presOf" srcId="{4450B954-AD44-4DC2-AC0B-549CB3D3E23A}" destId="{FFAC8211-66CD-4389-A14A-8607078D7A59}" srcOrd="1" destOrd="0" presId="urn:microsoft.com/office/officeart/2005/8/layout/orgChart1"/>
    <dgm:cxn modelId="{4F3685B9-1AD1-413D-8317-E784FEF2D233}" type="presOf" srcId="{C142913F-CD56-404E-9FB8-FEFFF344016C}" destId="{A2431A13-B052-4B82-922C-A8F3A804F415}" srcOrd="1" destOrd="0" presId="urn:microsoft.com/office/officeart/2005/8/layout/orgChart1"/>
    <dgm:cxn modelId="{8308D6BB-B66A-4408-A59B-F0A841CF550D}" type="presOf" srcId="{0AB7303D-4C7D-4709-A157-E05C17C5EF67}" destId="{064645CF-30ED-48F4-8BEF-E8088046FDD9}" srcOrd="0" destOrd="0" presId="urn:microsoft.com/office/officeart/2005/8/layout/orgChart1"/>
    <dgm:cxn modelId="{1ED268C0-B8C8-4CAC-A01F-AA3D854EA61E}" type="presOf" srcId="{ACDE555D-C0EE-4649-84CE-154B704EB487}" destId="{AF40E15C-FDBF-418D-A734-33C3B8FD8336}" srcOrd="0" destOrd="0" presId="urn:microsoft.com/office/officeart/2005/8/layout/orgChart1"/>
    <dgm:cxn modelId="{7F6A6AC3-D703-4B64-8AE0-C15C0972F7E8}" type="presOf" srcId="{0B59B95F-209A-4C83-ACC0-42C12C48C25C}" destId="{7429891F-D5D8-40B6-90AE-E778176C0DBA}" srcOrd="0" destOrd="0" presId="urn:microsoft.com/office/officeart/2005/8/layout/orgChart1"/>
    <dgm:cxn modelId="{66D570C3-6BED-4084-B0FD-B511F37DA110}" type="presOf" srcId="{1C33AEF2-CBE5-4EC6-933D-6B67561B2033}" destId="{A31A254E-1842-4542-9AC8-D225E16F667C}" srcOrd="0" destOrd="0" presId="urn:microsoft.com/office/officeart/2005/8/layout/orgChart1"/>
    <dgm:cxn modelId="{F2DE33C4-3269-45EE-B158-BF79F985D2C3}" type="presOf" srcId="{C142913F-CD56-404E-9FB8-FEFFF344016C}" destId="{027863DB-1EC1-4360-9EB9-933A0487C72F}" srcOrd="0" destOrd="0" presId="urn:microsoft.com/office/officeart/2005/8/layout/orgChart1"/>
    <dgm:cxn modelId="{32817BC5-923A-452E-A031-3695D0A50C90}" type="presOf" srcId="{A3BC8BC2-A154-4864-8F2C-6729B7FB81E4}" destId="{F3B67D81-0948-4E2E-941E-E4A8599D90A8}" srcOrd="1" destOrd="0" presId="urn:microsoft.com/office/officeart/2005/8/layout/orgChart1"/>
    <dgm:cxn modelId="{177FF7C8-365F-46F1-BF41-6CF5B95607B1}" type="presOf" srcId="{9854195A-C55A-4110-9197-02EAEFBD3A24}" destId="{3036332F-5FCB-408D-9F40-6D37CCAFF533}" srcOrd="0" destOrd="0" presId="urn:microsoft.com/office/officeart/2005/8/layout/orgChart1"/>
    <dgm:cxn modelId="{171524C9-E5A8-4DD7-B542-2DAEB1756E76}" type="presOf" srcId="{3E780609-6572-47DC-856C-D7F174010004}" destId="{FDBD9D34-3015-4575-9018-A4A0E8289EB6}" srcOrd="0" destOrd="0" presId="urn:microsoft.com/office/officeart/2005/8/layout/orgChart1"/>
    <dgm:cxn modelId="{32E399CA-BBDC-4EA7-8E76-F89BCA3879B7}" srcId="{4450B954-AD44-4DC2-AC0B-549CB3D3E23A}" destId="{0B59B95F-209A-4C83-ACC0-42C12C48C25C}" srcOrd="1" destOrd="0" parTransId="{8DFB6F69-7699-4A04-AD87-1816BC2D6ACF}" sibTransId="{D27DDF7F-92EE-45BB-B7D5-45B6E6C4F2C4}"/>
    <dgm:cxn modelId="{F4C2DECA-FD72-4827-82CF-7E2087C40C39}" type="presOf" srcId="{C64C8486-A8AD-4FFE-86F8-F95DF5759FE9}" destId="{45A183BB-B81A-48AF-B43C-6E768DB6B6E7}" srcOrd="0" destOrd="0" presId="urn:microsoft.com/office/officeart/2005/8/layout/orgChart1"/>
    <dgm:cxn modelId="{EC1EEDCC-F567-45F3-A232-994FE8868CDA}" srcId="{F899380D-7D54-492C-9974-4ACF23C11CBE}" destId="{9B9815F5-8342-4B4B-A3B9-0050DCC6964E}" srcOrd="0" destOrd="0" parTransId="{117FAAA3-D81B-46FE-B025-E8AD0C51D78B}" sibTransId="{800909C2-C1BE-4EA2-98B3-FDCFF89D0A47}"/>
    <dgm:cxn modelId="{6D34B1CE-07EF-4B6B-B39F-EAF9A8B65754}" srcId="{5FDB4757-67C8-4FA5-8535-9E46DE3FB3BB}" destId="{31F666DF-1255-49E8-B006-C206157C0D76}" srcOrd="1" destOrd="0" parTransId="{E3816A7D-FCF1-4F22-9CE0-E0A10B4A856B}" sibTransId="{9EA085AE-3AA6-4866-9681-612281124F1D}"/>
    <dgm:cxn modelId="{91A109CF-7B15-415D-9118-16A2006F2BF6}" srcId="{E88F8170-5981-400D-8369-16E8DB690998}" destId="{EAB2DC3F-8F24-4159-AFCD-66A51CBF4D3B}" srcOrd="2" destOrd="0" parTransId="{432EF4FF-AE13-460E-8DA2-689696F2C520}" sibTransId="{079528A7-14DD-45D0-8E25-2BFE1F77A337}"/>
    <dgm:cxn modelId="{42AC0ED1-A8D5-45AC-910C-6738F676FFBE}" srcId="{0B59B95F-209A-4C83-ACC0-42C12C48C25C}" destId="{EA5F6F23-38FD-437C-A539-075054A27C2E}" srcOrd="0" destOrd="0" parTransId="{8080223B-F3C1-432A-BD50-2779F2ACE514}" sibTransId="{A72E892F-4CDE-4E22-AD6D-9233D3FEED59}"/>
    <dgm:cxn modelId="{D4AEBED3-A1BC-4319-995D-023DFDF51DBC}" type="presOf" srcId="{94183517-220A-4BD0-B588-316C2C1F410D}" destId="{312AD448-ABE7-404A-B840-643C3BFB8F47}" srcOrd="1" destOrd="0" presId="urn:microsoft.com/office/officeart/2005/8/layout/orgChart1"/>
    <dgm:cxn modelId="{CE1AE4D4-CF16-49CA-A856-C6B41384B6B0}" type="presOf" srcId="{AE178F8B-A079-4CDA-A545-FB84C385F5D3}" destId="{0B5E924D-E6E7-4327-B514-66085CD961A2}" srcOrd="0" destOrd="0" presId="urn:microsoft.com/office/officeart/2005/8/layout/orgChart1"/>
    <dgm:cxn modelId="{EE1CA3D5-55F1-4870-84C6-77959AE7D13B}" type="presOf" srcId="{E3816A7D-FCF1-4F22-9CE0-E0A10B4A856B}" destId="{02EA3B1A-D25B-4C77-9DD9-2A828FF33DAF}" srcOrd="0" destOrd="0" presId="urn:microsoft.com/office/officeart/2005/8/layout/orgChart1"/>
    <dgm:cxn modelId="{F3B820DD-8052-4F38-A049-A89DCCD1CB11}" type="presOf" srcId="{708C26CD-D81F-4DBE-8E98-7B5623F0DF09}" destId="{549854C2-55EB-47B1-A397-2561024B21AF}" srcOrd="0" destOrd="0" presId="urn:microsoft.com/office/officeart/2005/8/layout/orgChart1"/>
    <dgm:cxn modelId="{413BD2DD-3C3C-40F3-BE36-81A781E30010}" srcId="{E88F8170-5981-400D-8369-16E8DB690998}" destId="{4450B954-AD44-4DC2-AC0B-549CB3D3E23A}" srcOrd="1" destOrd="0" parTransId="{02117A97-41B2-4615-9D51-B6A66C42FC66}" sibTransId="{0E575649-87A4-4E66-A263-A731920C3DF9}"/>
    <dgm:cxn modelId="{FAEA38E0-5354-419F-8754-0C9422AEFE26}" type="presOf" srcId="{C64C8486-A8AD-4FFE-86F8-F95DF5759FE9}" destId="{02CBC627-0C2D-4E48-A279-8A609E959671}" srcOrd="1" destOrd="0" presId="urn:microsoft.com/office/officeart/2005/8/layout/orgChart1"/>
    <dgm:cxn modelId="{E92CDFE2-39DE-4BBB-927B-D1E8DEEC1FC9}" srcId="{3E780609-6572-47DC-856C-D7F174010004}" destId="{477D5BDF-360A-410F-A3E1-5C241D761145}" srcOrd="1" destOrd="0" parTransId="{833E88F4-2290-4D60-9D61-E3141A24771D}" sibTransId="{162A23BC-73C2-44E3-8AF8-B4747D25A6AB}"/>
    <dgm:cxn modelId="{B63A8CE3-9630-44FB-8DEA-A1D10FA553AA}" type="presOf" srcId="{5FDB4757-67C8-4FA5-8535-9E46DE3FB3BB}" destId="{29015EA6-AA1F-4253-9537-2E6894A8F814}" srcOrd="0" destOrd="0" presId="urn:microsoft.com/office/officeart/2005/8/layout/orgChart1"/>
    <dgm:cxn modelId="{C295F2E3-A3D7-4164-AA2F-2A823E3BA6A1}" type="presOf" srcId="{33D36703-FAA2-4C89-9A2F-1DDEAC4A84A5}" destId="{52B77EDE-8D9D-4774-8C04-8A7A646291E7}" srcOrd="1" destOrd="0" presId="urn:microsoft.com/office/officeart/2005/8/layout/orgChart1"/>
    <dgm:cxn modelId="{B405E8EC-99AA-4E86-9465-21E3EFB14D7F}" type="presOf" srcId="{A3BC8BC2-A154-4864-8F2C-6729B7FB81E4}" destId="{2AB29E0A-52F7-4AD3-BE21-FA426879D905}" srcOrd="0" destOrd="0" presId="urn:microsoft.com/office/officeart/2005/8/layout/orgChart1"/>
    <dgm:cxn modelId="{B715BCED-A696-4104-846A-4CD66AC0ED51}" type="presOf" srcId="{92862C24-3414-4FA2-A7E1-0A967DB4413F}" destId="{83C74035-BF1E-44E2-BE99-7EB6F7BDDAF4}" srcOrd="0" destOrd="0" presId="urn:microsoft.com/office/officeart/2005/8/layout/orgChart1"/>
    <dgm:cxn modelId="{8E6193EE-DDAE-49F9-AF76-73764CEDC16A}" type="presOf" srcId="{3E780609-6572-47DC-856C-D7F174010004}" destId="{A71B5DC0-586C-4472-966C-7586E38C9E2E}" srcOrd="1" destOrd="0" presId="urn:microsoft.com/office/officeart/2005/8/layout/orgChart1"/>
    <dgm:cxn modelId="{C24AA2F0-5208-49CE-BEF4-DF66D6C24E85}" srcId="{4450B954-AD44-4DC2-AC0B-549CB3D3E23A}" destId="{94183517-220A-4BD0-B588-316C2C1F410D}" srcOrd="0" destOrd="0" parTransId="{F3469BDA-759E-4E99-B6AE-38856E9A7CF8}" sibTransId="{1E065625-E864-42F0-83B7-53CEA642F2BD}"/>
    <dgm:cxn modelId="{70473CF3-D756-454D-9EDF-204767FC31CC}" type="presOf" srcId="{94183517-220A-4BD0-B588-316C2C1F410D}" destId="{066F4AF3-7ADA-44E3-97E3-1F266AB99322}" srcOrd="0" destOrd="0" presId="urn:microsoft.com/office/officeart/2005/8/layout/orgChart1"/>
    <dgm:cxn modelId="{3BF99CF4-C230-4E2F-A45D-28E9129A90A0}" type="presOf" srcId="{F899380D-7D54-492C-9974-4ACF23C11CBE}" destId="{F2EE8279-6E5E-4842-B489-540DBBD5C85E}" srcOrd="0" destOrd="0" presId="urn:microsoft.com/office/officeart/2005/8/layout/orgChart1"/>
    <dgm:cxn modelId="{423C01F5-FD50-4325-B6DD-97A2042E4441}" srcId="{A3BC8BC2-A154-4864-8F2C-6729B7FB81E4}" destId="{61DCEBF9-21AB-4C63-87B5-5FEFBA651A7C}" srcOrd="0" destOrd="0" parTransId="{B11382FE-CDF1-49F7-8492-791B9B8931E1}" sibTransId="{D03B1E5C-8878-4F43-ACDB-5123EABC1088}"/>
    <dgm:cxn modelId="{9E4F08F5-1E1F-43A4-9994-F9F349F30C0A}" srcId="{3E780609-6572-47DC-856C-D7F174010004}" destId="{AE178F8B-A079-4CDA-A545-FB84C385F5D3}" srcOrd="0" destOrd="0" parTransId="{2301E7D7-A473-4A4B-9397-0F1C3E3D27C5}" sibTransId="{6935FD8A-2536-49E1-99DC-DD5735C10EB9}"/>
    <dgm:cxn modelId="{AEAEE1F7-69F9-4B74-9FAA-6051A60947FC}" type="presOf" srcId="{31F666DF-1255-49E8-B006-C206157C0D76}" destId="{5E9D8F5A-49FE-4109-B5CB-16E61380B34B}" srcOrd="1" destOrd="0" presId="urn:microsoft.com/office/officeart/2005/8/layout/orgChart1"/>
    <dgm:cxn modelId="{5031DEFC-9E44-4CFD-A3E1-41A5B4D91112}" type="presOf" srcId="{61DCEBF9-21AB-4C63-87B5-5FEFBA651A7C}" destId="{F1B4C89C-BD39-4998-8628-E3282E13B7AD}" srcOrd="0" destOrd="0" presId="urn:microsoft.com/office/officeart/2005/8/layout/orgChart1"/>
    <dgm:cxn modelId="{5838BDFE-61A3-4A94-9F4F-2A54DC58DFCE}" type="presOf" srcId="{8982D534-6DED-4D5F-9B9D-3D643E097214}" destId="{B93A551A-38F2-4960-AD49-AEF1C2B078A1}" srcOrd="0" destOrd="0" presId="urn:microsoft.com/office/officeart/2005/8/layout/orgChart1"/>
    <dgm:cxn modelId="{BDD22FFF-EAA4-4E94-AEBB-F33AEEC360CC}" type="presOf" srcId="{775AC857-923A-4D74-BA22-7F709289FFA6}" destId="{4E4D80C4-1692-4805-8E58-DE4DE6BB15BA}" srcOrd="0" destOrd="0" presId="urn:microsoft.com/office/officeart/2005/8/layout/orgChart1"/>
    <dgm:cxn modelId="{318CA212-58AE-4346-BD9E-2238ED10F16D}" type="presParOf" srcId="{D89E9E87-FFF0-473A-8DE2-D3817FED2CE2}" destId="{3EB8957E-48CF-4A18-BF90-EAC3FCE45287}" srcOrd="0" destOrd="0" presId="urn:microsoft.com/office/officeart/2005/8/layout/orgChart1"/>
    <dgm:cxn modelId="{C0955B65-C94F-44BE-B03E-425A65F89FC2}" type="presParOf" srcId="{3EB8957E-48CF-4A18-BF90-EAC3FCE45287}" destId="{A0331DF1-A579-4ADB-AEE9-39DE270B1696}" srcOrd="0" destOrd="0" presId="urn:microsoft.com/office/officeart/2005/8/layout/orgChart1"/>
    <dgm:cxn modelId="{0707E660-E237-4122-A61A-98AA5F348516}" type="presParOf" srcId="{A0331DF1-A579-4ADB-AEE9-39DE270B1696}" destId="{E26D97A7-5452-4132-9CFD-49861953C431}" srcOrd="0" destOrd="0" presId="urn:microsoft.com/office/officeart/2005/8/layout/orgChart1"/>
    <dgm:cxn modelId="{CA177940-1180-4694-9A0B-2FECC12F2F7A}" type="presParOf" srcId="{A0331DF1-A579-4ADB-AEE9-39DE270B1696}" destId="{AB058D7B-3098-49FF-88D9-DE3C49B7C65E}" srcOrd="1" destOrd="0" presId="urn:microsoft.com/office/officeart/2005/8/layout/orgChart1"/>
    <dgm:cxn modelId="{B2196E72-3930-4CA9-AB56-D344EA258CD1}" type="presParOf" srcId="{3EB8957E-48CF-4A18-BF90-EAC3FCE45287}" destId="{79B083F5-155F-4AF7-9839-84A282028300}" srcOrd="1" destOrd="0" presId="urn:microsoft.com/office/officeart/2005/8/layout/orgChart1"/>
    <dgm:cxn modelId="{7F1A5DCC-5408-4750-96CE-C36CFB0AE20A}" type="presParOf" srcId="{79B083F5-155F-4AF7-9839-84A282028300}" destId="{064645CF-30ED-48F4-8BEF-E8088046FDD9}" srcOrd="0" destOrd="0" presId="urn:microsoft.com/office/officeart/2005/8/layout/orgChart1"/>
    <dgm:cxn modelId="{3F56EE35-0A03-4701-87B8-4B990F98F264}" type="presParOf" srcId="{79B083F5-155F-4AF7-9839-84A282028300}" destId="{655DD8D7-4D12-49F7-A7CF-6B5E3D6BBCC8}" srcOrd="1" destOrd="0" presId="urn:microsoft.com/office/officeart/2005/8/layout/orgChart1"/>
    <dgm:cxn modelId="{B95699FC-3AE4-4D25-83BB-8E98D4844DCF}" type="presParOf" srcId="{655DD8D7-4D12-49F7-A7CF-6B5E3D6BBCC8}" destId="{4551A1C1-537F-46B4-926B-DF13BA8C7C7A}" srcOrd="0" destOrd="0" presId="urn:microsoft.com/office/officeart/2005/8/layout/orgChart1"/>
    <dgm:cxn modelId="{86FA9568-4E99-468A-AD72-D0B105DDDD25}" type="presParOf" srcId="{4551A1C1-537F-46B4-926B-DF13BA8C7C7A}" destId="{027863DB-1EC1-4360-9EB9-933A0487C72F}" srcOrd="0" destOrd="0" presId="urn:microsoft.com/office/officeart/2005/8/layout/orgChart1"/>
    <dgm:cxn modelId="{03B218A2-C731-4E58-A1EA-2DE0147AF3FD}" type="presParOf" srcId="{4551A1C1-537F-46B4-926B-DF13BA8C7C7A}" destId="{A2431A13-B052-4B82-922C-A8F3A804F415}" srcOrd="1" destOrd="0" presId="urn:microsoft.com/office/officeart/2005/8/layout/orgChart1"/>
    <dgm:cxn modelId="{0D70F8E6-30FA-462A-A12A-EDE378D058DA}" type="presParOf" srcId="{655DD8D7-4D12-49F7-A7CF-6B5E3D6BBCC8}" destId="{00248B27-1343-45E9-8D89-0197EADA805C}" srcOrd="1" destOrd="0" presId="urn:microsoft.com/office/officeart/2005/8/layout/orgChart1"/>
    <dgm:cxn modelId="{BD0257F9-C18F-4482-B46B-4E34FFD3FFD1}" type="presParOf" srcId="{00248B27-1343-45E9-8D89-0197EADA805C}" destId="{AF40E15C-FDBF-418D-A734-33C3B8FD8336}" srcOrd="0" destOrd="0" presId="urn:microsoft.com/office/officeart/2005/8/layout/orgChart1"/>
    <dgm:cxn modelId="{5E149005-2FB9-4949-9EFC-0ED4940F927B}" type="presParOf" srcId="{00248B27-1343-45E9-8D89-0197EADA805C}" destId="{F4381A86-C754-4F3D-9055-6F3FACAD6EF0}" srcOrd="1" destOrd="0" presId="urn:microsoft.com/office/officeart/2005/8/layout/orgChart1"/>
    <dgm:cxn modelId="{1BADF8AD-3780-4F09-A5DA-F9F284256E76}" type="presParOf" srcId="{F4381A86-C754-4F3D-9055-6F3FACAD6EF0}" destId="{B3C84A64-3BE0-4BFE-9CCE-63365291E22B}" srcOrd="0" destOrd="0" presId="urn:microsoft.com/office/officeart/2005/8/layout/orgChart1"/>
    <dgm:cxn modelId="{8C7CCB0F-7A18-47D5-AEAC-E7A0D4B1A6DA}" type="presParOf" srcId="{B3C84A64-3BE0-4BFE-9CCE-63365291E22B}" destId="{F2EE8279-6E5E-4842-B489-540DBBD5C85E}" srcOrd="0" destOrd="0" presId="urn:microsoft.com/office/officeart/2005/8/layout/orgChart1"/>
    <dgm:cxn modelId="{D20FFDFF-639C-454D-8D74-4476043C71FB}" type="presParOf" srcId="{B3C84A64-3BE0-4BFE-9CCE-63365291E22B}" destId="{F18F4684-8183-4A88-8B87-DC125651D870}" srcOrd="1" destOrd="0" presId="urn:microsoft.com/office/officeart/2005/8/layout/orgChart1"/>
    <dgm:cxn modelId="{5FB2BBFA-035E-44A3-A594-E08703D36C24}" type="presParOf" srcId="{F4381A86-C754-4F3D-9055-6F3FACAD6EF0}" destId="{D75429BE-BBB1-4EBE-A431-FC1C0B7BA0BA}" srcOrd="1" destOrd="0" presId="urn:microsoft.com/office/officeart/2005/8/layout/orgChart1"/>
    <dgm:cxn modelId="{BB440ED6-3337-4E83-81FA-BD604BB27923}" type="presParOf" srcId="{D75429BE-BBB1-4EBE-A431-FC1C0B7BA0BA}" destId="{5C9EFF67-A887-4715-8801-67A3C179B9DE}" srcOrd="0" destOrd="0" presId="urn:microsoft.com/office/officeart/2005/8/layout/orgChart1"/>
    <dgm:cxn modelId="{0CF50D42-778D-4919-ADB2-83893EBC8F8B}" type="presParOf" srcId="{D75429BE-BBB1-4EBE-A431-FC1C0B7BA0BA}" destId="{D666336B-A834-465E-AF9B-184C5D16B994}" srcOrd="1" destOrd="0" presId="urn:microsoft.com/office/officeart/2005/8/layout/orgChart1"/>
    <dgm:cxn modelId="{472D951B-F57E-4F61-9916-9F0462D1A457}" type="presParOf" srcId="{D666336B-A834-465E-AF9B-184C5D16B994}" destId="{21E0AD7F-8F4C-494B-B98A-0469AE4E8D71}" srcOrd="0" destOrd="0" presId="urn:microsoft.com/office/officeart/2005/8/layout/orgChart1"/>
    <dgm:cxn modelId="{E0D22163-E555-4E18-B636-38D6A23495E8}" type="presParOf" srcId="{21E0AD7F-8F4C-494B-B98A-0469AE4E8D71}" destId="{3D548E76-FA29-4D79-82A9-1794D11E5415}" srcOrd="0" destOrd="0" presId="urn:microsoft.com/office/officeart/2005/8/layout/orgChart1"/>
    <dgm:cxn modelId="{3A177D91-FEED-4455-8A87-3F335A000091}" type="presParOf" srcId="{21E0AD7F-8F4C-494B-B98A-0469AE4E8D71}" destId="{9F5B21B0-E1F3-47EC-A0DB-7D8F6B89A8D3}" srcOrd="1" destOrd="0" presId="urn:microsoft.com/office/officeart/2005/8/layout/orgChart1"/>
    <dgm:cxn modelId="{39EF8313-6DA6-45B8-AA0A-1DDDAC9ABF37}" type="presParOf" srcId="{D666336B-A834-465E-AF9B-184C5D16B994}" destId="{2C7F1BB5-48BA-490D-AF61-3F564199F424}" srcOrd="1" destOrd="0" presId="urn:microsoft.com/office/officeart/2005/8/layout/orgChart1"/>
    <dgm:cxn modelId="{2D3FEADF-E21D-4A06-8E7D-A8942E44AC48}" type="presParOf" srcId="{D666336B-A834-465E-AF9B-184C5D16B994}" destId="{3652F72A-2304-4A4A-99E4-737C7E503736}" srcOrd="2" destOrd="0" presId="urn:microsoft.com/office/officeart/2005/8/layout/orgChart1"/>
    <dgm:cxn modelId="{6DD86E70-653E-47C0-AFDC-DF9084D65F9E}" type="presParOf" srcId="{F4381A86-C754-4F3D-9055-6F3FACAD6EF0}" destId="{32D3DC36-3148-4896-B95B-F3D8801F4DE3}" srcOrd="2" destOrd="0" presId="urn:microsoft.com/office/officeart/2005/8/layout/orgChart1"/>
    <dgm:cxn modelId="{7D510603-9296-4A10-AF88-71B872C9A06C}" type="presParOf" srcId="{00248B27-1343-45E9-8D89-0197EADA805C}" destId="{D656A4CB-84B6-46FE-B951-3A2CC22F7B51}" srcOrd="2" destOrd="0" presId="urn:microsoft.com/office/officeart/2005/8/layout/orgChart1"/>
    <dgm:cxn modelId="{1B87055B-880E-40B4-A14E-99AA02C8D707}" type="presParOf" srcId="{00248B27-1343-45E9-8D89-0197EADA805C}" destId="{AD296A3C-BB61-45EC-AE63-2248D07BAC7D}" srcOrd="3" destOrd="0" presId="urn:microsoft.com/office/officeart/2005/8/layout/orgChart1"/>
    <dgm:cxn modelId="{3EE8C1CF-F719-4786-90DC-B8528A44CBF7}" type="presParOf" srcId="{AD296A3C-BB61-45EC-AE63-2248D07BAC7D}" destId="{27EB10D4-0152-4C48-8E54-FF95768EC503}" srcOrd="0" destOrd="0" presId="urn:microsoft.com/office/officeart/2005/8/layout/orgChart1"/>
    <dgm:cxn modelId="{D684A41C-5056-4FC3-A7B8-8DE89EE20144}" type="presParOf" srcId="{27EB10D4-0152-4C48-8E54-FF95768EC503}" destId="{AE28AFF0-4113-415C-AF73-C4FE35DD4A1C}" srcOrd="0" destOrd="0" presId="urn:microsoft.com/office/officeart/2005/8/layout/orgChart1"/>
    <dgm:cxn modelId="{05A53ADE-D9C7-4BA3-88B2-5E77B6D0589B}" type="presParOf" srcId="{27EB10D4-0152-4C48-8E54-FF95768EC503}" destId="{A456523F-3EF5-4202-A908-84847271E66C}" srcOrd="1" destOrd="0" presId="urn:microsoft.com/office/officeart/2005/8/layout/orgChart1"/>
    <dgm:cxn modelId="{B6DBC8CC-68A4-49CC-A847-39C8F1DD95DC}" type="presParOf" srcId="{AD296A3C-BB61-45EC-AE63-2248D07BAC7D}" destId="{12E2EACF-8F6F-4B77-A2A2-66031A6DE39A}" srcOrd="1" destOrd="0" presId="urn:microsoft.com/office/officeart/2005/8/layout/orgChart1"/>
    <dgm:cxn modelId="{315A5961-29CF-4396-A5F8-5B4463EDF33D}" type="presParOf" srcId="{12E2EACF-8F6F-4B77-A2A2-66031A6DE39A}" destId="{9FB109B9-6D25-4472-B2F3-0846528A5036}" srcOrd="0" destOrd="0" presId="urn:microsoft.com/office/officeart/2005/8/layout/orgChart1"/>
    <dgm:cxn modelId="{87B25DC1-ACFA-4537-9069-21ABD4ED1E4E}" type="presParOf" srcId="{12E2EACF-8F6F-4B77-A2A2-66031A6DE39A}" destId="{79FEA986-9AC5-448F-976C-8F59F469BCC2}" srcOrd="1" destOrd="0" presId="urn:microsoft.com/office/officeart/2005/8/layout/orgChart1"/>
    <dgm:cxn modelId="{9FB0A596-B674-4EA1-B3A5-B735E46F06E0}" type="presParOf" srcId="{79FEA986-9AC5-448F-976C-8F59F469BCC2}" destId="{12E458F4-C9BF-4138-B2B5-5FBB489D949B}" srcOrd="0" destOrd="0" presId="urn:microsoft.com/office/officeart/2005/8/layout/orgChart1"/>
    <dgm:cxn modelId="{28FBA059-BB04-43A5-9EB2-33B7D65E25BB}" type="presParOf" srcId="{12E458F4-C9BF-4138-B2B5-5FBB489D949B}" destId="{B93A551A-38F2-4960-AD49-AEF1C2B078A1}" srcOrd="0" destOrd="0" presId="urn:microsoft.com/office/officeart/2005/8/layout/orgChart1"/>
    <dgm:cxn modelId="{D3FA4AD4-4E31-4535-A62D-08C64C652379}" type="presParOf" srcId="{12E458F4-C9BF-4138-B2B5-5FBB489D949B}" destId="{D62044F0-4DC4-4627-8CED-8A194C9A88FF}" srcOrd="1" destOrd="0" presId="urn:microsoft.com/office/officeart/2005/8/layout/orgChart1"/>
    <dgm:cxn modelId="{3B25C0F5-9B86-4288-8D8E-610721C032CE}" type="presParOf" srcId="{79FEA986-9AC5-448F-976C-8F59F469BCC2}" destId="{FD267D42-787B-417B-8FF0-49D9D6533416}" srcOrd="1" destOrd="0" presId="urn:microsoft.com/office/officeart/2005/8/layout/orgChart1"/>
    <dgm:cxn modelId="{07D6785F-4F1A-4ED2-8655-28146D84CC94}" type="presParOf" srcId="{79FEA986-9AC5-448F-976C-8F59F469BCC2}" destId="{887B9E92-CCEE-431F-89E0-9ECAC1CC6978}" srcOrd="2" destOrd="0" presId="urn:microsoft.com/office/officeart/2005/8/layout/orgChart1"/>
    <dgm:cxn modelId="{94534C1F-0FD3-4241-ADF8-EC8884270033}" type="presParOf" srcId="{AD296A3C-BB61-45EC-AE63-2248D07BAC7D}" destId="{EC89E3A3-688B-45D1-B97D-C8DC3E5CBF0D}" srcOrd="2" destOrd="0" presId="urn:microsoft.com/office/officeart/2005/8/layout/orgChart1"/>
    <dgm:cxn modelId="{1C9374F4-50CC-44E3-91CB-09642182CCE9}" type="presParOf" srcId="{655DD8D7-4D12-49F7-A7CF-6B5E3D6BBCC8}" destId="{1896CE6F-CE2B-4F64-A792-1578A220D117}" srcOrd="2" destOrd="0" presId="urn:microsoft.com/office/officeart/2005/8/layout/orgChart1"/>
    <dgm:cxn modelId="{B094AD07-99C7-4D32-9542-E5BF571E0901}" type="presParOf" srcId="{79B083F5-155F-4AF7-9839-84A282028300}" destId="{1D345E65-B9FD-43E8-AF1F-B084F0415147}" srcOrd="2" destOrd="0" presId="urn:microsoft.com/office/officeart/2005/8/layout/orgChart1"/>
    <dgm:cxn modelId="{4274FFFB-4A15-4425-8768-68B6D492C1CC}" type="presParOf" srcId="{79B083F5-155F-4AF7-9839-84A282028300}" destId="{23ECDD5E-DED7-4B92-9EC6-A3A194215EC4}" srcOrd="3" destOrd="0" presId="urn:microsoft.com/office/officeart/2005/8/layout/orgChart1"/>
    <dgm:cxn modelId="{BDC821CD-CFE0-4D6F-88E1-88F89D86282A}" type="presParOf" srcId="{23ECDD5E-DED7-4B92-9EC6-A3A194215EC4}" destId="{7C141F9F-9D66-4BAB-9AE5-6968F839E410}" srcOrd="0" destOrd="0" presId="urn:microsoft.com/office/officeart/2005/8/layout/orgChart1"/>
    <dgm:cxn modelId="{3FD86F0D-3A5A-4C00-814A-EA941FB74D99}" type="presParOf" srcId="{7C141F9F-9D66-4BAB-9AE5-6968F839E410}" destId="{31B58D25-A7B2-42B3-8F46-8B6058B7C7C9}" srcOrd="0" destOrd="0" presId="urn:microsoft.com/office/officeart/2005/8/layout/orgChart1"/>
    <dgm:cxn modelId="{CBE14BB6-60E2-439E-B1E0-0F6E9323237C}" type="presParOf" srcId="{7C141F9F-9D66-4BAB-9AE5-6968F839E410}" destId="{FFAC8211-66CD-4389-A14A-8607078D7A59}" srcOrd="1" destOrd="0" presId="urn:microsoft.com/office/officeart/2005/8/layout/orgChart1"/>
    <dgm:cxn modelId="{DB9EAB08-2E9F-4B3D-81A4-31E0597F2EB3}" type="presParOf" srcId="{23ECDD5E-DED7-4B92-9EC6-A3A194215EC4}" destId="{A7A3AF2E-DD3E-453F-B00D-96FFD55134BA}" srcOrd="1" destOrd="0" presId="urn:microsoft.com/office/officeart/2005/8/layout/orgChart1"/>
    <dgm:cxn modelId="{90E20342-55E8-4B1E-AB75-1F9B676D142A}" type="presParOf" srcId="{A7A3AF2E-DD3E-453F-B00D-96FFD55134BA}" destId="{597D42F4-B5D7-4C27-967C-414371B4A39C}" srcOrd="0" destOrd="0" presId="urn:microsoft.com/office/officeart/2005/8/layout/orgChart1"/>
    <dgm:cxn modelId="{79DA4C7B-3474-4DC1-9246-2226C4D38E7D}" type="presParOf" srcId="{A7A3AF2E-DD3E-453F-B00D-96FFD55134BA}" destId="{A085F702-3E62-43A0-BB38-7D8006795BBC}" srcOrd="1" destOrd="0" presId="urn:microsoft.com/office/officeart/2005/8/layout/orgChart1"/>
    <dgm:cxn modelId="{509C17A3-2B1A-4A08-A115-8CD2E47FA1D3}" type="presParOf" srcId="{A085F702-3E62-43A0-BB38-7D8006795BBC}" destId="{3FEB505F-1278-4CC3-BC60-7E5046321D7B}" srcOrd="0" destOrd="0" presId="urn:microsoft.com/office/officeart/2005/8/layout/orgChart1"/>
    <dgm:cxn modelId="{5A58F634-67D7-44DC-80CC-FF72E7A372B1}" type="presParOf" srcId="{3FEB505F-1278-4CC3-BC60-7E5046321D7B}" destId="{066F4AF3-7ADA-44E3-97E3-1F266AB99322}" srcOrd="0" destOrd="0" presId="urn:microsoft.com/office/officeart/2005/8/layout/orgChart1"/>
    <dgm:cxn modelId="{624AF901-183F-4225-91CE-B57728FA926F}" type="presParOf" srcId="{3FEB505F-1278-4CC3-BC60-7E5046321D7B}" destId="{312AD448-ABE7-404A-B840-643C3BFB8F47}" srcOrd="1" destOrd="0" presId="urn:microsoft.com/office/officeart/2005/8/layout/orgChart1"/>
    <dgm:cxn modelId="{9D9A5410-7709-4FB0-A461-E4FD94DE1AA7}" type="presParOf" srcId="{A085F702-3E62-43A0-BB38-7D8006795BBC}" destId="{AC56CC13-2439-4077-B7ED-AA4A0BE37175}" srcOrd="1" destOrd="0" presId="urn:microsoft.com/office/officeart/2005/8/layout/orgChart1"/>
    <dgm:cxn modelId="{C9B1BD76-5118-48E3-930A-6DBE551D6596}" type="presParOf" srcId="{AC56CC13-2439-4077-B7ED-AA4A0BE37175}" destId="{D75CC02E-2D20-45A1-B447-739823CB7025}" srcOrd="0" destOrd="0" presId="urn:microsoft.com/office/officeart/2005/8/layout/orgChart1"/>
    <dgm:cxn modelId="{D6B2AA3C-BA30-4411-8DCF-1E95F5744D19}" type="presParOf" srcId="{AC56CC13-2439-4077-B7ED-AA4A0BE37175}" destId="{56C8EB64-8D83-4424-9CBE-9BA73F364F33}" srcOrd="1" destOrd="0" presId="urn:microsoft.com/office/officeart/2005/8/layout/orgChart1"/>
    <dgm:cxn modelId="{101E935A-1CFB-4CC1-9F5F-C93D93308B56}" type="presParOf" srcId="{56C8EB64-8D83-4424-9CBE-9BA73F364F33}" destId="{F756CA2F-8E52-4717-9F61-815CC71E516D}" srcOrd="0" destOrd="0" presId="urn:microsoft.com/office/officeart/2005/8/layout/orgChart1"/>
    <dgm:cxn modelId="{B56D2346-3723-4A07-B232-20A0B44276A7}" type="presParOf" srcId="{F756CA2F-8E52-4717-9F61-815CC71E516D}" destId="{B62A9B4D-9D7D-46AB-B62D-AB4AFEC68F0E}" srcOrd="0" destOrd="0" presId="urn:microsoft.com/office/officeart/2005/8/layout/orgChart1"/>
    <dgm:cxn modelId="{B4385C01-19D7-428C-BA7D-2C7D2A0990BA}" type="presParOf" srcId="{F756CA2F-8E52-4717-9F61-815CC71E516D}" destId="{1A4B4A39-302C-4E4C-B5DE-D63DBE236BD2}" srcOrd="1" destOrd="0" presId="urn:microsoft.com/office/officeart/2005/8/layout/orgChart1"/>
    <dgm:cxn modelId="{21078E4C-C890-4E02-BFF7-189BD3B58CFE}" type="presParOf" srcId="{56C8EB64-8D83-4424-9CBE-9BA73F364F33}" destId="{E01F4A23-1DEB-4AA9-B71C-6BD16C994FF6}" srcOrd="1" destOrd="0" presId="urn:microsoft.com/office/officeart/2005/8/layout/orgChart1"/>
    <dgm:cxn modelId="{3FBA38E5-8CA1-4057-95AD-8287E3D6F443}" type="presParOf" srcId="{56C8EB64-8D83-4424-9CBE-9BA73F364F33}" destId="{EADD65A2-97AB-4B90-AFC1-111FE8887E01}" srcOrd="2" destOrd="0" presId="urn:microsoft.com/office/officeart/2005/8/layout/orgChart1"/>
    <dgm:cxn modelId="{73087D50-7E38-417F-A9D1-52D6FECC9FFE}" type="presParOf" srcId="{A085F702-3E62-43A0-BB38-7D8006795BBC}" destId="{2A043A7C-2749-49F8-BE6C-2D576FA7CAB5}" srcOrd="2" destOrd="0" presId="urn:microsoft.com/office/officeart/2005/8/layout/orgChart1"/>
    <dgm:cxn modelId="{F40DE6EF-710A-40FB-AC71-20318C44AFAF}" type="presParOf" srcId="{A7A3AF2E-DD3E-453F-B00D-96FFD55134BA}" destId="{96C4AFA5-FA96-4420-87D4-45DD341C102E}" srcOrd="2" destOrd="0" presId="urn:microsoft.com/office/officeart/2005/8/layout/orgChart1"/>
    <dgm:cxn modelId="{7C6C658B-CBBE-4D2D-BA9D-7CDDE0CD95DB}" type="presParOf" srcId="{A7A3AF2E-DD3E-453F-B00D-96FFD55134BA}" destId="{19C09951-20AC-4FAB-B0F3-74EA130B1F89}" srcOrd="3" destOrd="0" presId="urn:microsoft.com/office/officeart/2005/8/layout/orgChart1"/>
    <dgm:cxn modelId="{9AD0C960-E2B2-455C-9371-4853D38FAC2D}" type="presParOf" srcId="{19C09951-20AC-4FAB-B0F3-74EA130B1F89}" destId="{D7C7A76A-F68F-424C-854C-69E8E5B7AF6B}" srcOrd="0" destOrd="0" presId="urn:microsoft.com/office/officeart/2005/8/layout/orgChart1"/>
    <dgm:cxn modelId="{569666B3-8FB2-4078-A577-7A2F937192DE}" type="presParOf" srcId="{D7C7A76A-F68F-424C-854C-69E8E5B7AF6B}" destId="{7429891F-D5D8-40B6-90AE-E778176C0DBA}" srcOrd="0" destOrd="0" presId="urn:microsoft.com/office/officeart/2005/8/layout/orgChart1"/>
    <dgm:cxn modelId="{ADD81C48-003D-478B-BEA8-6CC07EB50999}" type="presParOf" srcId="{D7C7A76A-F68F-424C-854C-69E8E5B7AF6B}" destId="{A63D487F-2CB9-41CD-9FB9-816A27E646D6}" srcOrd="1" destOrd="0" presId="urn:microsoft.com/office/officeart/2005/8/layout/orgChart1"/>
    <dgm:cxn modelId="{BD3B61A4-9B73-4C69-AEB7-97F09B93B41A}" type="presParOf" srcId="{19C09951-20AC-4FAB-B0F3-74EA130B1F89}" destId="{D949B25B-89AE-4303-BCC4-2585DB1C683C}" srcOrd="1" destOrd="0" presId="urn:microsoft.com/office/officeart/2005/8/layout/orgChart1"/>
    <dgm:cxn modelId="{6E737F6F-1F46-4E6B-ACA7-D7061503E8CA}" type="presParOf" srcId="{D949B25B-89AE-4303-BCC4-2585DB1C683C}" destId="{90C18922-B0D5-423B-BA9E-F9774B88815F}" srcOrd="0" destOrd="0" presId="urn:microsoft.com/office/officeart/2005/8/layout/orgChart1"/>
    <dgm:cxn modelId="{12253F05-B48E-4BFF-AE07-EAF72FCDFB71}" type="presParOf" srcId="{D949B25B-89AE-4303-BCC4-2585DB1C683C}" destId="{79C7F067-4777-4BB9-8C3E-AC948185DE18}" srcOrd="1" destOrd="0" presId="urn:microsoft.com/office/officeart/2005/8/layout/orgChart1"/>
    <dgm:cxn modelId="{2E5671DA-8870-4707-B4C9-F0F4542A25DD}" type="presParOf" srcId="{79C7F067-4777-4BB9-8C3E-AC948185DE18}" destId="{A7B824AF-E2DE-47A0-8304-499619F97B8A}" srcOrd="0" destOrd="0" presId="urn:microsoft.com/office/officeart/2005/8/layout/orgChart1"/>
    <dgm:cxn modelId="{250F95F3-F6DC-4C24-8BCF-DB669CAE71E9}" type="presParOf" srcId="{A7B824AF-E2DE-47A0-8304-499619F97B8A}" destId="{30E85B34-093E-45B7-88EC-DA9AA9DF82EE}" srcOrd="0" destOrd="0" presId="urn:microsoft.com/office/officeart/2005/8/layout/orgChart1"/>
    <dgm:cxn modelId="{7FFCD3D0-E242-4232-86FC-DD34D9B8E77D}" type="presParOf" srcId="{A7B824AF-E2DE-47A0-8304-499619F97B8A}" destId="{6CED8CA9-1326-4803-9DAD-83D96F6BD4B7}" srcOrd="1" destOrd="0" presId="urn:microsoft.com/office/officeart/2005/8/layout/orgChart1"/>
    <dgm:cxn modelId="{660A3FEA-AE37-4545-9BCE-D44BAC9FE63A}" type="presParOf" srcId="{79C7F067-4777-4BB9-8C3E-AC948185DE18}" destId="{B8FFC753-538E-4420-A173-EFC22907F525}" srcOrd="1" destOrd="0" presId="urn:microsoft.com/office/officeart/2005/8/layout/orgChart1"/>
    <dgm:cxn modelId="{CA782510-F942-40C5-9F2A-965501DD27E7}" type="presParOf" srcId="{79C7F067-4777-4BB9-8C3E-AC948185DE18}" destId="{B98595F3-5583-47D3-A5FD-A0B5DB2D0BB9}" srcOrd="2" destOrd="0" presId="urn:microsoft.com/office/officeart/2005/8/layout/orgChart1"/>
    <dgm:cxn modelId="{64C29A5A-ED51-488A-86F9-67D93605D386}" type="presParOf" srcId="{19C09951-20AC-4FAB-B0F3-74EA130B1F89}" destId="{709A8FA4-D848-407C-912F-10A9683FEC40}" srcOrd="2" destOrd="0" presId="urn:microsoft.com/office/officeart/2005/8/layout/orgChart1"/>
    <dgm:cxn modelId="{4FA03094-18CA-4EB4-B797-2B53C5B237BB}" type="presParOf" srcId="{23ECDD5E-DED7-4B92-9EC6-A3A194215EC4}" destId="{A03BB795-FAB1-4684-B063-868FAB8435CF}" srcOrd="2" destOrd="0" presId="urn:microsoft.com/office/officeart/2005/8/layout/orgChart1"/>
    <dgm:cxn modelId="{48FBF0F4-E44C-4989-ABFC-F31D340B6FD1}" type="presParOf" srcId="{79B083F5-155F-4AF7-9839-84A282028300}" destId="{C7771C64-D616-49D1-9A3D-3EFE7952E259}" srcOrd="4" destOrd="0" presId="urn:microsoft.com/office/officeart/2005/8/layout/orgChart1"/>
    <dgm:cxn modelId="{4A645AFA-A33E-4061-86E8-EB2ACAA05FF8}" type="presParOf" srcId="{79B083F5-155F-4AF7-9839-84A282028300}" destId="{3246EAD4-E0D0-4002-BD6B-21FDC42F8D47}" srcOrd="5" destOrd="0" presId="urn:microsoft.com/office/officeart/2005/8/layout/orgChart1"/>
    <dgm:cxn modelId="{C4ADECBB-E650-4401-972A-4BF36682C0C5}" type="presParOf" srcId="{3246EAD4-E0D0-4002-BD6B-21FDC42F8D47}" destId="{BC115DAA-2556-4A59-86CE-822DFF5DCBC8}" srcOrd="0" destOrd="0" presId="urn:microsoft.com/office/officeart/2005/8/layout/orgChart1"/>
    <dgm:cxn modelId="{D1809332-BDDA-4388-A695-DD1297AB44A2}" type="presParOf" srcId="{BC115DAA-2556-4A59-86CE-822DFF5DCBC8}" destId="{D07CFFA2-3486-43B9-BDEC-007EE02F2B7C}" srcOrd="0" destOrd="0" presId="urn:microsoft.com/office/officeart/2005/8/layout/orgChart1"/>
    <dgm:cxn modelId="{07E71D85-80A6-4DFD-9A4D-FF9DC2A2947D}" type="presParOf" srcId="{BC115DAA-2556-4A59-86CE-822DFF5DCBC8}" destId="{532AA30F-6F28-4107-9D8D-B4AC587E07DC}" srcOrd="1" destOrd="0" presId="urn:microsoft.com/office/officeart/2005/8/layout/orgChart1"/>
    <dgm:cxn modelId="{B1A897F0-2C0D-4508-BA9C-8191B881D9FF}" type="presParOf" srcId="{3246EAD4-E0D0-4002-BD6B-21FDC42F8D47}" destId="{B303AA3D-3EEC-4DCF-BA61-0D6D0D050D00}" srcOrd="1" destOrd="0" presId="urn:microsoft.com/office/officeart/2005/8/layout/orgChart1"/>
    <dgm:cxn modelId="{6AFCEFEE-6D54-48FD-9559-DC533904E5BC}" type="presParOf" srcId="{B303AA3D-3EEC-4DCF-BA61-0D6D0D050D00}" destId="{F89C85F6-9C59-48D8-897D-F85D3B95DD68}" srcOrd="0" destOrd="0" presId="urn:microsoft.com/office/officeart/2005/8/layout/orgChart1"/>
    <dgm:cxn modelId="{5B9091A4-2D10-4E42-BB79-4A749779E681}" type="presParOf" srcId="{B303AA3D-3EEC-4DCF-BA61-0D6D0D050D00}" destId="{BE76677F-CC32-4927-867E-44C5996DC3C6}" srcOrd="1" destOrd="0" presId="urn:microsoft.com/office/officeart/2005/8/layout/orgChart1"/>
    <dgm:cxn modelId="{0005869A-D85A-4429-8EF0-DB72864DB5B9}" type="presParOf" srcId="{BE76677F-CC32-4927-867E-44C5996DC3C6}" destId="{9B182E2B-A7BF-4A28-A418-9D8326B65FCD}" srcOrd="0" destOrd="0" presId="urn:microsoft.com/office/officeart/2005/8/layout/orgChart1"/>
    <dgm:cxn modelId="{0618E93F-24E8-48C3-9A51-CC1E4A4D7449}" type="presParOf" srcId="{9B182E2B-A7BF-4A28-A418-9D8326B65FCD}" destId="{45A183BB-B81A-48AF-B43C-6E768DB6B6E7}" srcOrd="0" destOrd="0" presId="urn:microsoft.com/office/officeart/2005/8/layout/orgChart1"/>
    <dgm:cxn modelId="{F6477A48-EA19-4F42-9CAC-1AA4910518D7}" type="presParOf" srcId="{9B182E2B-A7BF-4A28-A418-9D8326B65FCD}" destId="{02CBC627-0C2D-4E48-A279-8A609E959671}" srcOrd="1" destOrd="0" presId="urn:microsoft.com/office/officeart/2005/8/layout/orgChart1"/>
    <dgm:cxn modelId="{7D200BC0-5733-4A8B-ACF3-6EC5E4C1C55F}" type="presParOf" srcId="{BE76677F-CC32-4927-867E-44C5996DC3C6}" destId="{786252DF-8066-4410-AE42-7FBEE6C5A871}" srcOrd="1" destOrd="0" presId="urn:microsoft.com/office/officeart/2005/8/layout/orgChart1"/>
    <dgm:cxn modelId="{F7775776-5103-4B8A-A12C-E861A4CD26E4}" type="presParOf" srcId="{786252DF-8066-4410-AE42-7FBEE6C5A871}" destId="{42633BDC-6895-42F6-AF8B-B9A118803EBF}" srcOrd="0" destOrd="0" presId="urn:microsoft.com/office/officeart/2005/8/layout/orgChart1"/>
    <dgm:cxn modelId="{8E605E43-9CF9-4EBC-8AE3-12197E90EA6B}" type="presParOf" srcId="{786252DF-8066-4410-AE42-7FBEE6C5A871}" destId="{A70DA17C-8CFB-465C-8D51-4BF67D27CD5D}" srcOrd="1" destOrd="0" presId="urn:microsoft.com/office/officeart/2005/8/layout/orgChart1"/>
    <dgm:cxn modelId="{8C35E4A2-B1C9-43DE-B731-1EA129A2CF83}" type="presParOf" srcId="{A70DA17C-8CFB-465C-8D51-4BF67D27CD5D}" destId="{E5460FB6-78FE-4627-87FA-E7DF8975FE71}" srcOrd="0" destOrd="0" presId="urn:microsoft.com/office/officeart/2005/8/layout/orgChart1"/>
    <dgm:cxn modelId="{4489F21E-5CFA-4444-B972-C5A527EBD86A}" type="presParOf" srcId="{E5460FB6-78FE-4627-87FA-E7DF8975FE71}" destId="{3036332F-5FCB-408D-9F40-6D37CCAFF533}" srcOrd="0" destOrd="0" presId="urn:microsoft.com/office/officeart/2005/8/layout/orgChart1"/>
    <dgm:cxn modelId="{A3986069-5968-42D5-A19E-90DCBEA31D6A}" type="presParOf" srcId="{E5460FB6-78FE-4627-87FA-E7DF8975FE71}" destId="{39B45405-F03E-4DB2-81C7-794BF64B2D09}" srcOrd="1" destOrd="0" presId="urn:microsoft.com/office/officeart/2005/8/layout/orgChart1"/>
    <dgm:cxn modelId="{0503E4B3-D70B-4944-808A-015B2576E528}" type="presParOf" srcId="{A70DA17C-8CFB-465C-8D51-4BF67D27CD5D}" destId="{660CBE54-BC3C-48CF-B962-3FDC821B2078}" srcOrd="1" destOrd="0" presId="urn:microsoft.com/office/officeart/2005/8/layout/orgChart1"/>
    <dgm:cxn modelId="{AC3E028E-73E7-4A4F-BCF4-FAB632648E1F}" type="presParOf" srcId="{A70DA17C-8CFB-465C-8D51-4BF67D27CD5D}" destId="{D33D5FF7-84BE-4E1B-AF94-6BC9B47FD9B3}" srcOrd="2" destOrd="0" presId="urn:microsoft.com/office/officeart/2005/8/layout/orgChart1"/>
    <dgm:cxn modelId="{5F891394-693A-421F-AE1E-71F075D7EBD0}" type="presParOf" srcId="{BE76677F-CC32-4927-867E-44C5996DC3C6}" destId="{2F2E8A7C-9F2F-43FD-AE7F-74371942DB3D}" srcOrd="2" destOrd="0" presId="urn:microsoft.com/office/officeart/2005/8/layout/orgChart1"/>
    <dgm:cxn modelId="{B21ED57F-E485-418C-A0DC-9F536AA55BA3}" type="presParOf" srcId="{B303AA3D-3EEC-4DCF-BA61-0D6D0D050D00}" destId="{82CDCBE9-D13B-4CC7-B778-BBD7FC1E8426}" srcOrd="2" destOrd="0" presId="urn:microsoft.com/office/officeart/2005/8/layout/orgChart1"/>
    <dgm:cxn modelId="{8226E74C-B867-4968-A23E-6A5DEACCCD59}" type="presParOf" srcId="{B303AA3D-3EEC-4DCF-BA61-0D6D0D050D00}" destId="{338F84EE-34BF-479D-B8D5-4A73FD8402B1}" srcOrd="3" destOrd="0" presId="urn:microsoft.com/office/officeart/2005/8/layout/orgChart1"/>
    <dgm:cxn modelId="{6C0B92AE-9D36-42B6-8630-A0A3863014CF}" type="presParOf" srcId="{338F84EE-34BF-479D-B8D5-4A73FD8402B1}" destId="{A2A101FA-F487-4451-89BC-1BE7295594F1}" srcOrd="0" destOrd="0" presId="urn:microsoft.com/office/officeart/2005/8/layout/orgChart1"/>
    <dgm:cxn modelId="{1F6D4D3F-D56E-477B-BBA5-5BFE0BFF583F}" type="presParOf" srcId="{A2A101FA-F487-4451-89BC-1BE7295594F1}" destId="{2AB29E0A-52F7-4AD3-BE21-FA426879D905}" srcOrd="0" destOrd="0" presId="urn:microsoft.com/office/officeart/2005/8/layout/orgChart1"/>
    <dgm:cxn modelId="{73704CC4-D464-4340-BC13-3DEBFC399D14}" type="presParOf" srcId="{A2A101FA-F487-4451-89BC-1BE7295594F1}" destId="{F3B67D81-0948-4E2E-941E-E4A8599D90A8}" srcOrd="1" destOrd="0" presId="urn:microsoft.com/office/officeart/2005/8/layout/orgChart1"/>
    <dgm:cxn modelId="{6426F51D-3262-47C7-933B-9B056B4751D8}" type="presParOf" srcId="{338F84EE-34BF-479D-B8D5-4A73FD8402B1}" destId="{D6CD847E-89BF-46A4-9C73-9666603DA108}" srcOrd="1" destOrd="0" presId="urn:microsoft.com/office/officeart/2005/8/layout/orgChart1"/>
    <dgm:cxn modelId="{B3410EEE-0E1B-4B07-9EBF-BE523FA88146}" type="presParOf" srcId="{D6CD847E-89BF-46A4-9C73-9666603DA108}" destId="{C864C4E9-09F6-469E-9F44-1278AB7ABD6B}" srcOrd="0" destOrd="0" presId="urn:microsoft.com/office/officeart/2005/8/layout/orgChart1"/>
    <dgm:cxn modelId="{FE4B2196-7236-4BD8-81FB-1D9A11CC261F}" type="presParOf" srcId="{D6CD847E-89BF-46A4-9C73-9666603DA108}" destId="{150D2817-CB62-4C94-AE3A-9A8A77ED6EC6}" srcOrd="1" destOrd="0" presId="urn:microsoft.com/office/officeart/2005/8/layout/orgChart1"/>
    <dgm:cxn modelId="{75EF9E9E-CC50-46DA-BF48-B18BE444F790}" type="presParOf" srcId="{150D2817-CB62-4C94-AE3A-9A8A77ED6EC6}" destId="{6A0B0D7B-F074-4100-BF04-3B8C2EDDFCDF}" srcOrd="0" destOrd="0" presId="urn:microsoft.com/office/officeart/2005/8/layout/orgChart1"/>
    <dgm:cxn modelId="{432C6768-6E56-40F4-8635-B44CEC95DCB7}" type="presParOf" srcId="{6A0B0D7B-F074-4100-BF04-3B8C2EDDFCDF}" destId="{F1B4C89C-BD39-4998-8628-E3282E13B7AD}" srcOrd="0" destOrd="0" presId="urn:microsoft.com/office/officeart/2005/8/layout/orgChart1"/>
    <dgm:cxn modelId="{B85EF2B4-74CA-46D4-BB61-2B8FEC3868EA}" type="presParOf" srcId="{6A0B0D7B-F074-4100-BF04-3B8C2EDDFCDF}" destId="{3D9BC2BD-2267-4BAF-BA3B-8037AA20DD47}" srcOrd="1" destOrd="0" presId="urn:microsoft.com/office/officeart/2005/8/layout/orgChart1"/>
    <dgm:cxn modelId="{86BD0D06-EC4A-4E58-B88A-E9F0C45EFADF}" type="presParOf" srcId="{150D2817-CB62-4C94-AE3A-9A8A77ED6EC6}" destId="{9891A454-7E27-4BCE-83B5-3BBCADAB0D6B}" srcOrd="1" destOrd="0" presId="urn:microsoft.com/office/officeart/2005/8/layout/orgChart1"/>
    <dgm:cxn modelId="{B8EC0423-05A8-492A-B645-261CC30E01B5}" type="presParOf" srcId="{150D2817-CB62-4C94-AE3A-9A8A77ED6EC6}" destId="{6BAD3DCA-0B15-4206-932B-D36E4BC64A2D}" srcOrd="2" destOrd="0" presId="urn:microsoft.com/office/officeart/2005/8/layout/orgChart1"/>
    <dgm:cxn modelId="{98D0BB0A-2A12-40A6-A798-19EEB1ABAA24}" type="presParOf" srcId="{338F84EE-34BF-479D-B8D5-4A73FD8402B1}" destId="{4DC146DB-8669-470C-AFDD-8AE86C61C801}" srcOrd="2" destOrd="0" presId="urn:microsoft.com/office/officeart/2005/8/layout/orgChart1"/>
    <dgm:cxn modelId="{C50EAE89-7B0A-4EEA-80EA-BCC6D125D732}" type="presParOf" srcId="{3246EAD4-E0D0-4002-BD6B-21FDC42F8D47}" destId="{BD084996-D837-4D21-9A2A-6D970C195152}" srcOrd="2" destOrd="0" presId="urn:microsoft.com/office/officeart/2005/8/layout/orgChart1"/>
    <dgm:cxn modelId="{509C2E95-56DB-487D-9EA8-29550B652CC9}" type="presParOf" srcId="{79B083F5-155F-4AF7-9839-84A282028300}" destId="{5389C4CF-8CB3-4E06-9EC0-D87C180D9B4A}" srcOrd="6" destOrd="0" presId="urn:microsoft.com/office/officeart/2005/8/layout/orgChart1"/>
    <dgm:cxn modelId="{6832D193-DB04-45BF-84B8-327B203A4D27}" type="presParOf" srcId="{79B083F5-155F-4AF7-9839-84A282028300}" destId="{F1332252-DC6B-4D3C-AC2F-92BA854AD653}" srcOrd="7" destOrd="0" presId="urn:microsoft.com/office/officeart/2005/8/layout/orgChart1"/>
    <dgm:cxn modelId="{C653AD4D-5ABB-43B8-A0BF-B1F6FCCDC1E9}" type="presParOf" srcId="{F1332252-DC6B-4D3C-AC2F-92BA854AD653}" destId="{AE666F26-A4FA-4F5E-A8A7-8812E2210F13}" srcOrd="0" destOrd="0" presId="urn:microsoft.com/office/officeart/2005/8/layout/orgChart1"/>
    <dgm:cxn modelId="{E3BFD5C4-7C95-480C-A0DF-B4DDDDC8E82F}" type="presParOf" srcId="{AE666F26-A4FA-4F5E-A8A7-8812E2210F13}" destId="{29015EA6-AA1F-4253-9537-2E6894A8F814}" srcOrd="0" destOrd="0" presId="urn:microsoft.com/office/officeart/2005/8/layout/orgChart1"/>
    <dgm:cxn modelId="{058C399B-FDCE-40E8-9306-5B51A4AEBF48}" type="presParOf" srcId="{AE666F26-A4FA-4F5E-A8A7-8812E2210F13}" destId="{6D0C2BFE-F842-48D4-9D1C-8DC4EA07D59C}" srcOrd="1" destOrd="0" presId="urn:microsoft.com/office/officeart/2005/8/layout/orgChart1"/>
    <dgm:cxn modelId="{65B065DF-C18B-4AAA-9B6A-F3A081C2ECF2}" type="presParOf" srcId="{F1332252-DC6B-4D3C-AC2F-92BA854AD653}" destId="{F5F554E0-9C68-4218-AE9B-4FF8C7688034}" srcOrd="1" destOrd="0" presId="urn:microsoft.com/office/officeart/2005/8/layout/orgChart1"/>
    <dgm:cxn modelId="{333B0C6C-3A0F-4488-B4F7-56917312778F}" type="presParOf" srcId="{F5F554E0-9C68-4218-AE9B-4FF8C7688034}" destId="{4E4D80C4-1692-4805-8E58-DE4DE6BB15BA}" srcOrd="0" destOrd="0" presId="urn:microsoft.com/office/officeart/2005/8/layout/orgChart1"/>
    <dgm:cxn modelId="{E50A3F35-3710-4BB0-ABE1-22D7AB4AD967}" type="presParOf" srcId="{F5F554E0-9C68-4218-AE9B-4FF8C7688034}" destId="{720DEF6E-C49D-4417-A602-36998E9577D7}" srcOrd="1" destOrd="0" presId="urn:microsoft.com/office/officeart/2005/8/layout/orgChart1"/>
    <dgm:cxn modelId="{5060DE26-D689-4E63-966B-C23380A9CAC9}" type="presParOf" srcId="{720DEF6E-C49D-4417-A602-36998E9577D7}" destId="{8D509623-9213-4868-9FCB-2F882AB3061F}" srcOrd="0" destOrd="0" presId="urn:microsoft.com/office/officeart/2005/8/layout/orgChart1"/>
    <dgm:cxn modelId="{5185BAD5-C717-453A-A533-BBABEEB3EA50}" type="presParOf" srcId="{8D509623-9213-4868-9FCB-2F882AB3061F}" destId="{F463CB1F-19F0-4A8A-8CEA-F7A61A0CC8CA}" srcOrd="0" destOrd="0" presId="urn:microsoft.com/office/officeart/2005/8/layout/orgChart1"/>
    <dgm:cxn modelId="{8E58AF57-7D08-4099-9C26-4AE7793DAB00}" type="presParOf" srcId="{8D509623-9213-4868-9FCB-2F882AB3061F}" destId="{D59D5712-7EC6-4638-B9BB-E422DFD0E6D2}" srcOrd="1" destOrd="0" presId="urn:microsoft.com/office/officeart/2005/8/layout/orgChart1"/>
    <dgm:cxn modelId="{876A247E-2581-408F-8BE1-63DC82CC3452}" type="presParOf" srcId="{720DEF6E-C49D-4417-A602-36998E9577D7}" destId="{C84D119B-AE77-42E9-A7AE-62186E780DC3}" srcOrd="1" destOrd="0" presId="urn:microsoft.com/office/officeart/2005/8/layout/orgChart1"/>
    <dgm:cxn modelId="{23F06B44-ED15-4C5E-A1D5-9193290E98CA}" type="presParOf" srcId="{C84D119B-AE77-42E9-A7AE-62186E780DC3}" destId="{78E4106A-94D5-484F-839A-A43079C77AB0}" srcOrd="0" destOrd="0" presId="urn:microsoft.com/office/officeart/2005/8/layout/orgChart1"/>
    <dgm:cxn modelId="{527D816F-E9E5-4E52-8626-AF1CC0013B45}" type="presParOf" srcId="{C84D119B-AE77-42E9-A7AE-62186E780DC3}" destId="{AAFF4D4F-2323-4966-A350-12A6AFA3A384}" srcOrd="1" destOrd="0" presId="urn:microsoft.com/office/officeart/2005/8/layout/orgChart1"/>
    <dgm:cxn modelId="{5F3AE95D-DBC0-437B-AFC5-5EECCDF25A6C}" type="presParOf" srcId="{AAFF4D4F-2323-4966-A350-12A6AFA3A384}" destId="{CEBCE1A8-1F3C-48D9-80CB-56EE41513DA2}" srcOrd="0" destOrd="0" presId="urn:microsoft.com/office/officeart/2005/8/layout/orgChart1"/>
    <dgm:cxn modelId="{2CBC8F2C-0BB7-4B88-B779-4EFF848E8722}" type="presParOf" srcId="{CEBCE1A8-1F3C-48D9-80CB-56EE41513DA2}" destId="{83C74035-BF1E-44E2-BE99-7EB6F7BDDAF4}" srcOrd="0" destOrd="0" presId="urn:microsoft.com/office/officeart/2005/8/layout/orgChart1"/>
    <dgm:cxn modelId="{93DAA276-0849-4DF7-83E5-8F281EBF3748}" type="presParOf" srcId="{CEBCE1A8-1F3C-48D9-80CB-56EE41513DA2}" destId="{26A9A266-D72E-4716-96AE-2C9AB0E7DE66}" srcOrd="1" destOrd="0" presId="urn:microsoft.com/office/officeart/2005/8/layout/orgChart1"/>
    <dgm:cxn modelId="{A9A8AE2C-E9B8-42B1-92EA-B7435C68EE9D}" type="presParOf" srcId="{AAFF4D4F-2323-4966-A350-12A6AFA3A384}" destId="{F7C2A7C1-0221-4904-912F-FFC28697F721}" srcOrd="1" destOrd="0" presId="urn:microsoft.com/office/officeart/2005/8/layout/orgChart1"/>
    <dgm:cxn modelId="{D06883D8-FD87-4FA1-AA9F-7AF87F9B2736}" type="presParOf" srcId="{AAFF4D4F-2323-4966-A350-12A6AFA3A384}" destId="{64C96504-961B-4A9D-96C4-FF752154ED52}" srcOrd="2" destOrd="0" presId="urn:microsoft.com/office/officeart/2005/8/layout/orgChart1"/>
    <dgm:cxn modelId="{C4184A31-1F20-4DED-B5C0-99CFA4FA6915}" type="presParOf" srcId="{720DEF6E-C49D-4417-A602-36998E9577D7}" destId="{93F07EE7-6E29-4EFF-9E15-587D081AAB5B}" srcOrd="2" destOrd="0" presId="urn:microsoft.com/office/officeart/2005/8/layout/orgChart1"/>
    <dgm:cxn modelId="{93094B2C-EEAD-41B6-8000-7B2CF68E091F}" type="presParOf" srcId="{F5F554E0-9C68-4218-AE9B-4FF8C7688034}" destId="{02EA3B1A-D25B-4C77-9DD9-2A828FF33DAF}" srcOrd="2" destOrd="0" presId="urn:microsoft.com/office/officeart/2005/8/layout/orgChart1"/>
    <dgm:cxn modelId="{F2984BE1-D465-4670-A3BB-BAFF62C3B79C}" type="presParOf" srcId="{F5F554E0-9C68-4218-AE9B-4FF8C7688034}" destId="{0A0EB89E-15A3-4FDF-B423-2E744D752747}" srcOrd="3" destOrd="0" presId="urn:microsoft.com/office/officeart/2005/8/layout/orgChart1"/>
    <dgm:cxn modelId="{1940A20B-C30C-47BD-AD69-DED493C8BC3A}" type="presParOf" srcId="{0A0EB89E-15A3-4FDF-B423-2E744D752747}" destId="{F18EDAF3-098E-4BB3-A030-0A4D3B01B3D2}" srcOrd="0" destOrd="0" presId="urn:microsoft.com/office/officeart/2005/8/layout/orgChart1"/>
    <dgm:cxn modelId="{0E45D2C5-AF3E-4B83-B012-3435A108C21C}" type="presParOf" srcId="{F18EDAF3-098E-4BB3-A030-0A4D3B01B3D2}" destId="{C0473930-D3FF-413D-8525-3D5EE474FC8C}" srcOrd="0" destOrd="0" presId="urn:microsoft.com/office/officeart/2005/8/layout/orgChart1"/>
    <dgm:cxn modelId="{78B9AEB2-1832-487A-9FB5-9044A95F682D}" type="presParOf" srcId="{F18EDAF3-098E-4BB3-A030-0A4D3B01B3D2}" destId="{5E9D8F5A-49FE-4109-B5CB-16E61380B34B}" srcOrd="1" destOrd="0" presId="urn:microsoft.com/office/officeart/2005/8/layout/orgChart1"/>
    <dgm:cxn modelId="{1BC195CC-FF7E-4E00-B0EF-99B9002AEB25}" type="presParOf" srcId="{0A0EB89E-15A3-4FDF-B423-2E744D752747}" destId="{190F81FF-48BF-4FE8-8B06-7EFCBDD3A313}" srcOrd="1" destOrd="0" presId="urn:microsoft.com/office/officeart/2005/8/layout/orgChart1"/>
    <dgm:cxn modelId="{5351DD0E-D9E9-4479-988C-4F05D756F6F7}" type="presParOf" srcId="{190F81FF-48BF-4FE8-8B06-7EFCBDD3A313}" destId="{A31A254E-1842-4542-9AC8-D225E16F667C}" srcOrd="0" destOrd="0" presId="urn:microsoft.com/office/officeart/2005/8/layout/orgChart1"/>
    <dgm:cxn modelId="{31F5F6A2-1C76-4353-B429-485154EBFFCE}" type="presParOf" srcId="{190F81FF-48BF-4FE8-8B06-7EFCBDD3A313}" destId="{11F716C6-C29A-4B63-8F34-AC877D6A60EE}" srcOrd="1" destOrd="0" presId="urn:microsoft.com/office/officeart/2005/8/layout/orgChart1"/>
    <dgm:cxn modelId="{DA37CB00-AAD1-4135-B366-90B132F19298}" type="presParOf" srcId="{11F716C6-C29A-4B63-8F34-AC877D6A60EE}" destId="{005FBCBB-BB12-4485-87EE-B6F8AC86C80C}" srcOrd="0" destOrd="0" presId="urn:microsoft.com/office/officeart/2005/8/layout/orgChart1"/>
    <dgm:cxn modelId="{1FBA0483-C825-41CB-BBBF-07451F9BB371}" type="presParOf" srcId="{005FBCBB-BB12-4485-87EE-B6F8AC86C80C}" destId="{FDBD9D34-3015-4575-9018-A4A0E8289EB6}" srcOrd="0" destOrd="0" presId="urn:microsoft.com/office/officeart/2005/8/layout/orgChart1"/>
    <dgm:cxn modelId="{38E03C2D-4796-45A6-A71A-C0C3AE629BE1}" type="presParOf" srcId="{005FBCBB-BB12-4485-87EE-B6F8AC86C80C}" destId="{A71B5DC0-586C-4472-966C-7586E38C9E2E}" srcOrd="1" destOrd="0" presId="urn:microsoft.com/office/officeart/2005/8/layout/orgChart1"/>
    <dgm:cxn modelId="{3B1698F6-E7BC-446B-91A6-107956344D6B}" type="presParOf" srcId="{11F716C6-C29A-4B63-8F34-AC877D6A60EE}" destId="{354AAA91-A513-408A-A0B2-6460665A658C}" srcOrd="1" destOrd="0" presId="urn:microsoft.com/office/officeart/2005/8/layout/orgChart1"/>
    <dgm:cxn modelId="{0D83180B-10FC-4332-8D18-555DABAABB73}" type="presParOf" srcId="{354AAA91-A513-408A-A0B2-6460665A658C}" destId="{886EDE48-81BF-4801-B53D-FA28E2A039E2}" srcOrd="0" destOrd="0" presId="urn:microsoft.com/office/officeart/2005/8/layout/orgChart1"/>
    <dgm:cxn modelId="{2769A5AE-10F5-4447-8E5E-E286C3F8E6E8}" type="presParOf" srcId="{354AAA91-A513-408A-A0B2-6460665A658C}" destId="{65E420AF-7213-4BBD-8E6F-EAFE24821CDF}" srcOrd="1" destOrd="0" presId="urn:microsoft.com/office/officeart/2005/8/layout/orgChart1"/>
    <dgm:cxn modelId="{6070349C-3C84-4466-8486-78E498ED6D91}" type="presParOf" srcId="{65E420AF-7213-4BBD-8E6F-EAFE24821CDF}" destId="{CA62A4FB-31FC-4AC9-890D-CE32349C4854}" srcOrd="0" destOrd="0" presId="urn:microsoft.com/office/officeart/2005/8/layout/orgChart1"/>
    <dgm:cxn modelId="{3540040B-72EB-4C6C-8CDC-553E752945C0}" type="presParOf" srcId="{CA62A4FB-31FC-4AC9-890D-CE32349C4854}" destId="{0B5E924D-E6E7-4327-B514-66085CD961A2}" srcOrd="0" destOrd="0" presId="urn:microsoft.com/office/officeart/2005/8/layout/orgChart1"/>
    <dgm:cxn modelId="{7D5F8248-EE4B-4B22-955A-B410B80EB4BD}" type="presParOf" srcId="{CA62A4FB-31FC-4AC9-890D-CE32349C4854}" destId="{AAC009AA-1E1C-45F2-B102-CF4E6DE2CBD8}" srcOrd="1" destOrd="0" presId="urn:microsoft.com/office/officeart/2005/8/layout/orgChart1"/>
    <dgm:cxn modelId="{8DCADE3B-998C-49DE-94E5-7CECD3D498E5}" type="presParOf" srcId="{65E420AF-7213-4BBD-8E6F-EAFE24821CDF}" destId="{69D1E40F-E219-4F1B-B16E-4E976B59B269}" srcOrd="1" destOrd="0" presId="urn:microsoft.com/office/officeart/2005/8/layout/orgChart1"/>
    <dgm:cxn modelId="{86FF6C0E-DF31-44D0-B7E6-0DBBE0FFB959}" type="presParOf" srcId="{65E420AF-7213-4BBD-8E6F-EAFE24821CDF}" destId="{6B0FB963-F9E6-467D-ADC2-CEED8708CB81}" srcOrd="2" destOrd="0" presId="urn:microsoft.com/office/officeart/2005/8/layout/orgChart1"/>
    <dgm:cxn modelId="{E59D5625-DB4B-423F-89C0-7D10EE0F9EF4}" type="presParOf" srcId="{354AAA91-A513-408A-A0B2-6460665A658C}" destId="{DA7EEDE4-0B82-463C-B149-B73541132596}" srcOrd="2" destOrd="0" presId="urn:microsoft.com/office/officeart/2005/8/layout/orgChart1"/>
    <dgm:cxn modelId="{7BB92C4B-483F-43FA-A341-87EECD401203}" type="presParOf" srcId="{354AAA91-A513-408A-A0B2-6460665A658C}" destId="{77A72A4E-FC8A-407E-9AE6-8B797085000D}" srcOrd="3" destOrd="0" presId="urn:microsoft.com/office/officeart/2005/8/layout/orgChart1"/>
    <dgm:cxn modelId="{45CEDE8C-FCAF-4DDC-A679-4DABD02D14A3}" type="presParOf" srcId="{77A72A4E-FC8A-407E-9AE6-8B797085000D}" destId="{03B57E7E-D964-4F8B-9A89-1AC54BBB5761}" srcOrd="0" destOrd="0" presId="urn:microsoft.com/office/officeart/2005/8/layout/orgChart1"/>
    <dgm:cxn modelId="{DB1B3131-02B2-4E19-9A94-47728F76FDEF}" type="presParOf" srcId="{03B57E7E-D964-4F8B-9A89-1AC54BBB5761}" destId="{771926CE-0EA3-43D4-947E-C199CBAFE422}" srcOrd="0" destOrd="0" presId="urn:microsoft.com/office/officeart/2005/8/layout/orgChart1"/>
    <dgm:cxn modelId="{4C6A4D15-D0A8-4637-BD03-BC7976B5F596}" type="presParOf" srcId="{03B57E7E-D964-4F8B-9A89-1AC54BBB5761}" destId="{865F7D8E-9081-4B9C-9A92-4DAA378C0B77}" srcOrd="1" destOrd="0" presId="urn:microsoft.com/office/officeart/2005/8/layout/orgChart1"/>
    <dgm:cxn modelId="{62D7F933-E7E4-4175-A65A-AD289D4A90AE}" type="presParOf" srcId="{77A72A4E-FC8A-407E-9AE6-8B797085000D}" destId="{6AEC3B91-308B-46AA-9E63-B136A190FA1A}" srcOrd="1" destOrd="0" presId="urn:microsoft.com/office/officeart/2005/8/layout/orgChart1"/>
    <dgm:cxn modelId="{012CC1BD-019F-4A95-8735-1340C665540A}" type="presParOf" srcId="{77A72A4E-FC8A-407E-9AE6-8B797085000D}" destId="{9C232D72-00D8-4C19-8F41-5FD89E6D3516}" srcOrd="2" destOrd="0" presId="urn:microsoft.com/office/officeart/2005/8/layout/orgChart1"/>
    <dgm:cxn modelId="{DB01900D-A457-4300-AA60-B1D1BBC4874E}" type="presParOf" srcId="{354AAA91-A513-408A-A0B2-6460665A658C}" destId="{549854C2-55EB-47B1-A397-2561024B21AF}" srcOrd="4" destOrd="0" presId="urn:microsoft.com/office/officeart/2005/8/layout/orgChart1"/>
    <dgm:cxn modelId="{AF579536-AE63-4DC9-953C-B5705F2353C8}" type="presParOf" srcId="{354AAA91-A513-408A-A0B2-6460665A658C}" destId="{5A9FA967-56CA-4E9A-B127-915691C291BA}" srcOrd="5" destOrd="0" presId="urn:microsoft.com/office/officeart/2005/8/layout/orgChart1"/>
    <dgm:cxn modelId="{EEEE22A8-A964-43AF-86C5-4BBC9CBC42E9}" type="presParOf" srcId="{5A9FA967-56CA-4E9A-B127-915691C291BA}" destId="{21EBDD2F-85BA-4D1C-AEB7-7139330594D4}" srcOrd="0" destOrd="0" presId="urn:microsoft.com/office/officeart/2005/8/layout/orgChart1"/>
    <dgm:cxn modelId="{9AAB1397-BED8-4C8F-B62A-DAA54ABCB9E9}" type="presParOf" srcId="{21EBDD2F-85BA-4D1C-AEB7-7139330594D4}" destId="{B2590615-FF56-45E4-8699-35B1F80092EB}" srcOrd="0" destOrd="0" presId="urn:microsoft.com/office/officeart/2005/8/layout/orgChart1"/>
    <dgm:cxn modelId="{63E3D393-68EF-4D3C-8AD0-154AB5167E76}" type="presParOf" srcId="{21EBDD2F-85BA-4D1C-AEB7-7139330594D4}" destId="{52B77EDE-8D9D-4774-8C04-8A7A646291E7}" srcOrd="1" destOrd="0" presId="urn:microsoft.com/office/officeart/2005/8/layout/orgChart1"/>
    <dgm:cxn modelId="{0EFCA603-1648-4D25-8620-EDC6AF7A93F9}" type="presParOf" srcId="{5A9FA967-56CA-4E9A-B127-915691C291BA}" destId="{2D246416-1BD2-49A4-82F8-DCFC0C48B388}" srcOrd="1" destOrd="0" presId="urn:microsoft.com/office/officeart/2005/8/layout/orgChart1"/>
    <dgm:cxn modelId="{87129190-2F6C-4F18-85C0-E063D5C4A7A1}" type="presParOf" srcId="{5A9FA967-56CA-4E9A-B127-915691C291BA}" destId="{57B8AA6F-4BB6-4A8A-B23B-4410FD99E2AC}" srcOrd="2" destOrd="0" presId="urn:microsoft.com/office/officeart/2005/8/layout/orgChart1"/>
    <dgm:cxn modelId="{92D74DEE-7B43-47CE-BC0F-8B888CBC3DD7}" type="presParOf" srcId="{11F716C6-C29A-4B63-8F34-AC877D6A60EE}" destId="{FF8CA13C-8D57-4BB3-A0C4-D96A236ECFD4}" srcOrd="2" destOrd="0" presId="urn:microsoft.com/office/officeart/2005/8/layout/orgChart1"/>
    <dgm:cxn modelId="{462A5B30-0F58-4DB2-AE12-E12A5B22FB7D}" type="presParOf" srcId="{0A0EB89E-15A3-4FDF-B423-2E744D752747}" destId="{8F38556A-37B1-4BA6-8B40-013E62A28AFD}" srcOrd="2" destOrd="0" presId="urn:microsoft.com/office/officeart/2005/8/layout/orgChart1"/>
    <dgm:cxn modelId="{B50803E6-70FC-4C6D-A3C7-02292EBD7A60}" type="presParOf" srcId="{F1332252-DC6B-4D3C-AC2F-92BA854AD653}" destId="{70DE80EA-5DF2-4F99-8CDA-5091636083B4}" srcOrd="2" destOrd="0" presId="urn:microsoft.com/office/officeart/2005/8/layout/orgChart1"/>
    <dgm:cxn modelId="{FEED15D2-373A-4967-87E8-72FC430E8E29}" type="presParOf" srcId="{3EB8957E-48CF-4A18-BF90-EAC3FCE45287}" destId="{0B050FCD-A4C8-4468-8951-AD79EAC48AB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9854C2-55EB-47B1-A397-2561024B21AF}">
      <dsp:nvSpPr>
        <dsp:cNvPr id="0" name=""/>
        <dsp:cNvSpPr/>
      </dsp:nvSpPr>
      <dsp:spPr>
        <a:xfrm>
          <a:off x="8211713" y="4084218"/>
          <a:ext cx="139615" cy="1749842"/>
        </a:xfrm>
        <a:custGeom>
          <a:avLst/>
          <a:gdLst/>
          <a:ahLst/>
          <a:cxnLst/>
          <a:rect l="0" t="0" r="0" b="0"/>
          <a:pathLst>
            <a:path>
              <a:moveTo>
                <a:pt x="0" y="0"/>
              </a:moveTo>
              <a:lnTo>
                <a:pt x="0" y="1749842"/>
              </a:lnTo>
              <a:lnTo>
                <a:pt x="139615" y="1749842"/>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A7EEDE4-0B82-463C-B149-B73541132596}">
      <dsp:nvSpPr>
        <dsp:cNvPr id="0" name=""/>
        <dsp:cNvSpPr/>
      </dsp:nvSpPr>
      <dsp:spPr>
        <a:xfrm>
          <a:off x="8211713" y="4084218"/>
          <a:ext cx="139615" cy="1088997"/>
        </a:xfrm>
        <a:custGeom>
          <a:avLst/>
          <a:gdLst/>
          <a:ahLst/>
          <a:cxnLst/>
          <a:rect l="0" t="0" r="0" b="0"/>
          <a:pathLst>
            <a:path>
              <a:moveTo>
                <a:pt x="0" y="0"/>
              </a:moveTo>
              <a:lnTo>
                <a:pt x="0" y="1088997"/>
              </a:lnTo>
              <a:lnTo>
                <a:pt x="139615" y="1088997"/>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6EDE48-81BF-4801-B53D-FA28E2A039E2}">
      <dsp:nvSpPr>
        <dsp:cNvPr id="0" name=""/>
        <dsp:cNvSpPr/>
      </dsp:nvSpPr>
      <dsp:spPr>
        <a:xfrm>
          <a:off x="8211713" y="4084218"/>
          <a:ext cx="139615" cy="428153"/>
        </a:xfrm>
        <a:custGeom>
          <a:avLst/>
          <a:gdLst/>
          <a:ahLst/>
          <a:cxnLst/>
          <a:rect l="0" t="0" r="0" b="0"/>
          <a:pathLst>
            <a:path>
              <a:moveTo>
                <a:pt x="0" y="0"/>
              </a:moveTo>
              <a:lnTo>
                <a:pt x="0" y="428153"/>
              </a:lnTo>
              <a:lnTo>
                <a:pt x="139615" y="428153"/>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1A254E-1842-4542-9AC8-D225E16F667C}">
      <dsp:nvSpPr>
        <dsp:cNvPr id="0" name=""/>
        <dsp:cNvSpPr/>
      </dsp:nvSpPr>
      <dsp:spPr>
        <a:xfrm>
          <a:off x="8538300" y="3423373"/>
          <a:ext cx="91440" cy="195461"/>
        </a:xfrm>
        <a:custGeom>
          <a:avLst/>
          <a:gdLst/>
          <a:ahLst/>
          <a:cxnLst/>
          <a:rect l="0" t="0" r="0" b="0"/>
          <a:pathLst>
            <a:path>
              <a:moveTo>
                <a:pt x="45720" y="0"/>
              </a:moveTo>
              <a:lnTo>
                <a:pt x="45720" y="195461"/>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EA3B1A-D25B-4C77-9DD9-2A828FF33DAF}">
      <dsp:nvSpPr>
        <dsp:cNvPr id="0" name=""/>
        <dsp:cNvSpPr/>
      </dsp:nvSpPr>
      <dsp:spPr>
        <a:xfrm>
          <a:off x="7904560" y="2762529"/>
          <a:ext cx="679460" cy="195461"/>
        </a:xfrm>
        <a:custGeom>
          <a:avLst/>
          <a:gdLst/>
          <a:ahLst/>
          <a:cxnLst/>
          <a:rect l="0" t="0" r="0" b="0"/>
          <a:pathLst>
            <a:path>
              <a:moveTo>
                <a:pt x="0" y="0"/>
              </a:moveTo>
              <a:lnTo>
                <a:pt x="0" y="97730"/>
              </a:lnTo>
              <a:lnTo>
                <a:pt x="679460" y="97730"/>
              </a:lnTo>
              <a:lnTo>
                <a:pt x="679460" y="195461"/>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E4106A-94D5-484F-839A-A43079C77AB0}">
      <dsp:nvSpPr>
        <dsp:cNvPr id="0" name=""/>
        <dsp:cNvSpPr/>
      </dsp:nvSpPr>
      <dsp:spPr>
        <a:xfrm>
          <a:off x="6852793" y="3423373"/>
          <a:ext cx="139615" cy="428153"/>
        </a:xfrm>
        <a:custGeom>
          <a:avLst/>
          <a:gdLst/>
          <a:ahLst/>
          <a:cxnLst/>
          <a:rect l="0" t="0" r="0" b="0"/>
          <a:pathLst>
            <a:path>
              <a:moveTo>
                <a:pt x="0" y="0"/>
              </a:moveTo>
              <a:lnTo>
                <a:pt x="0" y="428153"/>
              </a:lnTo>
              <a:lnTo>
                <a:pt x="139615" y="428153"/>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4D80C4-1692-4805-8E58-DE4DE6BB15BA}">
      <dsp:nvSpPr>
        <dsp:cNvPr id="0" name=""/>
        <dsp:cNvSpPr/>
      </dsp:nvSpPr>
      <dsp:spPr>
        <a:xfrm>
          <a:off x="7225100" y="2762529"/>
          <a:ext cx="679460" cy="195461"/>
        </a:xfrm>
        <a:custGeom>
          <a:avLst/>
          <a:gdLst/>
          <a:ahLst/>
          <a:cxnLst/>
          <a:rect l="0" t="0" r="0" b="0"/>
          <a:pathLst>
            <a:path>
              <a:moveTo>
                <a:pt x="679460" y="0"/>
              </a:moveTo>
              <a:lnTo>
                <a:pt x="679460" y="97730"/>
              </a:lnTo>
              <a:lnTo>
                <a:pt x="0" y="97730"/>
              </a:lnTo>
              <a:lnTo>
                <a:pt x="0" y="195461"/>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89C4CF-8CB3-4E06-9EC0-D87C180D9B4A}">
      <dsp:nvSpPr>
        <dsp:cNvPr id="0" name=""/>
        <dsp:cNvSpPr/>
      </dsp:nvSpPr>
      <dsp:spPr>
        <a:xfrm>
          <a:off x="4467701" y="2101684"/>
          <a:ext cx="3436858" cy="195461"/>
        </a:xfrm>
        <a:custGeom>
          <a:avLst/>
          <a:gdLst/>
          <a:ahLst/>
          <a:cxnLst/>
          <a:rect l="0" t="0" r="0" b="0"/>
          <a:pathLst>
            <a:path>
              <a:moveTo>
                <a:pt x="0" y="0"/>
              </a:moveTo>
              <a:lnTo>
                <a:pt x="0" y="97730"/>
              </a:lnTo>
              <a:lnTo>
                <a:pt x="3436858" y="97730"/>
              </a:lnTo>
              <a:lnTo>
                <a:pt x="3436858" y="195461"/>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864C4E9-09F6-469E-9F44-1278AB7ABD6B}">
      <dsp:nvSpPr>
        <dsp:cNvPr id="0" name=""/>
        <dsp:cNvSpPr/>
      </dsp:nvSpPr>
      <dsp:spPr>
        <a:xfrm>
          <a:off x="5726564" y="3423373"/>
          <a:ext cx="139615" cy="428153"/>
        </a:xfrm>
        <a:custGeom>
          <a:avLst/>
          <a:gdLst/>
          <a:ahLst/>
          <a:cxnLst/>
          <a:rect l="0" t="0" r="0" b="0"/>
          <a:pathLst>
            <a:path>
              <a:moveTo>
                <a:pt x="0" y="0"/>
              </a:moveTo>
              <a:lnTo>
                <a:pt x="0" y="428153"/>
              </a:lnTo>
              <a:lnTo>
                <a:pt x="139615" y="428153"/>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CDCBE9-D13B-4CC7-B778-BBD7FC1E8426}">
      <dsp:nvSpPr>
        <dsp:cNvPr id="0" name=""/>
        <dsp:cNvSpPr/>
      </dsp:nvSpPr>
      <dsp:spPr>
        <a:xfrm>
          <a:off x="5535757" y="2762529"/>
          <a:ext cx="563114" cy="195461"/>
        </a:xfrm>
        <a:custGeom>
          <a:avLst/>
          <a:gdLst/>
          <a:ahLst/>
          <a:cxnLst/>
          <a:rect l="0" t="0" r="0" b="0"/>
          <a:pathLst>
            <a:path>
              <a:moveTo>
                <a:pt x="0" y="0"/>
              </a:moveTo>
              <a:lnTo>
                <a:pt x="0" y="97730"/>
              </a:lnTo>
              <a:lnTo>
                <a:pt x="563114" y="97730"/>
              </a:lnTo>
              <a:lnTo>
                <a:pt x="563114" y="195461"/>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633BDC-6895-42F6-AF8B-B9A118803EBF}">
      <dsp:nvSpPr>
        <dsp:cNvPr id="0" name=""/>
        <dsp:cNvSpPr/>
      </dsp:nvSpPr>
      <dsp:spPr>
        <a:xfrm>
          <a:off x="4600335" y="3423373"/>
          <a:ext cx="139615" cy="428153"/>
        </a:xfrm>
        <a:custGeom>
          <a:avLst/>
          <a:gdLst/>
          <a:ahLst/>
          <a:cxnLst/>
          <a:rect l="0" t="0" r="0" b="0"/>
          <a:pathLst>
            <a:path>
              <a:moveTo>
                <a:pt x="0" y="0"/>
              </a:moveTo>
              <a:lnTo>
                <a:pt x="0" y="428153"/>
              </a:lnTo>
              <a:lnTo>
                <a:pt x="139615" y="428153"/>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9C85F6-9C59-48D8-897D-F85D3B95DD68}">
      <dsp:nvSpPr>
        <dsp:cNvPr id="0" name=""/>
        <dsp:cNvSpPr/>
      </dsp:nvSpPr>
      <dsp:spPr>
        <a:xfrm>
          <a:off x="4972642" y="2762529"/>
          <a:ext cx="563114" cy="195461"/>
        </a:xfrm>
        <a:custGeom>
          <a:avLst/>
          <a:gdLst/>
          <a:ahLst/>
          <a:cxnLst/>
          <a:rect l="0" t="0" r="0" b="0"/>
          <a:pathLst>
            <a:path>
              <a:moveTo>
                <a:pt x="563114" y="0"/>
              </a:moveTo>
              <a:lnTo>
                <a:pt x="563114" y="97730"/>
              </a:lnTo>
              <a:lnTo>
                <a:pt x="0" y="97730"/>
              </a:lnTo>
              <a:lnTo>
                <a:pt x="0" y="195461"/>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771C64-D616-49D1-9A3D-3EFE7952E259}">
      <dsp:nvSpPr>
        <dsp:cNvPr id="0" name=""/>
        <dsp:cNvSpPr/>
      </dsp:nvSpPr>
      <dsp:spPr>
        <a:xfrm>
          <a:off x="4467701" y="2101684"/>
          <a:ext cx="1068055" cy="195461"/>
        </a:xfrm>
        <a:custGeom>
          <a:avLst/>
          <a:gdLst/>
          <a:ahLst/>
          <a:cxnLst/>
          <a:rect l="0" t="0" r="0" b="0"/>
          <a:pathLst>
            <a:path>
              <a:moveTo>
                <a:pt x="0" y="0"/>
              </a:moveTo>
              <a:lnTo>
                <a:pt x="0" y="97730"/>
              </a:lnTo>
              <a:lnTo>
                <a:pt x="1068055" y="97730"/>
              </a:lnTo>
              <a:lnTo>
                <a:pt x="1068055" y="195461"/>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C18922-B0D5-423B-BA9E-F9774B88815F}">
      <dsp:nvSpPr>
        <dsp:cNvPr id="0" name=""/>
        <dsp:cNvSpPr/>
      </dsp:nvSpPr>
      <dsp:spPr>
        <a:xfrm>
          <a:off x="3474107" y="3423373"/>
          <a:ext cx="139615" cy="428153"/>
        </a:xfrm>
        <a:custGeom>
          <a:avLst/>
          <a:gdLst/>
          <a:ahLst/>
          <a:cxnLst/>
          <a:rect l="0" t="0" r="0" b="0"/>
          <a:pathLst>
            <a:path>
              <a:moveTo>
                <a:pt x="0" y="0"/>
              </a:moveTo>
              <a:lnTo>
                <a:pt x="0" y="428153"/>
              </a:lnTo>
              <a:lnTo>
                <a:pt x="139615" y="428153"/>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C4AFA5-FA96-4420-87D4-45DD341C102E}">
      <dsp:nvSpPr>
        <dsp:cNvPr id="0" name=""/>
        <dsp:cNvSpPr/>
      </dsp:nvSpPr>
      <dsp:spPr>
        <a:xfrm>
          <a:off x="3283299" y="2762529"/>
          <a:ext cx="563114" cy="195461"/>
        </a:xfrm>
        <a:custGeom>
          <a:avLst/>
          <a:gdLst/>
          <a:ahLst/>
          <a:cxnLst/>
          <a:rect l="0" t="0" r="0" b="0"/>
          <a:pathLst>
            <a:path>
              <a:moveTo>
                <a:pt x="0" y="0"/>
              </a:moveTo>
              <a:lnTo>
                <a:pt x="0" y="97730"/>
              </a:lnTo>
              <a:lnTo>
                <a:pt x="563114" y="97730"/>
              </a:lnTo>
              <a:lnTo>
                <a:pt x="563114" y="195461"/>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5CC02E-2D20-45A1-B447-739823CB7025}">
      <dsp:nvSpPr>
        <dsp:cNvPr id="0" name=""/>
        <dsp:cNvSpPr/>
      </dsp:nvSpPr>
      <dsp:spPr>
        <a:xfrm>
          <a:off x="2347878" y="3423373"/>
          <a:ext cx="139615" cy="428153"/>
        </a:xfrm>
        <a:custGeom>
          <a:avLst/>
          <a:gdLst/>
          <a:ahLst/>
          <a:cxnLst/>
          <a:rect l="0" t="0" r="0" b="0"/>
          <a:pathLst>
            <a:path>
              <a:moveTo>
                <a:pt x="0" y="0"/>
              </a:moveTo>
              <a:lnTo>
                <a:pt x="0" y="428153"/>
              </a:lnTo>
              <a:lnTo>
                <a:pt x="139615" y="428153"/>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7D42F4-B5D7-4C27-967C-414371B4A39C}">
      <dsp:nvSpPr>
        <dsp:cNvPr id="0" name=""/>
        <dsp:cNvSpPr/>
      </dsp:nvSpPr>
      <dsp:spPr>
        <a:xfrm>
          <a:off x="2720185" y="2762529"/>
          <a:ext cx="563114" cy="195461"/>
        </a:xfrm>
        <a:custGeom>
          <a:avLst/>
          <a:gdLst/>
          <a:ahLst/>
          <a:cxnLst/>
          <a:rect l="0" t="0" r="0" b="0"/>
          <a:pathLst>
            <a:path>
              <a:moveTo>
                <a:pt x="563114" y="0"/>
              </a:moveTo>
              <a:lnTo>
                <a:pt x="563114" y="97730"/>
              </a:lnTo>
              <a:lnTo>
                <a:pt x="0" y="97730"/>
              </a:lnTo>
              <a:lnTo>
                <a:pt x="0" y="195461"/>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345E65-B9FD-43E8-AF1F-B084F0415147}">
      <dsp:nvSpPr>
        <dsp:cNvPr id="0" name=""/>
        <dsp:cNvSpPr/>
      </dsp:nvSpPr>
      <dsp:spPr>
        <a:xfrm>
          <a:off x="3283299" y="2101684"/>
          <a:ext cx="1184401" cy="195461"/>
        </a:xfrm>
        <a:custGeom>
          <a:avLst/>
          <a:gdLst/>
          <a:ahLst/>
          <a:cxnLst/>
          <a:rect l="0" t="0" r="0" b="0"/>
          <a:pathLst>
            <a:path>
              <a:moveTo>
                <a:pt x="1184401" y="0"/>
              </a:moveTo>
              <a:lnTo>
                <a:pt x="1184401" y="97730"/>
              </a:lnTo>
              <a:lnTo>
                <a:pt x="0" y="97730"/>
              </a:lnTo>
              <a:lnTo>
                <a:pt x="0" y="195461"/>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FB109B9-6D25-4472-B2F3-0846528A5036}">
      <dsp:nvSpPr>
        <dsp:cNvPr id="0" name=""/>
        <dsp:cNvSpPr/>
      </dsp:nvSpPr>
      <dsp:spPr>
        <a:xfrm>
          <a:off x="1221650" y="3423373"/>
          <a:ext cx="139615" cy="428153"/>
        </a:xfrm>
        <a:custGeom>
          <a:avLst/>
          <a:gdLst/>
          <a:ahLst/>
          <a:cxnLst/>
          <a:rect l="0" t="0" r="0" b="0"/>
          <a:pathLst>
            <a:path>
              <a:moveTo>
                <a:pt x="0" y="0"/>
              </a:moveTo>
              <a:lnTo>
                <a:pt x="0" y="428153"/>
              </a:lnTo>
              <a:lnTo>
                <a:pt x="139615" y="428153"/>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56A4CB-84B6-46FE-B951-3A2CC22F7B51}">
      <dsp:nvSpPr>
        <dsp:cNvPr id="0" name=""/>
        <dsp:cNvSpPr/>
      </dsp:nvSpPr>
      <dsp:spPr>
        <a:xfrm>
          <a:off x="1030842" y="2762529"/>
          <a:ext cx="563114" cy="195461"/>
        </a:xfrm>
        <a:custGeom>
          <a:avLst/>
          <a:gdLst/>
          <a:ahLst/>
          <a:cxnLst/>
          <a:rect l="0" t="0" r="0" b="0"/>
          <a:pathLst>
            <a:path>
              <a:moveTo>
                <a:pt x="0" y="0"/>
              </a:moveTo>
              <a:lnTo>
                <a:pt x="0" y="97730"/>
              </a:lnTo>
              <a:lnTo>
                <a:pt x="563114" y="97730"/>
              </a:lnTo>
              <a:lnTo>
                <a:pt x="563114" y="195461"/>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9EFF67-A887-4715-8801-67A3C179B9DE}">
      <dsp:nvSpPr>
        <dsp:cNvPr id="0" name=""/>
        <dsp:cNvSpPr/>
      </dsp:nvSpPr>
      <dsp:spPr>
        <a:xfrm>
          <a:off x="95421" y="3423373"/>
          <a:ext cx="139615" cy="428153"/>
        </a:xfrm>
        <a:custGeom>
          <a:avLst/>
          <a:gdLst/>
          <a:ahLst/>
          <a:cxnLst/>
          <a:rect l="0" t="0" r="0" b="0"/>
          <a:pathLst>
            <a:path>
              <a:moveTo>
                <a:pt x="0" y="0"/>
              </a:moveTo>
              <a:lnTo>
                <a:pt x="0" y="428153"/>
              </a:lnTo>
              <a:lnTo>
                <a:pt x="139615" y="428153"/>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40E15C-FDBF-418D-A734-33C3B8FD8336}">
      <dsp:nvSpPr>
        <dsp:cNvPr id="0" name=""/>
        <dsp:cNvSpPr/>
      </dsp:nvSpPr>
      <dsp:spPr>
        <a:xfrm>
          <a:off x="467728" y="2762529"/>
          <a:ext cx="563114" cy="195461"/>
        </a:xfrm>
        <a:custGeom>
          <a:avLst/>
          <a:gdLst/>
          <a:ahLst/>
          <a:cxnLst/>
          <a:rect l="0" t="0" r="0" b="0"/>
          <a:pathLst>
            <a:path>
              <a:moveTo>
                <a:pt x="563114" y="0"/>
              </a:moveTo>
              <a:lnTo>
                <a:pt x="563114" y="97730"/>
              </a:lnTo>
              <a:lnTo>
                <a:pt x="0" y="97730"/>
              </a:lnTo>
              <a:lnTo>
                <a:pt x="0" y="195461"/>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4645CF-30ED-48F4-8BEF-E8088046FDD9}">
      <dsp:nvSpPr>
        <dsp:cNvPr id="0" name=""/>
        <dsp:cNvSpPr/>
      </dsp:nvSpPr>
      <dsp:spPr>
        <a:xfrm>
          <a:off x="1030842" y="2101684"/>
          <a:ext cx="3436858" cy="195461"/>
        </a:xfrm>
        <a:custGeom>
          <a:avLst/>
          <a:gdLst/>
          <a:ahLst/>
          <a:cxnLst/>
          <a:rect l="0" t="0" r="0" b="0"/>
          <a:pathLst>
            <a:path>
              <a:moveTo>
                <a:pt x="3436858" y="0"/>
              </a:moveTo>
              <a:lnTo>
                <a:pt x="3436858" y="97730"/>
              </a:lnTo>
              <a:lnTo>
                <a:pt x="0" y="97730"/>
              </a:lnTo>
              <a:lnTo>
                <a:pt x="0" y="195461"/>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6D97A7-5452-4132-9CFD-49861953C431}">
      <dsp:nvSpPr>
        <dsp:cNvPr id="0" name=""/>
        <dsp:cNvSpPr/>
      </dsp:nvSpPr>
      <dsp:spPr>
        <a:xfrm>
          <a:off x="4002317" y="1636300"/>
          <a:ext cx="930767" cy="46538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0">
            <a:lnSpc>
              <a:spcPct val="90000"/>
            </a:lnSpc>
            <a:spcBef>
              <a:spcPct val="0"/>
            </a:spcBef>
            <a:spcAft>
              <a:spcPct val="35000"/>
            </a:spcAft>
            <a:buNone/>
          </a:pPr>
          <a:r>
            <a:rPr lang="en-US" sz="1000" kern="1200" dirty="0"/>
            <a:t>Start</a:t>
          </a:r>
        </a:p>
      </dsp:txBody>
      <dsp:txXfrm>
        <a:off x="4002317" y="1636300"/>
        <a:ext cx="930767" cy="465383"/>
      </dsp:txXfrm>
    </dsp:sp>
    <dsp:sp modelId="{027863DB-1EC1-4360-9EB9-933A0487C72F}">
      <dsp:nvSpPr>
        <dsp:cNvPr id="0" name=""/>
        <dsp:cNvSpPr/>
      </dsp:nvSpPr>
      <dsp:spPr>
        <a:xfrm>
          <a:off x="565458" y="2297145"/>
          <a:ext cx="930767" cy="46538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0">
            <a:lnSpc>
              <a:spcPct val="90000"/>
            </a:lnSpc>
            <a:spcBef>
              <a:spcPct val="0"/>
            </a:spcBef>
            <a:spcAft>
              <a:spcPct val="35000"/>
            </a:spcAft>
            <a:buNone/>
          </a:pPr>
          <a:r>
            <a:rPr lang="en-US" sz="1000" kern="1200" dirty="0"/>
            <a:t>Dog Type </a:t>
          </a:r>
        </a:p>
      </dsp:txBody>
      <dsp:txXfrm>
        <a:off x="565458" y="2297145"/>
        <a:ext cx="930767" cy="465383"/>
      </dsp:txXfrm>
    </dsp:sp>
    <dsp:sp modelId="{F2EE8279-6E5E-4842-B489-540DBBD5C85E}">
      <dsp:nvSpPr>
        <dsp:cNvPr id="0" name=""/>
        <dsp:cNvSpPr/>
      </dsp:nvSpPr>
      <dsp:spPr>
        <a:xfrm>
          <a:off x="2344" y="2957990"/>
          <a:ext cx="930767" cy="46538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0">
            <a:lnSpc>
              <a:spcPct val="90000"/>
            </a:lnSpc>
            <a:spcBef>
              <a:spcPct val="0"/>
            </a:spcBef>
            <a:spcAft>
              <a:spcPct val="35000"/>
            </a:spcAft>
            <a:buNone/>
          </a:pPr>
          <a:r>
            <a:rPr lang="en-US" sz="1000" kern="1200" dirty="0"/>
            <a:t>Hot Dog</a:t>
          </a:r>
        </a:p>
      </dsp:txBody>
      <dsp:txXfrm>
        <a:off x="2344" y="2957990"/>
        <a:ext cx="930767" cy="465383"/>
      </dsp:txXfrm>
    </dsp:sp>
    <dsp:sp modelId="{3D548E76-FA29-4D79-82A9-1794D11E5415}">
      <dsp:nvSpPr>
        <dsp:cNvPr id="0" name=""/>
        <dsp:cNvSpPr/>
      </dsp:nvSpPr>
      <dsp:spPr>
        <a:xfrm>
          <a:off x="235036" y="3618835"/>
          <a:ext cx="930767" cy="46538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$3.50</a:t>
          </a:r>
        </a:p>
      </dsp:txBody>
      <dsp:txXfrm>
        <a:off x="235036" y="3618835"/>
        <a:ext cx="930767" cy="465383"/>
      </dsp:txXfrm>
    </dsp:sp>
    <dsp:sp modelId="{AE28AFF0-4113-415C-AF73-C4FE35DD4A1C}">
      <dsp:nvSpPr>
        <dsp:cNvPr id="0" name=""/>
        <dsp:cNvSpPr/>
      </dsp:nvSpPr>
      <dsp:spPr>
        <a:xfrm>
          <a:off x="1128573" y="2957990"/>
          <a:ext cx="930767" cy="46538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0">
            <a:lnSpc>
              <a:spcPct val="90000"/>
            </a:lnSpc>
            <a:spcBef>
              <a:spcPct val="0"/>
            </a:spcBef>
            <a:spcAft>
              <a:spcPct val="35000"/>
            </a:spcAft>
            <a:buNone/>
          </a:pPr>
          <a:r>
            <a:rPr lang="en-US" sz="1000" kern="1200" dirty="0"/>
            <a:t>Chili Dog</a:t>
          </a:r>
        </a:p>
      </dsp:txBody>
      <dsp:txXfrm>
        <a:off x="1128573" y="2957990"/>
        <a:ext cx="930767" cy="465383"/>
      </dsp:txXfrm>
    </dsp:sp>
    <dsp:sp modelId="{B93A551A-38F2-4960-AD49-AEF1C2B078A1}">
      <dsp:nvSpPr>
        <dsp:cNvPr id="0" name=""/>
        <dsp:cNvSpPr/>
      </dsp:nvSpPr>
      <dsp:spPr>
        <a:xfrm>
          <a:off x="1361265" y="3618835"/>
          <a:ext cx="930767" cy="46538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$4.50</a:t>
          </a:r>
        </a:p>
      </dsp:txBody>
      <dsp:txXfrm>
        <a:off x="1361265" y="3618835"/>
        <a:ext cx="930767" cy="465383"/>
      </dsp:txXfrm>
    </dsp:sp>
    <dsp:sp modelId="{31B58D25-A7B2-42B3-8F46-8B6058B7C7C9}">
      <dsp:nvSpPr>
        <dsp:cNvPr id="0" name=""/>
        <dsp:cNvSpPr/>
      </dsp:nvSpPr>
      <dsp:spPr>
        <a:xfrm>
          <a:off x="2817916" y="2297145"/>
          <a:ext cx="930767" cy="46538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Cheese</a:t>
          </a:r>
        </a:p>
      </dsp:txBody>
      <dsp:txXfrm>
        <a:off x="2817916" y="2297145"/>
        <a:ext cx="930767" cy="465383"/>
      </dsp:txXfrm>
    </dsp:sp>
    <dsp:sp modelId="{066F4AF3-7ADA-44E3-97E3-1F266AB99322}">
      <dsp:nvSpPr>
        <dsp:cNvPr id="0" name=""/>
        <dsp:cNvSpPr/>
      </dsp:nvSpPr>
      <dsp:spPr>
        <a:xfrm>
          <a:off x="2254801" y="2957990"/>
          <a:ext cx="930767" cy="46538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Yes</a:t>
          </a:r>
        </a:p>
      </dsp:txBody>
      <dsp:txXfrm>
        <a:off x="2254801" y="2957990"/>
        <a:ext cx="930767" cy="465383"/>
      </dsp:txXfrm>
    </dsp:sp>
    <dsp:sp modelId="{B62A9B4D-9D7D-46AB-B62D-AB4AFEC68F0E}">
      <dsp:nvSpPr>
        <dsp:cNvPr id="0" name=""/>
        <dsp:cNvSpPr/>
      </dsp:nvSpPr>
      <dsp:spPr>
        <a:xfrm>
          <a:off x="2487493" y="3618835"/>
          <a:ext cx="930767" cy="46538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$0.50</a:t>
          </a:r>
        </a:p>
      </dsp:txBody>
      <dsp:txXfrm>
        <a:off x="2487493" y="3618835"/>
        <a:ext cx="930767" cy="465383"/>
      </dsp:txXfrm>
    </dsp:sp>
    <dsp:sp modelId="{7429891F-D5D8-40B6-90AE-E778176C0DBA}">
      <dsp:nvSpPr>
        <dsp:cNvPr id="0" name=""/>
        <dsp:cNvSpPr/>
      </dsp:nvSpPr>
      <dsp:spPr>
        <a:xfrm>
          <a:off x="3381030" y="2957990"/>
          <a:ext cx="930767" cy="46538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No</a:t>
          </a:r>
        </a:p>
      </dsp:txBody>
      <dsp:txXfrm>
        <a:off x="3381030" y="2957990"/>
        <a:ext cx="930767" cy="465383"/>
      </dsp:txXfrm>
    </dsp:sp>
    <dsp:sp modelId="{30E85B34-093E-45B7-88EC-DA9AA9DF82EE}">
      <dsp:nvSpPr>
        <dsp:cNvPr id="0" name=""/>
        <dsp:cNvSpPr/>
      </dsp:nvSpPr>
      <dsp:spPr>
        <a:xfrm>
          <a:off x="3613722" y="3618835"/>
          <a:ext cx="930767" cy="46538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$0.00</a:t>
          </a:r>
        </a:p>
      </dsp:txBody>
      <dsp:txXfrm>
        <a:off x="3613722" y="3618835"/>
        <a:ext cx="930767" cy="465383"/>
      </dsp:txXfrm>
    </dsp:sp>
    <dsp:sp modelId="{D07CFFA2-3486-43B9-BDEC-007EE02F2B7C}">
      <dsp:nvSpPr>
        <dsp:cNvPr id="0" name=""/>
        <dsp:cNvSpPr/>
      </dsp:nvSpPr>
      <dsp:spPr>
        <a:xfrm>
          <a:off x="5070373" y="2297145"/>
          <a:ext cx="930767" cy="46538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Pickles</a:t>
          </a:r>
        </a:p>
      </dsp:txBody>
      <dsp:txXfrm>
        <a:off x="5070373" y="2297145"/>
        <a:ext cx="930767" cy="465383"/>
      </dsp:txXfrm>
    </dsp:sp>
    <dsp:sp modelId="{45A183BB-B81A-48AF-B43C-6E768DB6B6E7}">
      <dsp:nvSpPr>
        <dsp:cNvPr id="0" name=""/>
        <dsp:cNvSpPr/>
      </dsp:nvSpPr>
      <dsp:spPr>
        <a:xfrm>
          <a:off x="4507259" y="2957990"/>
          <a:ext cx="930767" cy="46538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0">
            <a:lnSpc>
              <a:spcPct val="90000"/>
            </a:lnSpc>
            <a:spcBef>
              <a:spcPct val="0"/>
            </a:spcBef>
            <a:spcAft>
              <a:spcPct val="35000"/>
            </a:spcAft>
            <a:buNone/>
          </a:pPr>
          <a:r>
            <a:rPr lang="en-US" sz="1000" kern="1200" dirty="0"/>
            <a:t>Yes</a:t>
          </a:r>
        </a:p>
      </dsp:txBody>
      <dsp:txXfrm>
        <a:off x="4507259" y="2957990"/>
        <a:ext cx="930767" cy="465383"/>
      </dsp:txXfrm>
    </dsp:sp>
    <dsp:sp modelId="{3036332F-5FCB-408D-9F40-6D37CCAFF533}">
      <dsp:nvSpPr>
        <dsp:cNvPr id="0" name=""/>
        <dsp:cNvSpPr/>
      </dsp:nvSpPr>
      <dsp:spPr>
        <a:xfrm>
          <a:off x="4739951" y="3618835"/>
          <a:ext cx="930767" cy="46538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$0.75</a:t>
          </a:r>
        </a:p>
      </dsp:txBody>
      <dsp:txXfrm>
        <a:off x="4739951" y="3618835"/>
        <a:ext cx="930767" cy="465383"/>
      </dsp:txXfrm>
    </dsp:sp>
    <dsp:sp modelId="{2AB29E0A-52F7-4AD3-BE21-FA426879D905}">
      <dsp:nvSpPr>
        <dsp:cNvPr id="0" name=""/>
        <dsp:cNvSpPr/>
      </dsp:nvSpPr>
      <dsp:spPr>
        <a:xfrm>
          <a:off x="5633487" y="2957990"/>
          <a:ext cx="930767" cy="46538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No</a:t>
          </a:r>
        </a:p>
      </dsp:txBody>
      <dsp:txXfrm>
        <a:off x="5633487" y="2957990"/>
        <a:ext cx="930767" cy="465383"/>
      </dsp:txXfrm>
    </dsp:sp>
    <dsp:sp modelId="{F1B4C89C-BD39-4998-8628-E3282E13B7AD}">
      <dsp:nvSpPr>
        <dsp:cNvPr id="0" name=""/>
        <dsp:cNvSpPr/>
      </dsp:nvSpPr>
      <dsp:spPr>
        <a:xfrm>
          <a:off x="5866179" y="3618835"/>
          <a:ext cx="930767" cy="46538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$0.00</a:t>
          </a:r>
        </a:p>
      </dsp:txBody>
      <dsp:txXfrm>
        <a:off x="5866179" y="3618835"/>
        <a:ext cx="930767" cy="465383"/>
      </dsp:txXfrm>
    </dsp:sp>
    <dsp:sp modelId="{29015EA6-AA1F-4253-9537-2E6894A8F814}">
      <dsp:nvSpPr>
        <dsp:cNvPr id="0" name=""/>
        <dsp:cNvSpPr/>
      </dsp:nvSpPr>
      <dsp:spPr>
        <a:xfrm>
          <a:off x="7439176" y="2297145"/>
          <a:ext cx="930767" cy="46538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0">
            <a:lnSpc>
              <a:spcPct val="90000"/>
            </a:lnSpc>
            <a:spcBef>
              <a:spcPct val="0"/>
            </a:spcBef>
            <a:spcAft>
              <a:spcPct val="35000"/>
            </a:spcAft>
            <a:buNone/>
          </a:pPr>
          <a:r>
            <a:rPr lang="en-US" sz="1000" kern="1200" dirty="0"/>
            <a:t>Onions</a:t>
          </a:r>
        </a:p>
      </dsp:txBody>
      <dsp:txXfrm>
        <a:off x="7439176" y="2297145"/>
        <a:ext cx="930767" cy="465383"/>
      </dsp:txXfrm>
    </dsp:sp>
    <dsp:sp modelId="{F463CB1F-19F0-4A8A-8CEA-F7A61A0CC8CA}">
      <dsp:nvSpPr>
        <dsp:cNvPr id="0" name=""/>
        <dsp:cNvSpPr/>
      </dsp:nvSpPr>
      <dsp:spPr>
        <a:xfrm>
          <a:off x="6759716" y="2957990"/>
          <a:ext cx="930767" cy="46538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Yes</a:t>
          </a:r>
        </a:p>
      </dsp:txBody>
      <dsp:txXfrm>
        <a:off x="6759716" y="2957990"/>
        <a:ext cx="930767" cy="465383"/>
      </dsp:txXfrm>
    </dsp:sp>
    <dsp:sp modelId="{83C74035-BF1E-44E2-BE99-7EB6F7BDDAF4}">
      <dsp:nvSpPr>
        <dsp:cNvPr id="0" name=""/>
        <dsp:cNvSpPr/>
      </dsp:nvSpPr>
      <dsp:spPr>
        <a:xfrm>
          <a:off x="6992408" y="3618835"/>
          <a:ext cx="930767" cy="46538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$1.00</a:t>
          </a:r>
        </a:p>
      </dsp:txBody>
      <dsp:txXfrm>
        <a:off x="6992408" y="3618835"/>
        <a:ext cx="930767" cy="465383"/>
      </dsp:txXfrm>
    </dsp:sp>
    <dsp:sp modelId="{C0473930-D3FF-413D-8525-3D5EE474FC8C}">
      <dsp:nvSpPr>
        <dsp:cNvPr id="0" name=""/>
        <dsp:cNvSpPr/>
      </dsp:nvSpPr>
      <dsp:spPr>
        <a:xfrm>
          <a:off x="8118637" y="2957990"/>
          <a:ext cx="930767" cy="46538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No</a:t>
          </a:r>
        </a:p>
      </dsp:txBody>
      <dsp:txXfrm>
        <a:off x="8118637" y="2957990"/>
        <a:ext cx="930767" cy="465383"/>
      </dsp:txXfrm>
    </dsp:sp>
    <dsp:sp modelId="{FDBD9D34-3015-4575-9018-A4A0E8289EB6}">
      <dsp:nvSpPr>
        <dsp:cNvPr id="0" name=""/>
        <dsp:cNvSpPr/>
      </dsp:nvSpPr>
      <dsp:spPr>
        <a:xfrm>
          <a:off x="8118637" y="3618835"/>
          <a:ext cx="930767" cy="46538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$0.00</a:t>
          </a:r>
        </a:p>
      </dsp:txBody>
      <dsp:txXfrm>
        <a:off x="8118637" y="3618835"/>
        <a:ext cx="930767" cy="465383"/>
      </dsp:txXfrm>
    </dsp:sp>
    <dsp:sp modelId="{0B5E924D-E6E7-4327-B514-66085CD961A2}">
      <dsp:nvSpPr>
        <dsp:cNvPr id="0" name=""/>
        <dsp:cNvSpPr/>
      </dsp:nvSpPr>
      <dsp:spPr>
        <a:xfrm>
          <a:off x="8351328" y="4279680"/>
          <a:ext cx="930767" cy="46538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Add Prices Together</a:t>
          </a:r>
        </a:p>
      </dsp:txBody>
      <dsp:txXfrm>
        <a:off x="8351328" y="4279680"/>
        <a:ext cx="930767" cy="465383"/>
      </dsp:txXfrm>
    </dsp:sp>
    <dsp:sp modelId="{771926CE-0EA3-43D4-947E-C199CBAFE422}">
      <dsp:nvSpPr>
        <dsp:cNvPr id="0" name=""/>
        <dsp:cNvSpPr/>
      </dsp:nvSpPr>
      <dsp:spPr>
        <a:xfrm>
          <a:off x="8351328" y="4940524"/>
          <a:ext cx="930767" cy="46538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0">
            <a:lnSpc>
              <a:spcPct val="90000"/>
            </a:lnSpc>
            <a:spcBef>
              <a:spcPct val="0"/>
            </a:spcBef>
            <a:spcAft>
              <a:spcPct val="35000"/>
            </a:spcAft>
            <a:buNone/>
          </a:pPr>
          <a:r>
            <a:rPr lang="en-US" sz="1000" kern="1200" dirty="0">
              <a:latin typeface="Aptos Display" panose="020F0302020204030204"/>
            </a:rPr>
            <a:t>Calculate Tax</a:t>
          </a:r>
        </a:p>
      </dsp:txBody>
      <dsp:txXfrm>
        <a:off x="8351328" y="4940524"/>
        <a:ext cx="930767" cy="465383"/>
      </dsp:txXfrm>
    </dsp:sp>
    <dsp:sp modelId="{B2590615-FF56-45E4-8699-35B1F80092EB}">
      <dsp:nvSpPr>
        <dsp:cNvPr id="0" name=""/>
        <dsp:cNvSpPr/>
      </dsp:nvSpPr>
      <dsp:spPr>
        <a:xfrm>
          <a:off x="8351328" y="5601369"/>
          <a:ext cx="930767" cy="46538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0">
            <a:lnSpc>
              <a:spcPct val="90000"/>
            </a:lnSpc>
            <a:spcBef>
              <a:spcPct val="0"/>
            </a:spcBef>
            <a:spcAft>
              <a:spcPct val="35000"/>
            </a:spcAft>
            <a:buNone/>
          </a:pPr>
          <a:r>
            <a:rPr lang="en-US" sz="1000" kern="1200" dirty="0">
              <a:latin typeface="Aptos Display" panose="020F0302020204030204"/>
            </a:rPr>
            <a:t>Print Subtotal, Tax, Whole Cost</a:t>
          </a:r>
        </a:p>
      </dsp:txBody>
      <dsp:txXfrm>
        <a:off x="8351328" y="5601369"/>
        <a:ext cx="930767" cy="46538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9/20/2024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84943" y="-5850656"/>
            <a:ext cx="3493699" cy="1611225"/>
          </a:xfrm>
        </p:spPr>
        <p:txBody>
          <a:bodyPr/>
          <a:lstStyle/>
          <a:p>
            <a:endParaRPr lang="en-US"/>
          </a:p>
        </p:txBody>
      </p:sp>
      <p:sp>
        <p:nvSpPr>
          <p:cNvPr id="3" name="Subtitle 2"/>
          <p:cNvSpPr>
            <a:spLocks noGrp="1"/>
          </p:cNvSpPr>
          <p:nvPr>
            <p:ph type="subTitle" idx="1"/>
          </p:nvPr>
        </p:nvSpPr>
        <p:spPr>
          <a:xfrm flipV="1">
            <a:off x="1524000" y="-7077971"/>
            <a:ext cx="9144000" cy="2355520"/>
          </a:xfrm>
        </p:spPr>
        <p:txBody>
          <a:bodyPr>
            <a:normAutofit/>
          </a:bodyPr>
          <a:lstStyle/>
          <a:p>
            <a:endParaRPr lang="en-US"/>
          </a:p>
        </p:txBody>
      </p:sp>
      <p:graphicFrame>
        <p:nvGraphicFramePr>
          <p:cNvPr id="4" name="Diagram 3">
            <a:extLst>
              <a:ext uri="{FF2B5EF4-FFF2-40B4-BE49-F238E27FC236}">
                <a16:creationId xmlns:a16="http://schemas.microsoft.com/office/drawing/2014/main" id="{86A9068B-0413-E1CE-FB75-60B7EA568D73}"/>
              </a:ext>
            </a:extLst>
          </p:cNvPr>
          <p:cNvGraphicFramePr/>
          <p:nvPr>
            <p:extLst>
              <p:ext uri="{D42A27DB-BD31-4B8C-83A1-F6EECF244321}">
                <p14:modId xmlns:p14="http://schemas.microsoft.com/office/powerpoint/2010/main" val="571640715"/>
              </p:ext>
            </p:extLst>
          </p:nvPr>
        </p:nvGraphicFramePr>
        <p:xfrm>
          <a:off x="1793320" y="-558058"/>
          <a:ext cx="9284441" cy="7703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9" name="TextBox 148">
            <a:extLst>
              <a:ext uri="{FF2B5EF4-FFF2-40B4-BE49-F238E27FC236}">
                <a16:creationId xmlns:a16="http://schemas.microsoft.com/office/drawing/2014/main" id="{405DF1AE-ABE4-665F-6A13-56838C9D6FA5}"/>
              </a:ext>
            </a:extLst>
          </p:cNvPr>
          <p:cNvSpPr txBox="1"/>
          <p:nvPr/>
        </p:nvSpPr>
        <p:spPr>
          <a:xfrm rot="-10800000" flipV="1">
            <a:off x="2352943" y="4524842"/>
            <a:ext cx="709583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 know all the prices should connect into the Add Prices Together box, but SmartArt isn't working in Word and the Presentation version doesn't have all the abilities as the Word version should, such as changing shapes and connecting boxes.</a:t>
            </a:r>
          </a:p>
        </p:txBody>
      </p:sp>
      <p:cxnSp>
        <p:nvCxnSpPr>
          <p:cNvPr id="438" name="Straight Arrow Connector 437">
            <a:extLst>
              <a:ext uri="{FF2B5EF4-FFF2-40B4-BE49-F238E27FC236}">
                <a16:creationId xmlns:a16="http://schemas.microsoft.com/office/drawing/2014/main" id="{8B6F6841-6B4B-A64F-DC79-489F85EB7C34}"/>
              </a:ext>
            </a:extLst>
          </p:cNvPr>
          <p:cNvCxnSpPr/>
          <p:nvPr/>
        </p:nvCxnSpPr>
        <p:spPr>
          <a:xfrm flipV="1">
            <a:off x="8633403" y="4040621"/>
            <a:ext cx="1306944" cy="5403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142</cp:revision>
  <dcterms:created xsi:type="dcterms:W3CDTF">2024-09-19T11:46:26Z</dcterms:created>
  <dcterms:modified xsi:type="dcterms:W3CDTF">2024-09-20T12:08:27Z</dcterms:modified>
</cp:coreProperties>
</file>