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5"/>
  </p:notesMasterIdLst>
  <p:sldIdLst>
    <p:sldId id="308" r:id="rId2"/>
    <p:sldId id="311" r:id="rId3"/>
    <p:sldId id="309" r:id="rId4"/>
  </p:sldIdLst>
  <p:sldSz cx="9144000" cy="5143500" type="screen16x9"/>
  <p:notesSz cx="6858000" cy="9144000"/>
  <p:embeddedFontLst>
    <p:embeddedFont>
      <p:font typeface="Albert Sans" panose="020B0604020202020204" charset="0"/>
      <p:regular r:id="rId6"/>
      <p:bold r:id="rId7"/>
      <p:italic r:id="rId8"/>
      <p:boldItalic r:id="rId9"/>
    </p:embeddedFont>
    <p:embeddedFont>
      <p:font typeface="Angkor"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A197EF-0158-45DF-BB0C-CCA7764A8D53}">
  <a:tblStyle styleId="{55A197EF-0158-45DF-BB0C-CCA7764A8D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1bf8d60a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1bf8d60a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98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grpSp>
        <p:nvGrpSpPr>
          <p:cNvPr id="41" name="Google Shape;41;p6"/>
          <p:cNvGrpSpPr/>
          <p:nvPr/>
        </p:nvGrpSpPr>
        <p:grpSpPr>
          <a:xfrm>
            <a:off x="-62626" y="-292560"/>
            <a:ext cx="9237399" cy="5801406"/>
            <a:chOff x="-62626" y="-292560"/>
            <a:chExt cx="9237399" cy="5801406"/>
          </a:xfrm>
        </p:grpSpPr>
        <p:sp>
          <p:nvSpPr>
            <p:cNvPr id="42" name="Google Shape;42;p6"/>
            <p:cNvSpPr/>
            <p:nvPr/>
          </p:nvSpPr>
          <p:spPr>
            <a:xfrm>
              <a:off x="140475" y="159825"/>
              <a:ext cx="8829147" cy="4823851"/>
            </a:xfrm>
            <a:custGeom>
              <a:avLst/>
              <a:gdLst/>
              <a:ahLst/>
              <a:cxnLst/>
              <a:rect l="l" t="t" r="r" b="b"/>
              <a:pathLst>
                <a:path w="47180" h="31057" extrusionOk="0">
                  <a:moveTo>
                    <a:pt x="46756" y="30406"/>
                  </a:moveTo>
                  <a:cubicBezTo>
                    <a:pt x="46756" y="30406"/>
                    <a:pt x="46756" y="30406"/>
                    <a:pt x="46756" y="30406"/>
                  </a:cubicBezTo>
                  <a:cubicBezTo>
                    <a:pt x="46756" y="30406"/>
                    <a:pt x="46756" y="30406"/>
                    <a:pt x="46756" y="30406"/>
                  </a:cubicBezTo>
                  <a:close/>
                  <a:moveTo>
                    <a:pt x="22252" y="30548"/>
                  </a:moveTo>
                  <a:cubicBezTo>
                    <a:pt x="22254" y="30548"/>
                    <a:pt x="22257" y="30561"/>
                    <a:pt x="22262" y="30573"/>
                  </a:cubicBezTo>
                  <a:cubicBezTo>
                    <a:pt x="22261" y="30573"/>
                    <a:pt x="22261" y="30573"/>
                    <a:pt x="22260" y="30573"/>
                  </a:cubicBezTo>
                  <a:cubicBezTo>
                    <a:pt x="22254" y="30573"/>
                    <a:pt x="22250" y="30578"/>
                    <a:pt x="22249" y="30598"/>
                  </a:cubicBezTo>
                  <a:cubicBezTo>
                    <a:pt x="22249" y="30561"/>
                    <a:pt x="22250" y="30548"/>
                    <a:pt x="22252" y="30548"/>
                  </a:cubicBezTo>
                  <a:close/>
                  <a:moveTo>
                    <a:pt x="22319" y="30634"/>
                  </a:moveTo>
                  <a:cubicBezTo>
                    <a:pt x="22319" y="30634"/>
                    <a:pt x="22319" y="30635"/>
                    <a:pt x="22320" y="30635"/>
                  </a:cubicBezTo>
                  <a:cubicBezTo>
                    <a:pt x="22319" y="30635"/>
                    <a:pt x="22319" y="30634"/>
                    <a:pt x="22319" y="30634"/>
                  </a:cubicBezTo>
                  <a:close/>
                  <a:moveTo>
                    <a:pt x="12629" y="30684"/>
                  </a:moveTo>
                  <a:cubicBezTo>
                    <a:pt x="12635" y="30684"/>
                    <a:pt x="12624" y="30710"/>
                    <a:pt x="12602" y="30715"/>
                  </a:cubicBezTo>
                  <a:cubicBezTo>
                    <a:pt x="12617" y="30692"/>
                    <a:pt x="12626" y="30684"/>
                    <a:pt x="12629" y="30684"/>
                  </a:cubicBezTo>
                  <a:close/>
                  <a:moveTo>
                    <a:pt x="0" y="0"/>
                  </a:moveTo>
                  <a:lnTo>
                    <a:pt x="6" y="29172"/>
                  </a:lnTo>
                  <a:lnTo>
                    <a:pt x="6" y="29240"/>
                  </a:lnTo>
                  <a:lnTo>
                    <a:pt x="6" y="29332"/>
                  </a:lnTo>
                  <a:lnTo>
                    <a:pt x="6" y="29420"/>
                  </a:lnTo>
                  <a:lnTo>
                    <a:pt x="6" y="29539"/>
                  </a:lnTo>
                  <a:lnTo>
                    <a:pt x="6" y="29675"/>
                  </a:lnTo>
                  <a:cubicBezTo>
                    <a:pt x="6" y="29675"/>
                    <a:pt x="6" y="29675"/>
                    <a:pt x="6" y="29675"/>
                  </a:cubicBezTo>
                  <a:cubicBezTo>
                    <a:pt x="6" y="29678"/>
                    <a:pt x="6" y="29694"/>
                    <a:pt x="6" y="29804"/>
                  </a:cubicBezTo>
                  <a:lnTo>
                    <a:pt x="6" y="29936"/>
                  </a:lnTo>
                  <a:lnTo>
                    <a:pt x="7" y="29936"/>
                  </a:lnTo>
                  <a:lnTo>
                    <a:pt x="7" y="30028"/>
                  </a:lnTo>
                  <a:lnTo>
                    <a:pt x="7" y="30364"/>
                  </a:lnTo>
                  <a:lnTo>
                    <a:pt x="7" y="30523"/>
                  </a:lnTo>
                  <a:cubicBezTo>
                    <a:pt x="7" y="30634"/>
                    <a:pt x="6" y="30895"/>
                    <a:pt x="6" y="30895"/>
                  </a:cubicBezTo>
                  <a:cubicBezTo>
                    <a:pt x="39" y="30917"/>
                    <a:pt x="77" y="30926"/>
                    <a:pt x="138" y="30926"/>
                  </a:cubicBezTo>
                  <a:cubicBezTo>
                    <a:pt x="216" y="30926"/>
                    <a:pt x="332" y="30911"/>
                    <a:pt x="529" y="30890"/>
                  </a:cubicBezTo>
                  <a:cubicBezTo>
                    <a:pt x="531" y="30899"/>
                    <a:pt x="598" y="30904"/>
                    <a:pt x="661" y="30904"/>
                  </a:cubicBezTo>
                  <a:cubicBezTo>
                    <a:pt x="714" y="30904"/>
                    <a:pt x="765" y="30900"/>
                    <a:pt x="770" y="30894"/>
                  </a:cubicBezTo>
                  <a:cubicBezTo>
                    <a:pt x="771" y="30893"/>
                    <a:pt x="773" y="30893"/>
                    <a:pt x="778" y="30893"/>
                  </a:cubicBezTo>
                  <a:cubicBezTo>
                    <a:pt x="825" y="30893"/>
                    <a:pt x="1079" y="30918"/>
                    <a:pt x="1142" y="30959"/>
                  </a:cubicBezTo>
                  <a:cubicBezTo>
                    <a:pt x="1175" y="30935"/>
                    <a:pt x="1221" y="30928"/>
                    <a:pt x="1269" y="30928"/>
                  </a:cubicBezTo>
                  <a:cubicBezTo>
                    <a:pt x="1331" y="30928"/>
                    <a:pt x="1397" y="30940"/>
                    <a:pt x="1443" y="30947"/>
                  </a:cubicBezTo>
                  <a:cubicBezTo>
                    <a:pt x="1444" y="30947"/>
                    <a:pt x="1444" y="30947"/>
                    <a:pt x="1445" y="30947"/>
                  </a:cubicBezTo>
                  <a:cubicBezTo>
                    <a:pt x="1471" y="30947"/>
                    <a:pt x="1497" y="30971"/>
                    <a:pt x="1525" y="30971"/>
                  </a:cubicBezTo>
                  <a:cubicBezTo>
                    <a:pt x="1545" y="30971"/>
                    <a:pt x="1566" y="30958"/>
                    <a:pt x="1589" y="30911"/>
                  </a:cubicBezTo>
                  <a:cubicBezTo>
                    <a:pt x="1597" y="30913"/>
                    <a:pt x="1605" y="30913"/>
                    <a:pt x="1612" y="30913"/>
                  </a:cubicBezTo>
                  <a:cubicBezTo>
                    <a:pt x="1659" y="30913"/>
                    <a:pt x="1703" y="30888"/>
                    <a:pt x="1747" y="30873"/>
                  </a:cubicBezTo>
                  <a:cubicBezTo>
                    <a:pt x="1750" y="30867"/>
                    <a:pt x="1757" y="30864"/>
                    <a:pt x="1767" y="30864"/>
                  </a:cubicBezTo>
                  <a:cubicBezTo>
                    <a:pt x="1814" y="30864"/>
                    <a:pt x="1928" y="30928"/>
                    <a:pt x="2066" y="30928"/>
                  </a:cubicBezTo>
                  <a:cubicBezTo>
                    <a:pt x="2107" y="30928"/>
                    <a:pt x="2150" y="30923"/>
                    <a:pt x="2193" y="30908"/>
                  </a:cubicBezTo>
                  <a:cubicBezTo>
                    <a:pt x="2204" y="30905"/>
                    <a:pt x="2217" y="30903"/>
                    <a:pt x="2232" y="30903"/>
                  </a:cubicBezTo>
                  <a:cubicBezTo>
                    <a:pt x="2297" y="30903"/>
                    <a:pt x="2400" y="30929"/>
                    <a:pt x="2490" y="30929"/>
                  </a:cubicBezTo>
                  <a:cubicBezTo>
                    <a:pt x="2563" y="30929"/>
                    <a:pt x="2629" y="30912"/>
                    <a:pt x="2659" y="30851"/>
                  </a:cubicBezTo>
                  <a:cubicBezTo>
                    <a:pt x="2669" y="30847"/>
                    <a:pt x="2679" y="30846"/>
                    <a:pt x="2690" y="30846"/>
                  </a:cubicBezTo>
                  <a:cubicBezTo>
                    <a:pt x="2760" y="30846"/>
                    <a:pt x="2860" y="30907"/>
                    <a:pt x="2949" y="30907"/>
                  </a:cubicBezTo>
                  <a:cubicBezTo>
                    <a:pt x="2962" y="30907"/>
                    <a:pt x="2975" y="30906"/>
                    <a:pt x="2988" y="30903"/>
                  </a:cubicBezTo>
                  <a:cubicBezTo>
                    <a:pt x="3001" y="30899"/>
                    <a:pt x="3015" y="30898"/>
                    <a:pt x="3029" y="30898"/>
                  </a:cubicBezTo>
                  <a:cubicBezTo>
                    <a:pt x="3047" y="30898"/>
                    <a:pt x="3065" y="30900"/>
                    <a:pt x="3083" y="30900"/>
                  </a:cubicBezTo>
                  <a:cubicBezTo>
                    <a:pt x="3111" y="30900"/>
                    <a:pt x="3140" y="30896"/>
                    <a:pt x="3170" y="30879"/>
                  </a:cubicBezTo>
                  <a:cubicBezTo>
                    <a:pt x="3234" y="30875"/>
                    <a:pt x="3305" y="30864"/>
                    <a:pt x="3379" y="30837"/>
                  </a:cubicBezTo>
                  <a:cubicBezTo>
                    <a:pt x="3443" y="30883"/>
                    <a:pt x="3511" y="31002"/>
                    <a:pt x="3584" y="31002"/>
                  </a:cubicBezTo>
                  <a:cubicBezTo>
                    <a:pt x="3596" y="31002"/>
                    <a:pt x="3608" y="30999"/>
                    <a:pt x="3620" y="30991"/>
                  </a:cubicBezTo>
                  <a:cubicBezTo>
                    <a:pt x="3638" y="31005"/>
                    <a:pt x="3657" y="31010"/>
                    <a:pt x="3676" y="31010"/>
                  </a:cubicBezTo>
                  <a:cubicBezTo>
                    <a:pt x="3725" y="31010"/>
                    <a:pt x="3775" y="30978"/>
                    <a:pt x="3827" y="30978"/>
                  </a:cubicBezTo>
                  <a:cubicBezTo>
                    <a:pt x="3848" y="30978"/>
                    <a:pt x="3869" y="30983"/>
                    <a:pt x="3890" y="30998"/>
                  </a:cubicBezTo>
                  <a:cubicBezTo>
                    <a:pt x="3890" y="30955"/>
                    <a:pt x="3904" y="30933"/>
                    <a:pt x="3929" y="30933"/>
                  </a:cubicBezTo>
                  <a:cubicBezTo>
                    <a:pt x="3955" y="30933"/>
                    <a:pt x="3993" y="30956"/>
                    <a:pt x="4042" y="31002"/>
                  </a:cubicBezTo>
                  <a:cubicBezTo>
                    <a:pt x="4060" y="30965"/>
                    <a:pt x="4079" y="30943"/>
                    <a:pt x="4100" y="30943"/>
                  </a:cubicBezTo>
                  <a:cubicBezTo>
                    <a:pt x="4107" y="30943"/>
                    <a:pt x="4114" y="30946"/>
                    <a:pt x="4121" y="30951"/>
                  </a:cubicBezTo>
                  <a:cubicBezTo>
                    <a:pt x="4125" y="30946"/>
                    <a:pt x="4130" y="30944"/>
                    <a:pt x="4134" y="30944"/>
                  </a:cubicBezTo>
                  <a:cubicBezTo>
                    <a:pt x="4160" y="30944"/>
                    <a:pt x="4186" y="31012"/>
                    <a:pt x="4215" y="31014"/>
                  </a:cubicBezTo>
                  <a:cubicBezTo>
                    <a:pt x="4244" y="31042"/>
                    <a:pt x="4276" y="31054"/>
                    <a:pt x="4309" y="31054"/>
                  </a:cubicBezTo>
                  <a:cubicBezTo>
                    <a:pt x="4349" y="31054"/>
                    <a:pt x="4391" y="31037"/>
                    <a:pt x="4436" y="31010"/>
                  </a:cubicBezTo>
                  <a:cubicBezTo>
                    <a:pt x="4462" y="31041"/>
                    <a:pt x="4488" y="31057"/>
                    <a:pt x="4515" y="31057"/>
                  </a:cubicBezTo>
                  <a:cubicBezTo>
                    <a:pt x="4545" y="31057"/>
                    <a:pt x="4575" y="31038"/>
                    <a:pt x="4606" y="31002"/>
                  </a:cubicBezTo>
                  <a:cubicBezTo>
                    <a:pt x="4642" y="30996"/>
                    <a:pt x="4679" y="30973"/>
                    <a:pt x="4716" y="30973"/>
                  </a:cubicBezTo>
                  <a:cubicBezTo>
                    <a:pt x="4741" y="30973"/>
                    <a:pt x="4765" y="30983"/>
                    <a:pt x="4791" y="31014"/>
                  </a:cubicBezTo>
                  <a:cubicBezTo>
                    <a:pt x="4814" y="31036"/>
                    <a:pt x="4838" y="31043"/>
                    <a:pt x="4862" y="31043"/>
                  </a:cubicBezTo>
                  <a:cubicBezTo>
                    <a:pt x="4921" y="31043"/>
                    <a:pt x="4982" y="30997"/>
                    <a:pt x="5043" y="30997"/>
                  </a:cubicBezTo>
                  <a:cubicBezTo>
                    <a:pt x="5064" y="30997"/>
                    <a:pt x="5084" y="31002"/>
                    <a:pt x="5104" y="31015"/>
                  </a:cubicBezTo>
                  <a:cubicBezTo>
                    <a:pt x="5159" y="31017"/>
                    <a:pt x="5213" y="31033"/>
                    <a:pt x="5268" y="31041"/>
                  </a:cubicBezTo>
                  <a:cubicBezTo>
                    <a:pt x="5285" y="31044"/>
                    <a:pt x="5303" y="31045"/>
                    <a:pt x="5320" y="31045"/>
                  </a:cubicBezTo>
                  <a:cubicBezTo>
                    <a:pt x="5358" y="31045"/>
                    <a:pt x="5395" y="31038"/>
                    <a:pt x="5432" y="31017"/>
                  </a:cubicBezTo>
                  <a:cubicBezTo>
                    <a:pt x="5481" y="30990"/>
                    <a:pt x="5555" y="30980"/>
                    <a:pt x="5636" y="30980"/>
                  </a:cubicBezTo>
                  <a:cubicBezTo>
                    <a:pt x="5776" y="30980"/>
                    <a:pt x="5939" y="31010"/>
                    <a:pt x="6037" y="31034"/>
                  </a:cubicBezTo>
                  <a:cubicBezTo>
                    <a:pt x="6062" y="31007"/>
                    <a:pt x="6089" y="30979"/>
                    <a:pt x="6114" y="30953"/>
                  </a:cubicBezTo>
                  <a:cubicBezTo>
                    <a:pt x="6135" y="30984"/>
                    <a:pt x="6154" y="30997"/>
                    <a:pt x="6173" y="30997"/>
                  </a:cubicBezTo>
                  <a:cubicBezTo>
                    <a:pt x="6242" y="30997"/>
                    <a:pt x="6313" y="30831"/>
                    <a:pt x="6471" y="30768"/>
                  </a:cubicBezTo>
                  <a:cubicBezTo>
                    <a:pt x="6485" y="30796"/>
                    <a:pt x="6499" y="30824"/>
                    <a:pt x="6513" y="30852"/>
                  </a:cubicBezTo>
                  <a:cubicBezTo>
                    <a:pt x="6540" y="30810"/>
                    <a:pt x="6602" y="30792"/>
                    <a:pt x="6665" y="30792"/>
                  </a:cubicBezTo>
                  <a:cubicBezTo>
                    <a:pt x="6756" y="30792"/>
                    <a:pt x="6850" y="30829"/>
                    <a:pt x="6856" y="30894"/>
                  </a:cubicBezTo>
                  <a:cubicBezTo>
                    <a:pt x="6950" y="30650"/>
                    <a:pt x="9067" y="30694"/>
                    <a:pt x="9179" y="30556"/>
                  </a:cubicBezTo>
                  <a:cubicBezTo>
                    <a:pt x="9204" y="30595"/>
                    <a:pt x="9228" y="30614"/>
                    <a:pt x="9252" y="30614"/>
                  </a:cubicBezTo>
                  <a:cubicBezTo>
                    <a:pt x="9286" y="30614"/>
                    <a:pt x="9320" y="30575"/>
                    <a:pt x="9353" y="30502"/>
                  </a:cubicBezTo>
                  <a:cubicBezTo>
                    <a:pt x="9361" y="30473"/>
                    <a:pt x="9368" y="30464"/>
                    <a:pt x="9376" y="30464"/>
                  </a:cubicBezTo>
                  <a:cubicBezTo>
                    <a:pt x="9389" y="30464"/>
                    <a:pt x="9403" y="30495"/>
                    <a:pt x="9416" y="30495"/>
                  </a:cubicBezTo>
                  <a:cubicBezTo>
                    <a:pt x="9423" y="30495"/>
                    <a:pt x="9429" y="30488"/>
                    <a:pt x="9435" y="30468"/>
                  </a:cubicBezTo>
                  <a:cubicBezTo>
                    <a:pt x="9450" y="30451"/>
                    <a:pt x="9465" y="30396"/>
                    <a:pt x="9480" y="30396"/>
                  </a:cubicBezTo>
                  <a:cubicBezTo>
                    <a:pt x="9491" y="30396"/>
                    <a:pt x="9503" y="30431"/>
                    <a:pt x="9514" y="30549"/>
                  </a:cubicBezTo>
                  <a:cubicBezTo>
                    <a:pt x="9525" y="30531"/>
                    <a:pt x="9535" y="30524"/>
                    <a:pt x="9546" y="30524"/>
                  </a:cubicBezTo>
                  <a:cubicBezTo>
                    <a:pt x="9579" y="30524"/>
                    <a:pt x="9611" y="30599"/>
                    <a:pt x="9643" y="30599"/>
                  </a:cubicBezTo>
                  <a:cubicBezTo>
                    <a:pt x="9650" y="30599"/>
                    <a:pt x="9656" y="30596"/>
                    <a:pt x="9663" y="30588"/>
                  </a:cubicBezTo>
                  <a:cubicBezTo>
                    <a:pt x="9675" y="30611"/>
                    <a:pt x="9686" y="30619"/>
                    <a:pt x="9698" y="30619"/>
                  </a:cubicBezTo>
                  <a:cubicBezTo>
                    <a:pt x="9732" y="30619"/>
                    <a:pt x="9766" y="30541"/>
                    <a:pt x="9797" y="30531"/>
                  </a:cubicBezTo>
                  <a:cubicBezTo>
                    <a:pt x="9804" y="30521"/>
                    <a:pt x="9811" y="30518"/>
                    <a:pt x="9818" y="30518"/>
                  </a:cubicBezTo>
                  <a:cubicBezTo>
                    <a:pt x="9838" y="30518"/>
                    <a:pt x="9857" y="30547"/>
                    <a:pt x="9876" y="30547"/>
                  </a:cubicBezTo>
                  <a:cubicBezTo>
                    <a:pt x="9891" y="30547"/>
                    <a:pt x="9905" y="30530"/>
                    <a:pt x="9919" y="30472"/>
                  </a:cubicBezTo>
                  <a:cubicBezTo>
                    <a:pt x="9920" y="30472"/>
                    <a:pt x="9921" y="30472"/>
                    <a:pt x="9922" y="30472"/>
                  </a:cubicBezTo>
                  <a:cubicBezTo>
                    <a:pt x="9943" y="30472"/>
                    <a:pt x="9963" y="30446"/>
                    <a:pt x="9982" y="30446"/>
                  </a:cubicBezTo>
                  <a:cubicBezTo>
                    <a:pt x="9996" y="30446"/>
                    <a:pt x="10011" y="30461"/>
                    <a:pt x="10025" y="30512"/>
                  </a:cubicBezTo>
                  <a:cubicBezTo>
                    <a:pt x="10090" y="30589"/>
                    <a:pt x="10378" y="30655"/>
                    <a:pt x="10422" y="30719"/>
                  </a:cubicBezTo>
                  <a:cubicBezTo>
                    <a:pt x="10441" y="30623"/>
                    <a:pt x="10457" y="30594"/>
                    <a:pt x="10472" y="30594"/>
                  </a:cubicBezTo>
                  <a:cubicBezTo>
                    <a:pt x="10494" y="30594"/>
                    <a:pt x="10512" y="30660"/>
                    <a:pt x="10525" y="30660"/>
                  </a:cubicBezTo>
                  <a:cubicBezTo>
                    <a:pt x="10525" y="30660"/>
                    <a:pt x="10526" y="30660"/>
                    <a:pt x="10526" y="30660"/>
                  </a:cubicBezTo>
                  <a:cubicBezTo>
                    <a:pt x="10550" y="30681"/>
                    <a:pt x="10562" y="30705"/>
                    <a:pt x="10562" y="30723"/>
                  </a:cubicBezTo>
                  <a:cubicBezTo>
                    <a:pt x="10562" y="30684"/>
                    <a:pt x="10562" y="30674"/>
                    <a:pt x="10562" y="30674"/>
                  </a:cubicBezTo>
                  <a:cubicBezTo>
                    <a:pt x="10563" y="30674"/>
                    <a:pt x="10564" y="30684"/>
                    <a:pt x="10565" y="30684"/>
                  </a:cubicBezTo>
                  <a:cubicBezTo>
                    <a:pt x="10566" y="30684"/>
                    <a:pt x="10568" y="30680"/>
                    <a:pt x="10570" y="30666"/>
                  </a:cubicBezTo>
                  <a:cubicBezTo>
                    <a:pt x="10577" y="30704"/>
                    <a:pt x="10588" y="30734"/>
                    <a:pt x="10612" y="30734"/>
                  </a:cubicBezTo>
                  <a:cubicBezTo>
                    <a:pt x="10616" y="30734"/>
                    <a:pt x="10620" y="30733"/>
                    <a:pt x="10625" y="30731"/>
                  </a:cubicBezTo>
                  <a:cubicBezTo>
                    <a:pt x="10637" y="30736"/>
                    <a:pt x="10653" y="30804"/>
                    <a:pt x="10673" y="30804"/>
                  </a:cubicBezTo>
                  <a:cubicBezTo>
                    <a:pt x="10677" y="30804"/>
                    <a:pt x="10681" y="30802"/>
                    <a:pt x="10685" y="30796"/>
                  </a:cubicBezTo>
                  <a:cubicBezTo>
                    <a:pt x="10695" y="30775"/>
                    <a:pt x="10706" y="30706"/>
                    <a:pt x="10718" y="30706"/>
                  </a:cubicBezTo>
                  <a:cubicBezTo>
                    <a:pt x="10721" y="30706"/>
                    <a:pt x="10723" y="30708"/>
                    <a:pt x="10725" y="30714"/>
                  </a:cubicBezTo>
                  <a:cubicBezTo>
                    <a:pt x="10732" y="30738"/>
                    <a:pt x="10738" y="30743"/>
                    <a:pt x="10745" y="30743"/>
                  </a:cubicBezTo>
                  <a:cubicBezTo>
                    <a:pt x="10750" y="30743"/>
                    <a:pt x="10755" y="30740"/>
                    <a:pt x="10761" y="30740"/>
                  </a:cubicBezTo>
                  <a:cubicBezTo>
                    <a:pt x="10765" y="30740"/>
                    <a:pt x="10769" y="30742"/>
                    <a:pt x="10773" y="30748"/>
                  </a:cubicBezTo>
                  <a:cubicBezTo>
                    <a:pt x="10788" y="30710"/>
                    <a:pt x="10803" y="30660"/>
                    <a:pt x="10818" y="30660"/>
                  </a:cubicBezTo>
                  <a:cubicBezTo>
                    <a:pt x="10822" y="30660"/>
                    <a:pt x="10827" y="30664"/>
                    <a:pt x="10831" y="30673"/>
                  </a:cubicBezTo>
                  <a:cubicBezTo>
                    <a:pt x="10836" y="30670"/>
                    <a:pt x="10842" y="30669"/>
                    <a:pt x="10847" y="30669"/>
                  </a:cubicBezTo>
                  <a:cubicBezTo>
                    <a:pt x="10864" y="30669"/>
                    <a:pt x="10881" y="30681"/>
                    <a:pt x="10899" y="30711"/>
                  </a:cubicBezTo>
                  <a:cubicBezTo>
                    <a:pt x="10935" y="30737"/>
                    <a:pt x="10975" y="30828"/>
                    <a:pt x="11019" y="30828"/>
                  </a:cubicBezTo>
                  <a:cubicBezTo>
                    <a:pt x="11034" y="30828"/>
                    <a:pt x="11050" y="30817"/>
                    <a:pt x="11066" y="30790"/>
                  </a:cubicBezTo>
                  <a:cubicBezTo>
                    <a:pt x="11125" y="30798"/>
                    <a:pt x="11171" y="30821"/>
                    <a:pt x="11207" y="30821"/>
                  </a:cubicBezTo>
                  <a:cubicBezTo>
                    <a:pt x="11221" y="30821"/>
                    <a:pt x="11234" y="30817"/>
                    <a:pt x="11245" y="30808"/>
                  </a:cubicBezTo>
                  <a:cubicBezTo>
                    <a:pt x="11246" y="30808"/>
                    <a:pt x="11248" y="30808"/>
                    <a:pt x="11249" y="30808"/>
                  </a:cubicBezTo>
                  <a:cubicBezTo>
                    <a:pt x="11273" y="30808"/>
                    <a:pt x="11290" y="30796"/>
                    <a:pt x="11305" y="30796"/>
                  </a:cubicBezTo>
                  <a:cubicBezTo>
                    <a:pt x="11314" y="30796"/>
                    <a:pt x="11322" y="30801"/>
                    <a:pt x="11329" y="30816"/>
                  </a:cubicBezTo>
                  <a:cubicBezTo>
                    <a:pt x="11337" y="30817"/>
                    <a:pt x="11344" y="30818"/>
                    <a:pt x="11351" y="30818"/>
                  </a:cubicBezTo>
                  <a:cubicBezTo>
                    <a:pt x="11381" y="30818"/>
                    <a:pt x="11413" y="30803"/>
                    <a:pt x="11497" y="30758"/>
                  </a:cubicBezTo>
                  <a:cubicBezTo>
                    <a:pt x="11510" y="30726"/>
                    <a:pt x="11523" y="30716"/>
                    <a:pt x="11538" y="30716"/>
                  </a:cubicBezTo>
                  <a:cubicBezTo>
                    <a:pt x="11570" y="30716"/>
                    <a:pt x="11607" y="30762"/>
                    <a:pt x="11652" y="30762"/>
                  </a:cubicBezTo>
                  <a:cubicBezTo>
                    <a:pt x="11674" y="30762"/>
                    <a:pt x="11698" y="30751"/>
                    <a:pt x="11725" y="30717"/>
                  </a:cubicBezTo>
                  <a:cubicBezTo>
                    <a:pt x="11751" y="30709"/>
                    <a:pt x="11780" y="30706"/>
                    <a:pt x="11812" y="30706"/>
                  </a:cubicBezTo>
                  <a:cubicBezTo>
                    <a:pt x="11901" y="30706"/>
                    <a:pt x="12011" y="30733"/>
                    <a:pt x="12144" y="30768"/>
                  </a:cubicBezTo>
                  <a:cubicBezTo>
                    <a:pt x="12216" y="30773"/>
                    <a:pt x="12277" y="30776"/>
                    <a:pt x="12330" y="30776"/>
                  </a:cubicBezTo>
                  <a:cubicBezTo>
                    <a:pt x="12330" y="30770"/>
                    <a:pt x="12333" y="30765"/>
                    <a:pt x="12339" y="30765"/>
                  </a:cubicBezTo>
                  <a:cubicBezTo>
                    <a:pt x="12344" y="30765"/>
                    <a:pt x="12351" y="30768"/>
                    <a:pt x="12360" y="30774"/>
                  </a:cubicBezTo>
                  <a:cubicBezTo>
                    <a:pt x="12362" y="30775"/>
                    <a:pt x="12364" y="30775"/>
                    <a:pt x="12366" y="30775"/>
                  </a:cubicBezTo>
                  <a:cubicBezTo>
                    <a:pt x="12372" y="30775"/>
                    <a:pt x="12376" y="30774"/>
                    <a:pt x="12381" y="30773"/>
                  </a:cubicBezTo>
                  <a:lnTo>
                    <a:pt x="12381" y="30774"/>
                  </a:lnTo>
                  <a:cubicBezTo>
                    <a:pt x="12431" y="30773"/>
                    <a:pt x="12471" y="30769"/>
                    <a:pt x="12504" y="30762"/>
                  </a:cubicBezTo>
                  <a:cubicBezTo>
                    <a:pt x="12511" y="30762"/>
                    <a:pt x="12518" y="30762"/>
                    <a:pt x="12525" y="30762"/>
                  </a:cubicBezTo>
                  <a:cubicBezTo>
                    <a:pt x="12541" y="30762"/>
                    <a:pt x="12558" y="30763"/>
                    <a:pt x="12575" y="30768"/>
                  </a:cubicBezTo>
                  <a:cubicBezTo>
                    <a:pt x="12595" y="30746"/>
                    <a:pt x="12616" y="30738"/>
                    <a:pt x="12639" y="30738"/>
                  </a:cubicBezTo>
                  <a:cubicBezTo>
                    <a:pt x="12690" y="30738"/>
                    <a:pt x="12749" y="30779"/>
                    <a:pt x="12819" y="30779"/>
                  </a:cubicBezTo>
                  <a:cubicBezTo>
                    <a:pt x="12841" y="30779"/>
                    <a:pt x="12864" y="30775"/>
                    <a:pt x="12887" y="30765"/>
                  </a:cubicBezTo>
                  <a:cubicBezTo>
                    <a:pt x="12939" y="30760"/>
                    <a:pt x="12998" y="30604"/>
                    <a:pt x="13063" y="30604"/>
                  </a:cubicBezTo>
                  <a:cubicBezTo>
                    <a:pt x="13083" y="30604"/>
                    <a:pt x="13103" y="30618"/>
                    <a:pt x="13123" y="30654"/>
                  </a:cubicBezTo>
                  <a:cubicBezTo>
                    <a:pt x="13141" y="30660"/>
                    <a:pt x="13160" y="30662"/>
                    <a:pt x="13179" y="30662"/>
                  </a:cubicBezTo>
                  <a:cubicBezTo>
                    <a:pt x="13221" y="30662"/>
                    <a:pt x="13264" y="30652"/>
                    <a:pt x="13311" y="30652"/>
                  </a:cubicBezTo>
                  <a:cubicBezTo>
                    <a:pt x="13351" y="30652"/>
                    <a:pt x="13393" y="30660"/>
                    <a:pt x="13438" y="30687"/>
                  </a:cubicBezTo>
                  <a:cubicBezTo>
                    <a:pt x="13454" y="30699"/>
                    <a:pt x="13470" y="30704"/>
                    <a:pt x="13484" y="30704"/>
                  </a:cubicBezTo>
                  <a:cubicBezTo>
                    <a:pt x="13538" y="30704"/>
                    <a:pt x="13582" y="30641"/>
                    <a:pt x="13618" y="30641"/>
                  </a:cubicBezTo>
                  <a:cubicBezTo>
                    <a:pt x="13628" y="30641"/>
                    <a:pt x="13638" y="30646"/>
                    <a:pt x="13647" y="30658"/>
                  </a:cubicBezTo>
                  <a:cubicBezTo>
                    <a:pt x="13654" y="30664"/>
                    <a:pt x="13661" y="30666"/>
                    <a:pt x="13667" y="30666"/>
                  </a:cubicBezTo>
                  <a:cubicBezTo>
                    <a:pt x="13707" y="30666"/>
                    <a:pt x="13735" y="30569"/>
                    <a:pt x="13755" y="30544"/>
                  </a:cubicBezTo>
                  <a:cubicBezTo>
                    <a:pt x="13792" y="30550"/>
                    <a:pt x="13803" y="30562"/>
                    <a:pt x="13810" y="30562"/>
                  </a:cubicBezTo>
                  <a:cubicBezTo>
                    <a:pt x="13812" y="30562"/>
                    <a:pt x="13814" y="30561"/>
                    <a:pt x="13816" y="30559"/>
                  </a:cubicBezTo>
                  <a:cubicBezTo>
                    <a:pt x="13818" y="30566"/>
                    <a:pt x="13820" y="30569"/>
                    <a:pt x="13823" y="30569"/>
                  </a:cubicBezTo>
                  <a:cubicBezTo>
                    <a:pt x="13834" y="30569"/>
                    <a:pt x="13853" y="30533"/>
                    <a:pt x="13904" y="30532"/>
                  </a:cubicBezTo>
                  <a:cubicBezTo>
                    <a:pt x="13926" y="30562"/>
                    <a:pt x="13954" y="30609"/>
                    <a:pt x="13990" y="30609"/>
                  </a:cubicBezTo>
                  <a:cubicBezTo>
                    <a:pt x="14007" y="30609"/>
                    <a:pt x="14026" y="30599"/>
                    <a:pt x="14046" y="30571"/>
                  </a:cubicBezTo>
                  <a:cubicBezTo>
                    <a:pt x="14083" y="30576"/>
                    <a:pt x="14126" y="30585"/>
                    <a:pt x="14177" y="30585"/>
                  </a:cubicBezTo>
                  <a:cubicBezTo>
                    <a:pt x="14214" y="30585"/>
                    <a:pt x="14256" y="30580"/>
                    <a:pt x="14302" y="30565"/>
                  </a:cubicBezTo>
                  <a:cubicBezTo>
                    <a:pt x="14404" y="30608"/>
                    <a:pt x="14482" y="30627"/>
                    <a:pt x="14541" y="30627"/>
                  </a:cubicBezTo>
                  <a:cubicBezTo>
                    <a:pt x="14607" y="30627"/>
                    <a:pt x="14649" y="30604"/>
                    <a:pt x="14676" y="30563"/>
                  </a:cubicBezTo>
                  <a:cubicBezTo>
                    <a:pt x="14681" y="30553"/>
                    <a:pt x="14685" y="30552"/>
                    <a:pt x="14689" y="30547"/>
                  </a:cubicBezTo>
                  <a:cubicBezTo>
                    <a:pt x="14684" y="30533"/>
                    <a:pt x="14683" y="30520"/>
                    <a:pt x="14696" y="30513"/>
                  </a:cubicBezTo>
                  <a:cubicBezTo>
                    <a:pt x="14700" y="30502"/>
                    <a:pt x="14706" y="30498"/>
                    <a:pt x="14713" y="30498"/>
                  </a:cubicBezTo>
                  <a:cubicBezTo>
                    <a:pt x="14746" y="30498"/>
                    <a:pt x="14813" y="30587"/>
                    <a:pt x="14940" y="30587"/>
                  </a:cubicBezTo>
                  <a:cubicBezTo>
                    <a:pt x="14943" y="30587"/>
                    <a:pt x="14946" y="30587"/>
                    <a:pt x="14949" y="30587"/>
                  </a:cubicBezTo>
                  <a:cubicBezTo>
                    <a:pt x="15089" y="30563"/>
                    <a:pt x="15167" y="30530"/>
                    <a:pt x="15208" y="30530"/>
                  </a:cubicBezTo>
                  <a:cubicBezTo>
                    <a:pt x="15215" y="30530"/>
                    <a:pt x="15220" y="30531"/>
                    <a:pt x="15225" y="30533"/>
                  </a:cubicBezTo>
                  <a:cubicBezTo>
                    <a:pt x="15249" y="30537"/>
                    <a:pt x="15249" y="30568"/>
                    <a:pt x="15238" y="30568"/>
                  </a:cubicBezTo>
                  <a:cubicBezTo>
                    <a:pt x="15233" y="30568"/>
                    <a:pt x="15226" y="30563"/>
                    <a:pt x="15218" y="30548"/>
                  </a:cubicBezTo>
                  <a:cubicBezTo>
                    <a:pt x="15204" y="30563"/>
                    <a:pt x="15186" y="30567"/>
                    <a:pt x="15169" y="30567"/>
                  </a:cubicBezTo>
                  <a:cubicBezTo>
                    <a:pt x="15148" y="30567"/>
                    <a:pt x="15130" y="30562"/>
                    <a:pt x="15122" y="30562"/>
                  </a:cubicBezTo>
                  <a:cubicBezTo>
                    <a:pt x="15112" y="30562"/>
                    <a:pt x="15120" y="30571"/>
                    <a:pt x="15165" y="30616"/>
                  </a:cubicBezTo>
                  <a:cubicBezTo>
                    <a:pt x="15188" y="30625"/>
                    <a:pt x="15211" y="30628"/>
                    <a:pt x="15235" y="30628"/>
                  </a:cubicBezTo>
                  <a:cubicBezTo>
                    <a:pt x="15261" y="30628"/>
                    <a:pt x="15288" y="30625"/>
                    <a:pt x="15316" y="30625"/>
                  </a:cubicBezTo>
                  <a:cubicBezTo>
                    <a:pt x="15341" y="30625"/>
                    <a:pt x="15368" y="30627"/>
                    <a:pt x="15397" y="30636"/>
                  </a:cubicBezTo>
                  <a:cubicBezTo>
                    <a:pt x="15484" y="30557"/>
                    <a:pt x="15588" y="30525"/>
                    <a:pt x="15723" y="30518"/>
                  </a:cubicBezTo>
                  <a:cubicBezTo>
                    <a:pt x="15725" y="30518"/>
                    <a:pt x="15727" y="30518"/>
                    <a:pt x="15729" y="30518"/>
                  </a:cubicBezTo>
                  <a:cubicBezTo>
                    <a:pt x="15795" y="30518"/>
                    <a:pt x="15883" y="30748"/>
                    <a:pt x="15965" y="30748"/>
                  </a:cubicBezTo>
                  <a:cubicBezTo>
                    <a:pt x="15968" y="30748"/>
                    <a:pt x="15970" y="30748"/>
                    <a:pt x="15973" y="30748"/>
                  </a:cubicBezTo>
                  <a:cubicBezTo>
                    <a:pt x="15999" y="30744"/>
                    <a:pt x="16027" y="30742"/>
                    <a:pt x="16056" y="30742"/>
                  </a:cubicBezTo>
                  <a:cubicBezTo>
                    <a:pt x="16119" y="30742"/>
                    <a:pt x="16187" y="30751"/>
                    <a:pt x="16262" y="30766"/>
                  </a:cubicBezTo>
                  <a:cubicBezTo>
                    <a:pt x="16265" y="30766"/>
                    <a:pt x="16269" y="30765"/>
                    <a:pt x="16272" y="30765"/>
                  </a:cubicBezTo>
                  <a:cubicBezTo>
                    <a:pt x="16360" y="30765"/>
                    <a:pt x="16423" y="30957"/>
                    <a:pt x="16470" y="30957"/>
                  </a:cubicBezTo>
                  <a:cubicBezTo>
                    <a:pt x="16477" y="30957"/>
                    <a:pt x="16484" y="30952"/>
                    <a:pt x="16491" y="30940"/>
                  </a:cubicBezTo>
                  <a:cubicBezTo>
                    <a:pt x="16520" y="30954"/>
                    <a:pt x="16555" y="30968"/>
                    <a:pt x="16583" y="30968"/>
                  </a:cubicBezTo>
                  <a:cubicBezTo>
                    <a:pt x="16604" y="30968"/>
                    <a:pt x="16621" y="30960"/>
                    <a:pt x="16629" y="30939"/>
                  </a:cubicBezTo>
                  <a:cubicBezTo>
                    <a:pt x="16476" y="30926"/>
                    <a:pt x="16666" y="30833"/>
                    <a:pt x="16759" y="30833"/>
                  </a:cubicBezTo>
                  <a:cubicBezTo>
                    <a:pt x="16806" y="30833"/>
                    <a:pt x="16828" y="30857"/>
                    <a:pt x="16766" y="30928"/>
                  </a:cubicBezTo>
                  <a:cubicBezTo>
                    <a:pt x="16810" y="30886"/>
                    <a:pt x="16873" y="30896"/>
                    <a:pt x="16972" y="30888"/>
                  </a:cubicBezTo>
                  <a:cubicBezTo>
                    <a:pt x="17023" y="30917"/>
                    <a:pt x="17071" y="30927"/>
                    <a:pt x="17118" y="30927"/>
                  </a:cubicBezTo>
                  <a:cubicBezTo>
                    <a:pt x="17253" y="30927"/>
                    <a:pt x="17375" y="30839"/>
                    <a:pt x="17518" y="30839"/>
                  </a:cubicBezTo>
                  <a:cubicBezTo>
                    <a:pt x="17528" y="30839"/>
                    <a:pt x="17537" y="30839"/>
                    <a:pt x="17547" y="30840"/>
                  </a:cubicBezTo>
                  <a:cubicBezTo>
                    <a:pt x="17556" y="30841"/>
                    <a:pt x="17569" y="30841"/>
                    <a:pt x="17583" y="30841"/>
                  </a:cubicBezTo>
                  <a:cubicBezTo>
                    <a:pt x="17701" y="30841"/>
                    <a:pt x="17961" y="30820"/>
                    <a:pt x="17975" y="30819"/>
                  </a:cubicBezTo>
                  <a:cubicBezTo>
                    <a:pt x="18109" y="30812"/>
                    <a:pt x="18148" y="30798"/>
                    <a:pt x="18139" y="30785"/>
                  </a:cubicBezTo>
                  <a:cubicBezTo>
                    <a:pt x="18179" y="30776"/>
                    <a:pt x="18222" y="30767"/>
                    <a:pt x="18268" y="30767"/>
                  </a:cubicBezTo>
                  <a:cubicBezTo>
                    <a:pt x="18306" y="30767"/>
                    <a:pt x="18345" y="30773"/>
                    <a:pt x="18387" y="30792"/>
                  </a:cubicBezTo>
                  <a:cubicBezTo>
                    <a:pt x="18437" y="30802"/>
                    <a:pt x="18491" y="30806"/>
                    <a:pt x="18548" y="30806"/>
                  </a:cubicBezTo>
                  <a:cubicBezTo>
                    <a:pt x="18580" y="30806"/>
                    <a:pt x="18614" y="30804"/>
                    <a:pt x="18649" y="30802"/>
                  </a:cubicBezTo>
                  <a:cubicBezTo>
                    <a:pt x="18744" y="30797"/>
                    <a:pt x="18849" y="30785"/>
                    <a:pt x="18963" y="30780"/>
                  </a:cubicBezTo>
                  <a:cubicBezTo>
                    <a:pt x="18988" y="30774"/>
                    <a:pt x="19013" y="30772"/>
                    <a:pt x="19037" y="30772"/>
                  </a:cubicBezTo>
                  <a:cubicBezTo>
                    <a:pt x="19079" y="30772"/>
                    <a:pt x="19119" y="30778"/>
                    <a:pt x="19155" y="30778"/>
                  </a:cubicBezTo>
                  <a:cubicBezTo>
                    <a:pt x="19167" y="30778"/>
                    <a:pt x="19178" y="30777"/>
                    <a:pt x="19189" y="30776"/>
                  </a:cubicBezTo>
                  <a:cubicBezTo>
                    <a:pt x="19210" y="30799"/>
                    <a:pt x="19231" y="30806"/>
                    <a:pt x="19251" y="30806"/>
                  </a:cubicBezTo>
                  <a:cubicBezTo>
                    <a:pt x="19279" y="30806"/>
                    <a:pt x="19305" y="30792"/>
                    <a:pt x="19329" y="30792"/>
                  </a:cubicBezTo>
                  <a:cubicBezTo>
                    <a:pt x="19339" y="30792"/>
                    <a:pt x="19348" y="30794"/>
                    <a:pt x="19356" y="30800"/>
                  </a:cubicBezTo>
                  <a:cubicBezTo>
                    <a:pt x="19378" y="30802"/>
                    <a:pt x="19397" y="30816"/>
                    <a:pt x="19411" y="30833"/>
                  </a:cubicBezTo>
                  <a:cubicBezTo>
                    <a:pt x="19401" y="30851"/>
                    <a:pt x="19406" y="30865"/>
                    <a:pt x="19440" y="30871"/>
                  </a:cubicBezTo>
                  <a:cubicBezTo>
                    <a:pt x="19461" y="30906"/>
                    <a:pt x="19476" y="30941"/>
                    <a:pt x="19491" y="30941"/>
                  </a:cubicBezTo>
                  <a:cubicBezTo>
                    <a:pt x="19497" y="30941"/>
                    <a:pt x="19504" y="30935"/>
                    <a:pt x="19511" y="30919"/>
                  </a:cubicBezTo>
                  <a:cubicBezTo>
                    <a:pt x="19555" y="30884"/>
                    <a:pt x="19566" y="30864"/>
                    <a:pt x="19560" y="30864"/>
                  </a:cubicBezTo>
                  <a:cubicBezTo>
                    <a:pt x="19555" y="30864"/>
                    <a:pt x="19543" y="30873"/>
                    <a:pt x="19528" y="30893"/>
                  </a:cubicBezTo>
                  <a:lnTo>
                    <a:pt x="19528" y="30893"/>
                  </a:lnTo>
                  <a:cubicBezTo>
                    <a:pt x="19536" y="30882"/>
                    <a:pt x="19541" y="30874"/>
                    <a:pt x="19547" y="30865"/>
                  </a:cubicBezTo>
                  <a:cubicBezTo>
                    <a:pt x="19548" y="30864"/>
                    <a:pt x="19548" y="30864"/>
                    <a:pt x="19549" y="30864"/>
                  </a:cubicBezTo>
                  <a:cubicBezTo>
                    <a:pt x="19682" y="30844"/>
                    <a:pt x="19920" y="30833"/>
                    <a:pt x="20103" y="30833"/>
                  </a:cubicBezTo>
                  <a:cubicBezTo>
                    <a:pt x="20145" y="30833"/>
                    <a:pt x="20184" y="30833"/>
                    <a:pt x="20218" y="30835"/>
                  </a:cubicBezTo>
                  <a:cubicBezTo>
                    <a:pt x="20244" y="30835"/>
                    <a:pt x="20268" y="30836"/>
                    <a:pt x="20291" y="30836"/>
                  </a:cubicBezTo>
                  <a:cubicBezTo>
                    <a:pt x="20647" y="30836"/>
                    <a:pt x="20627" y="30740"/>
                    <a:pt x="20983" y="30740"/>
                  </a:cubicBezTo>
                  <a:cubicBezTo>
                    <a:pt x="21006" y="30740"/>
                    <a:pt x="21030" y="30740"/>
                    <a:pt x="21056" y="30741"/>
                  </a:cubicBezTo>
                  <a:cubicBezTo>
                    <a:pt x="21002" y="30722"/>
                    <a:pt x="20979" y="30666"/>
                    <a:pt x="21012" y="30630"/>
                  </a:cubicBezTo>
                  <a:lnTo>
                    <a:pt x="21012" y="30630"/>
                  </a:lnTo>
                  <a:cubicBezTo>
                    <a:pt x="21035" y="30659"/>
                    <a:pt x="21082" y="30673"/>
                    <a:pt x="21130" y="30673"/>
                  </a:cubicBezTo>
                  <a:cubicBezTo>
                    <a:pt x="21184" y="30673"/>
                    <a:pt x="21238" y="30655"/>
                    <a:pt x="21257" y="30620"/>
                  </a:cubicBezTo>
                  <a:cubicBezTo>
                    <a:pt x="21296" y="30624"/>
                    <a:pt x="21350" y="30625"/>
                    <a:pt x="21412" y="30625"/>
                  </a:cubicBezTo>
                  <a:cubicBezTo>
                    <a:pt x="21605" y="30625"/>
                    <a:pt x="21884" y="30613"/>
                    <a:pt x="22082" y="30613"/>
                  </a:cubicBezTo>
                  <a:cubicBezTo>
                    <a:pt x="22209" y="30613"/>
                    <a:pt x="22303" y="30618"/>
                    <a:pt x="22319" y="30634"/>
                  </a:cubicBezTo>
                  <a:lnTo>
                    <a:pt x="22319" y="30634"/>
                  </a:lnTo>
                  <a:cubicBezTo>
                    <a:pt x="22310" y="30623"/>
                    <a:pt x="22302" y="30610"/>
                    <a:pt x="22293" y="30599"/>
                  </a:cubicBezTo>
                  <a:cubicBezTo>
                    <a:pt x="22294" y="30599"/>
                    <a:pt x="22294" y="30599"/>
                    <a:pt x="22295" y="30599"/>
                  </a:cubicBezTo>
                  <a:cubicBezTo>
                    <a:pt x="22316" y="30599"/>
                    <a:pt x="22349" y="30644"/>
                    <a:pt x="22393" y="30673"/>
                  </a:cubicBezTo>
                  <a:cubicBezTo>
                    <a:pt x="22393" y="30677"/>
                    <a:pt x="22391" y="30678"/>
                    <a:pt x="22393" y="30682"/>
                  </a:cubicBezTo>
                  <a:cubicBezTo>
                    <a:pt x="22395" y="30692"/>
                    <a:pt x="22397" y="30696"/>
                    <a:pt x="22399" y="30696"/>
                  </a:cubicBezTo>
                  <a:cubicBezTo>
                    <a:pt x="22401" y="30696"/>
                    <a:pt x="22404" y="30691"/>
                    <a:pt x="22407" y="30682"/>
                  </a:cubicBezTo>
                  <a:cubicBezTo>
                    <a:pt x="22408" y="30682"/>
                    <a:pt x="22408" y="30683"/>
                    <a:pt x="22410" y="30685"/>
                  </a:cubicBezTo>
                  <a:cubicBezTo>
                    <a:pt x="22451" y="30691"/>
                    <a:pt x="22477" y="30694"/>
                    <a:pt x="22493" y="30694"/>
                  </a:cubicBezTo>
                  <a:cubicBezTo>
                    <a:pt x="22549" y="30694"/>
                    <a:pt x="22463" y="30660"/>
                    <a:pt x="22416" y="30660"/>
                  </a:cubicBezTo>
                  <a:cubicBezTo>
                    <a:pt x="22415" y="30660"/>
                    <a:pt x="22414" y="30660"/>
                    <a:pt x="22412" y="30660"/>
                  </a:cubicBezTo>
                  <a:cubicBezTo>
                    <a:pt x="22430" y="30584"/>
                    <a:pt x="22456" y="30415"/>
                    <a:pt x="22501" y="30415"/>
                  </a:cubicBezTo>
                  <a:cubicBezTo>
                    <a:pt x="22504" y="30415"/>
                    <a:pt x="22507" y="30415"/>
                    <a:pt x="22510" y="30417"/>
                  </a:cubicBezTo>
                  <a:cubicBezTo>
                    <a:pt x="22536" y="30423"/>
                    <a:pt x="22567" y="30458"/>
                    <a:pt x="22605" y="30458"/>
                  </a:cubicBezTo>
                  <a:cubicBezTo>
                    <a:pt x="22621" y="30458"/>
                    <a:pt x="22638" y="30453"/>
                    <a:pt x="22656" y="30437"/>
                  </a:cubicBezTo>
                  <a:lnTo>
                    <a:pt x="22656" y="30437"/>
                  </a:lnTo>
                  <a:cubicBezTo>
                    <a:pt x="22636" y="30454"/>
                    <a:pt x="22908" y="30467"/>
                    <a:pt x="23212" y="30467"/>
                  </a:cubicBezTo>
                  <a:cubicBezTo>
                    <a:pt x="23535" y="30467"/>
                    <a:pt x="23894" y="30453"/>
                    <a:pt x="23973" y="30415"/>
                  </a:cubicBezTo>
                  <a:cubicBezTo>
                    <a:pt x="24048" y="30555"/>
                    <a:pt x="24403" y="30589"/>
                    <a:pt x="24566" y="30589"/>
                  </a:cubicBezTo>
                  <a:cubicBezTo>
                    <a:pt x="24604" y="30589"/>
                    <a:pt x="24632" y="30587"/>
                    <a:pt x="24643" y="30584"/>
                  </a:cubicBezTo>
                  <a:cubicBezTo>
                    <a:pt x="24658" y="30580"/>
                    <a:pt x="24674" y="30579"/>
                    <a:pt x="24690" y="30579"/>
                  </a:cubicBezTo>
                  <a:cubicBezTo>
                    <a:pt x="24733" y="30579"/>
                    <a:pt x="24777" y="30590"/>
                    <a:pt x="24817" y="30602"/>
                  </a:cubicBezTo>
                  <a:cubicBezTo>
                    <a:pt x="24851" y="30611"/>
                    <a:pt x="24964" y="30614"/>
                    <a:pt x="25103" y="30614"/>
                  </a:cubicBezTo>
                  <a:cubicBezTo>
                    <a:pt x="25262" y="30614"/>
                    <a:pt x="25454" y="30611"/>
                    <a:pt x="25602" y="30611"/>
                  </a:cubicBezTo>
                  <a:cubicBezTo>
                    <a:pt x="25731" y="30611"/>
                    <a:pt x="25826" y="30613"/>
                    <a:pt x="25834" y="30623"/>
                  </a:cubicBezTo>
                  <a:cubicBezTo>
                    <a:pt x="25850" y="30621"/>
                    <a:pt x="25863" y="30618"/>
                    <a:pt x="25878" y="30618"/>
                  </a:cubicBezTo>
                  <a:cubicBezTo>
                    <a:pt x="25901" y="30618"/>
                    <a:pt x="25930" y="30624"/>
                    <a:pt x="25988" y="30643"/>
                  </a:cubicBezTo>
                  <a:cubicBezTo>
                    <a:pt x="26021" y="30645"/>
                    <a:pt x="26064" y="30660"/>
                    <a:pt x="26122" y="30660"/>
                  </a:cubicBezTo>
                  <a:cubicBezTo>
                    <a:pt x="26146" y="30660"/>
                    <a:pt x="26173" y="30657"/>
                    <a:pt x="26203" y="30650"/>
                  </a:cubicBezTo>
                  <a:cubicBezTo>
                    <a:pt x="26229" y="30662"/>
                    <a:pt x="26257" y="30666"/>
                    <a:pt x="26287" y="30666"/>
                  </a:cubicBezTo>
                  <a:cubicBezTo>
                    <a:pt x="26339" y="30666"/>
                    <a:pt x="26399" y="30654"/>
                    <a:pt x="26467" y="30654"/>
                  </a:cubicBezTo>
                  <a:cubicBezTo>
                    <a:pt x="26514" y="30654"/>
                    <a:pt x="26564" y="30660"/>
                    <a:pt x="26619" y="30679"/>
                  </a:cubicBezTo>
                  <a:cubicBezTo>
                    <a:pt x="26767" y="30691"/>
                    <a:pt x="26873" y="30694"/>
                    <a:pt x="26950" y="30697"/>
                  </a:cubicBezTo>
                  <a:cubicBezTo>
                    <a:pt x="26958" y="30691"/>
                    <a:pt x="26966" y="30687"/>
                    <a:pt x="26978" y="30679"/>
                  </a:cubicBezTo>
                  <a:cubicBezTo>
                    <a:pt x="26998" y="30683"/>
                    <a:pt x="27014" y="30685"/>
                    <a:pt x="27030" y="30687"/>
                  </a:cubicBezTo>
                  <a:cubicBezTo>
                    <a:pt x="27027" y="30687"/>
                    <a:pt x="27024" y="30687"/>
                    <a:pt x="27021" y="30687"/>
                  </a:cubicBezTo>
                  <a:cubicBezTo>
                    <a:pt x="27001" y="30687"/>
                    <a:pt x="26980" y="30691"/>
                    <a:pt x="26963" y="30697"/>
                  </a:cubicBezTo>
                  <a:cubicBezTo>
                    <a:pt x="27015" y="30698"/>
                    <a:pt x="27057" y="30701"/>
                    <a:pt x="27079" y="30706"/>
                  </a:cubicBezTo>
                  <a:cubicBezTo>
                    <a:pt x="27095" y="30715"/>
                    <a:pt x="27104" y="30718"/>
                    <a:pt x="27109" y="30718"/>
                  </a:cubicBezTo>
                  <a:cubicBezTo>
                    <a:pt x="27121" y="30718"/>
                    <a:pt x="27103" y="30697"/>
                    <a:pt x="27073" y="30697"/>
                  </a:cubicBezTo>
                  <a:cubicBezTo>
                    <a:pt x="27071" y="30697"/>
                    <a:pt x="27070" y="30697"/>
                    <a:pt x="27069" y="30697"/>
                  </a:cubicBezTo>
                  <a:cubicBezTo>
                    <a:pt x="27060" y="30692"/>
                    <a:pt x="27049" y="30689"/>
                    <a:pt x="27039" y="30688"/>
                  </a:cubicBezTo>
                  <a:lnTo>
                    <a:pt x="27039" y="30688"/>
                  </a:lnTo>
                  <a:cubicBezTo>
                    <a:pt x="27066" y="30691"/>
                    <a:pt x="27087" y="30693"/>
                    <a:pt x="27103" y="30693"/>
                  </a:cubicBezTo>
                  <a:cubicBezTo>
                    <a:pt x="27159" y="30693"/>
                    <a:pt x="27161" y="30677"/>
                    <a:pt x="27167" y="30670"/>
                  </a:cubicBezTo>
                  <a:cubicBezTo>
                    <a:pt x="27167" y="30670"/>
                    <a:pt x="27167" y="30670"/>
                    <a:pt x="27167" y="30670"/>
                  </a:cubicBezTo>
                  <a:cubicBezTo>
                    <a:pt x="27177" y="30670"/>
                    <a:pt x="27201" y="30628"/>
                    <a:pt x="27409" y="30610"/>
                  </a:cubicBezTo>
                  <a:cubicBezTo>
                    <a:pt x="27422" y="30613"/>
                    <a:pt x="27434" y="30615"/>
                    <a:pt x="27446" y="30615"/>
                  </a:cubicBezTo>
                  <a:cubicBezTo>
                    <a:pt x="27490" y="30615"/>
                    <a:pt x="27531" y="30595"/>
                    <a:pt x="27570" y="30595"/>
                  </a:cubicBezTo>
                  <a:cubicBezTo>
                    <a:pt x="27581" y="30595"/>
                    <a:pt x="27592" y="30597"/>
                    <a:pt x="27603" y="30602"/>
                  </a:cubicBezTo>
                  <a:cubicBezTo>
                    <a:pt x="27622" y="30585"/>
                    <a:pt x="27641" y="30579"/>
                    <a:pt x="27659" y="30579"/>
                  </a:cubicBezTo>
                  <a:cubicBezTo>
                    <a:pt x="27695" y="30579"/>
                    <a:pt x="27729" y="30605"/>
                    <a:pt x="27761" y="30628"/>
                  </a:cubicBezTo>
                  <a:cubicBezTo>
                    <a:pt x="27778" y="30653"/>
                    <a:pt x="27808" y="30658"/>
                    <a:pt x="27843" y="30658"/>
                  </a:cubicBezTo>
                  <a:cubicBezTo>
                    <a:pt x="27873" y="30658"/>
                    <a:pt x="27907" y="30654"/>
                    <a:pt x="27937" y="30654"/>
                  </a:cubicBezTo>
                  <a:cubicBezTo>
                    <a:pt x="27969" y="30654"/>
                    <a:pt x="27997" y="30659"/>
                    <a:pt x="28012" y="30682"/>
                  </a:cubicBezTo>
                  <a:cubicBezTo>
                    <a:pt x="28030" y="30666"/>
                    <a:pt x="28048" y="30659"/>
                    <a:pt x="28066" y="30659"/>
                  </a:cubicBezTo>
                  <a:cubicBezTo>
                    <a:pt x="28089" y="30659"/>
                    <a:pt x="28111" y="30671"/>
                    <a:pt x="28134" y="30694"/>
                  </a:cubicBezTo>
                  <a:cubicBezTo>
                    <a:pt x="28143" y="30703"/>
                    <a:pt x="28152" y="30706"/>
                    <a:pt x="28161" y="30706"/>
                  </a:cubicBezTo>
                  <a:cubicBezTo>
                    <a:pt x="28181" y="30706"/>
                    <a:pt x="28203" y="30690"/>
                    <a:pt x="28224" y="30690"/>
                  </a:cubicBezTo>
                  <a:cubicBezTo>
                    <a:pt x="28235" y="30690"/>
                    <a:pt x="28245" y="30694"/>
                    <a:pt x="28256" y="30705"/>
                  </a:cubicBezTo>
                  <a:cubicBezTo>
                    <a:pt x="28297" y="30710"/>
                    <a:pt x="28341" y="30698"/>
                    <a:pt x="28390" y="30750"/>
                  </a:cubicBezTo>
                  <a:cubicBezTo>
                    <a:pt x="28411" y="30748"/>
                    <a:pt x="28429" y="30747"/>
                    <a:pt x="28445" y="30747"/>
                  </a:cubicBezTo>
                  <a:cubicBezTo>
                    <a:pt x="28520" y="30747"/>
                    <a:pt x="28532" y="30768"/>
                    <a:pt x="28539" y="30768"/>
                  </a:cubicBezTo>
                  <a:cubicBezTo>
                    <a:pt x="28540" y="30768"/>
                    <a:pt x="28541" y="30768"/>
                    <a:pt x="28542" y="30766"/>
                  </a:cubicBezTo>
                  <a:cubicBezTo>
                    <a:pt x="28546" y="30766"/>
                    <a:pt x="28550" y="30698"/>
                    <a:pt x="28567" y="30698"/>
                  </a:cubicBezTo>
                  <a:cubicBezTo>
                    <a:pt x="28571" y="30698"/>
                    <a:pt x="28575" y="30703"/>
                    <a:pt x="28581" y="30714"/>
                  </a:cubicBezTo>
                  <a:cubicBezTo>
                    <a:pt x="28609" y="30714"/>
                    <a:pt x="28659" y="30699"/>
                    <a:pt x="28749" y="30682"/>
                  </a:cubicBezTo>
                  <a:cubicBezTo>
                    <a:pt x="28788" y="30699"/>
                    <a:pt x="28820" y="30705"/>
                    <a:pt x="28846" y="30705"/>
                  </a:cubicBezTo>
                  <a:cubicBezTo>
                    <a:pt x="28881" y="30705"/>
                    <a:pt x="28907" y="30696"/>
                    <a:pt x="28925" y="30693"/>
                  </a:cubicBezTo>
                  <a:cubicBezTo>
                    <a:pt x="28931" y="30683"/>
                    <a:pt x="28936" y="30679"/>
                    <a:pt x="28941" y="30679"/>
                  </a:cubicBezTo>
                  <a:cubicBezTo>
                    <a:pt x="28972" y="30679"/>
                    <a:pt x="29002" y="30809"/>
                    <a:pt x="29010" y="30825"/>
                  </a:cubicBezTo>
                  <a:cubicBezTo>
                    <a:pt x="29013" y="30827"/>
                    <a:pt x="29016" y="30828"/>
                    <a:pt x="29019" y="30828"/>
                  </a:cubicBezTo>
                  <a:cubicBezTo>
                    <a:pt x="29032" y="30828"/>
                    <a:pt x="29048" y="30811"/>
                    <a:pt x="29136" y="30807"/>
                  </a:cubicBezTo>
                  <a:cubicBezTo>
                    <a:pt x="29143" y="30811"/>
                    <a:pt x="29164" y="30812"/>
                    <a:pt x="29195" y="30812"/>
                  </a:cubicBezTo>
                  <a:cubicBezTo>
                    <a:pt x="29383" y="30812"/>
                    <a:pt x="29937" y="30743"/>
                    <a:pt x="30007" y="30705"/>
                  </a:cubicBezTo>
                  <a:cubicBezTo>
                    <a:pt x="30036" y="30709"/>
                    <a:pt x="30067" y="30755"/>
                    <a:pt x="30103" y="30755"/>
                  </a:cubicBezTo>
                  <a:cubicBezTo>
                    <a:pt x="30118" y="30755"/>
                    <a:pt x="30134" y="30747"/>
                    <a:pt x="30151" y="30723"/>
                  </a:cubicBezTo>
                  <a:cubicBezTo>
                    <a:pt x="30171" y="30696"/>
                    <a:pt x="30192" y="30687"/>
                    <a:pt x="30214" y="30687"/>
                  </a:cubicBezTo>
                  <a:cubicBezTo>
                    <a:pt x="30257" y="30687"/>
                    <a:pt x="30304" y="30722"/>
                    <a:pt x="30358" y="30723"/>
                  </a:cubicBezTo>
                  <a:cubicBezTo>
                    <a:pt x="30362" y="30726"/>
                    <a:pt x="30367" y="30727"/>
                    <a:pt x="30372" y="30727"/>
                  </a:cubicBezTo>
                  <a:cubicBezTo>
                    <a:pt x="30398" y="30727"/>
                    <a:pt x="30427" y="30689"/>
                    <a:pt x="30457" y="30689"/>
                  </a:cubicBezTo>
                  <a:cubicBezTo>
                    <a:pt x="30468" y="30689"/>
                    <a:pt x="30479" y="30694"/>
                    <a:pt x="30490" y="30707"/>
                  </a:cubicBezTo>
                  <a:cubicBezTo>
                    <a:pt x="30507" y="30720"/>
                    <a:pt x="30524" y="30723"/>
                    <a:pt x="30541" y="30723"/>
                  </a:cubicBezTo>
                  <a:cubicBezTo>
                    <a:pt x="30555" y="30723"/>
                    <a:pt x="30569" y="30721"/>
                    <a:pt x="30583" y="30721"/>
                  </a:cubicBezTo>
                  <a:cubicBezTo>
                    <a:pt x="30603" y="30721"/>
                    <a:pt x="30623" y="30724"/>
                    <a:pt x="30644" y="30740"/>
                  </a:cubicBezTo>
                  <a:cubicBezTo>
                    <a:pt x="30663" y="30747"/>
                    <a:pt x="30681" y="30749"/>
                    <a:pt x="30701" y="30749"/>
                  </a:cubicBezTo>
                  <a:cubicBezTo>
                    <a:pt x="30751" y="30749"/>
                    <a:pt x="30804" y="30732"/>
                    <a:pt x="30861" y="30732"/>
                  </a:cubicBezTo>
                  <a:cubicBezTo>
                    <a:pt x="30892" y="30732"/>
                    <a:pt x="30925" y="30737"/>
                    <a:pt x="30959" y="30754"/>
                  </a:cubicBezTo>
                  <a:cubicBezTo>
                    <a:pt x="30995" y="30735"/>
                    <a:pt x="31033" y="30716"/>
                    <a:pt x="31072" y="30716"/>
                  </a:cubicBezTo>
                  <a:cubicBezTo>
                    <a:pt x="31096" y="30716"/>
                    <a:pt x="31121" y="30723"/>
                    <a:pt x="31147" y="30744"/>
                  </a:cubicBezTo>
                  <a:cubicBezTo>
                    <a:pt x="31199" y="30785"/>
                    <a:pt x="31281" y="30800"/>
                    <a:pt x="31379" y="30800"/>
                  </a:cubicBezTo>
                  <a:cubicBezTo>
                    <a:pt x="31604" y="30800"/>
                    <a:pt x="31910" y="30722"/>
                    <a:pt x="32125" y="30722"/>
                  </a:cubicBezTo>
                  <a:cubicBezTo>
                    <a:pt x="32130" y="30722"/>
                    <a:pt x="32134" y="30722"/>
                    <a:pt x="32139" y="30722"/>
                  </a:cubicBezTo>
                  <a:cubicBezTo>
                    <a:pt x="32170" y="30722"/>
                    <a:pt x="32197" y="30725"/>
                    <a:pt x="32221" y="30729"/>
                  </a:cubicBezTo>
                  <a:cubicBezTo>
                    <a:pt x="32220" y="30725"/>
                    <a:pt x="32218" y="30722"/>
                    <a:pt x="32217" y="30715"/>
                  </a:cubicBezTo>
                  <a:cubicBezTo>
                    <a:pt x="32213" y="30705"/>
                    <a:pt x="32210" y="30701"/>
                    <a:pt x="32208" y="30697"/>
                  </a:cubicBezTo>
                  <a:lnTo>
                    <a:pt x="32208" y="30697"/>
                  </a:lnTo>
                  <a:cubicBezTo>
                    <a:pt x="32212" y="30701"/>
                    <a:pt x="32219" y="30706"/>
                    <a:pt x="32230" y="30706"/>
                  </a:cubicBezTo>
                  <a:cubicBezTo>
                    <a:pt x="32234" y="30706"/>
                    <a:pt x="32239" y="30705"/>
                    <a:pt x="32245" y="30703"/>
                  </a:cubicBezTo>
                  <a:cubicBezTo>
                    <a:pt x="32272" y="30686"/>
                    <a:pt x="32311" y="30677"/>
                    <a:pt x="32368" y="30666"/>
                  </a:cubicBezTo>
                  <a:cubicBezTo>
                    <a:pt x="32414" y="30672"/>
                    <a:pt x="32472" y="30712"/>
                    <a:pt x="32544" y="30712"/>
                  </a:cubicBezTo>
                  <a:cubicBezTo>
                    <a:pt x="32561" y="30712"/>
                    <a:pt x="32578" y="30710"/>
                    <a:pt x="32596" y="30705"/>
                  </a:cubicBezTo>
                  <a:cubicBezTo>
                    <a:pt x="32622" y="30716"/>
                    <a:pt x="32647" y="30721"/>
                    <a:pt x="32671" y="30721"/>
                  </a:cubicBezTo>
                  <a:cubicBezTo>
                    <a:pt x="32712" y="30721"/>
                    <a:pt x="32750" y="30708"/>
                    <a:pt x="32785" y="30697"/>
                  </a:cubicBezTo>
                  <a:cubicBezTo>
                    <a:pt x="32789" y="30694"/>
                    <a:pt x="32793" y="30694"/>
                    <a:pt x="32797" y="30693"/>
                  </a:cubicBezTo>
                  <a:cubicBezTo>
                    <a:pt x="32781" y="30670"/>
                    <a:pt x="32778" y="30623"/>
                    <a:pt x="32793" y="30623"/>
                  </a:cubicBezTo>
                  <a:cubicBezTo>
                    <a:pt x="32797" y="30623"/>
                    <a:pt x="32803" y="30627"/>
                    <a:pt x="32810" y="30636"/>
                  </a:cubicBezTo>
                  <a:cubicBezTo>
                    <a:pt x="32839" y="30589"/>
                    <a:pt x="32867" y="30606"/>
                    <a:pt x="32895" y="30579"/>
                  </a:cubicBezTo>
                  <a:cubicBezTo>
                    <a:pt x="32918" y="30600"/>
                    <a:pt x="32942" y="30633"/>
                    <a:pt x="32966" y="30633"/>
                  </a:cubicBezTo>
                  <a:cubicBezTo>
                    <a:pt x="32973" y="30633"/>
                    <a:pt x="32979" y="30631"/>
                    <a:pt x="32986" y="30626"/>
                  </a:cubicBezTo>
                  <a:cubicBezTo>
                    <a:pt x="32990" y="30621"/>
                    <a:pt x="32995" y="30620"/>
                    <a:pt x="32999" y="30620"/>
                  </a:cubicBezTo>
                  <a:cubicBezTo>
                    <a:pt x="33004" y="30620"/>
                    <a:pt x="33010" y="30622"/>
                    <a:pt x="33015" y="30626"/>
                  </a:cubicBezTo>
                  <a:cubicBezTo>
                    <a:pt x="33045" y="30626"/>
                    <a:pt x="33069" y="30646"/>
                    <a:pt x="33085" y="30681"/>
                  </a:cubicBezTo>
                  <a:cubicBezTo>
                    <a:pt x="33102" y="30694"/>
                    <a:pt x="33111" y="30703"/>
                    <a:pt x="33112" y="30711"/>
                  </a:cubicBezTo>
                  <a:cubicBezTo>
                    <a:pt x="33214" y="30764"/>
                    <a:pt x="33469" y="30797"/>
                    <a:pt x="33707" y="30797"/>
                  </a:cubicBezTo>
                  <a:cubicBezTo>
                    <a:pt x="33904" y="30797"/>
                    <a:pt x="34089" y="30774"/>
                    <a:pt x="34167" y="30723"/>
                  </a:cubicBezTo>
                  <a:cubicBezTo>
                    <a:pt x="34187" y="30747"/>
                    <a:pt x="34208" y="30756"/>
                    <a:pt x="34229" y="30756"/>
                  </a:cubicBezTo>
                  <a:cubicBezTo>
                    <a:pt x="34287" y="30756"/>
                    <a:pt x="34349" y="30687"/>
                    <a:pt x="34414" y="30687"/>
                  </a:cubicBezTo>
                  <a:cubicBezTo>
                    <a:pt x="34420" y="30687"/>
                    <a:pt x="34426" y="30687"/>
                    <a:pt x="34433" y="30689"/>
                  </a:cubicBezTo>
                  <a:cubicBezTo>
                    <a:pt x="34494" y="30629"/>
                    <a:pt x="34559" y="30595"/>
                    <a:pt x="34627" y="30595"/>
                  </a:cubicBezTo>
                  <a:cubicBezTo>
                    <a:pt x="34666" y="30595"/>
                    <a:pt x="34705" y="30606"/>
                    <a:pt x="34746" y="30630"/>
                  </a:cubicBezTo>
                  <a:cubicBezTo>
                    <a:pt x="34802" y="30679"/>
                    <a:pt x="34861" y="30703"/>
                    <a:pt x="34922" y="30705"/>
                  </a:cubicBezTo>
                  <a:cubicBezTo>
                    <a:pt x="34923" y="30705"/>
                    <a:pt x="34925" y="30705"/>
                    <a:pt x="34927" y="30705"/>
                  </a:cubicBezTo>
                  <a:cubicBezTo>
                    <a:pt x="34987" y="30705"/>
                    <a:pt x="35048" y="30681"/>
                    <a:pt x="35113" y="30636"/>
                  </a:cubicBezTo>
                  <a:cubicBezTo>
                    <a:pt x="35179" y="30683"/>
                    <a:pt x="35234" y="30699"/>
                    <a:pt x="35279" y="30699"/>
                  </a:cubicBezTo>
                  <a:cubicBezTo>
                    <a:pt x="35371" y="30699"/>
                    <a:pt x="35426" y="30635"/>
                    <a:pt x="35460" y="30623"/>
                  </a:cubicBezTo>
                  <a:cubicBezTo>
                    <a:pt x="35481" y="30652"/>
                    <a:pt x="35493" y="30660"/>
                    <a:pt x="35501" y="30660"/>
                  </a:cubicBezTo>
                  <a:cubicBezTo>
                    <a:pt x="35513" y="30660"/>
                    <a:pt x="35515" y="30641"/>
                    <a:pt x="35518" y="30639"/>
                  </a:cubicBezTo>
                  <a:cubicBezTo>
                    <a:pt x="35520" y="30631"/>
                    <a:pt x="35524" y="30615"/>
                    <a:pt x="35538" y="30615"/>
                  </a:cubicBezTo>
                  <a:cubicBezTo>
                    <a:pt x="35548" y="30615"/>
                    <a:pt x="35564" y="30622"/>
                    <a:pt x="35587" y="30646"/>
                  </a:cubicBezTo>
                  <a:cubicBezTo>
                    <a:pt x="35712" y="30764"/>
                    <a:pt x="36564" y="30824"/>
                    <a:pt x="36761" y="30827"/>
                  </a:cubicBezTo>
                  <a:cubicBezTo>
                    <a:pt x="36867" y="30828"/>
                    <a:pt x="36971" y="30828"/>
                    <a:pt x="37077" y="30829"/>
                  </a:cubicBezTo>
                  <a:cubicBezTo>
                    <a:pt x="37077" y="30829"/>
                    <a:pt x="37078" y="30829"/>
                    <a:pt x="37078" y="30829"/>
                  </a:cubicBezTo>
                  <a:cubicBezTo>
                    <a:pt x="37156" y="30829"/>
                    <a:pt x="37343" y="30622"/>
                    <a:pt x="37404" y="30622"/>
                  </a:cubicBezTo>
                  <a:cubicBezTo>
                    <a:pt x="37411" y="30622"/>
                    <a:pt x="37417" y="30625"/>
                    <a:pt x="37420" y="30632"/>
                  </a:cubicBezTo>
                  <a:cubicBezTo>
                    <a:pt x="37434" y="30664"/>
                    <a:pt x="37448" y="30671"/>
                    <a:pt x="37462" y="30671"/>
                  </a:cubicBezTo>
                  <a:cubicBezTo>
                    <a:pt x="37474" y="30671"/>
                    <a:pt x="37486" y="30667"/>
                    <a:pt x="37499" y="30667"/>
                  </a:cubicBezTo>
                  <a:cubicBezTo>
                    <a:pt x="37511" y="30667"/>
                    <a:pt x="37523" y="30671"/>
                    <a:pt x="37535" y="30687"/>
                  </a:cubicBezTo>
                  <a:cubicBezTo>
                    <a:pt x="37545" y="30698"/>
                    <a:pt x="37556" y="30702"/>
                    <a:pt x="37566" y="30702"/>
                  </a:cubicBezTo>
                  <a:cubicBezTo>
                    <a:pt x="37598" y="30702"/>
                    <a:pt x="37633" y="30662"/>
                    <a:pt x="37669" y="30654"/>
                  </a:cubicBezTo>
                  <a:cubicBezTo>
                    <a:pt x="37683" y="30627"/>
                    <a:pt x="37698" y="30617"/>
                    <a:pt x="37713" y="30617"/>
                  </a:cubicBezTo>
                  <a:cubicBezTo>
                    <a:pt x="37749" y="30617"/>
                    <a:pt x="37787" y="30674"/>
                    <a:pt x="37827" y="30679"/>
                  </a:cubicBezTo>
                  <a:cubicBezTo>
                    <a:pt x="37847" y="30706"/>
                    <a:pt x="37866" y="30714"/>
                    <a:pt x="37886" y="30714"/>
                  </a:cubicBezTo>
                  <a:cubicBezTo>
                    <a:pt x="37913" y="30714"/>
                    <a:pt x="37940" y="30701"/>
                    <a:pt x="37969" y="30701"/>
                  </a:cubicBezTo>
                  <a:cubicBezTo>
                    <a:pt x="37983" y="30701"/>
                    <a:pt x="37997" y="30704"/>
                    <a:pt x="38011" y="30713"/>
                  </a:cubicBezTo>
                  <a:cubicBezTo>
                    <a:pt x="38077" y="30746"/>
                    <a:pt x="38131" y="30781"/>
                    <a:pt x="38177" y="30785"/>
                  </a:cubicBezTo>
                  <a:cubicBezTo>
                    <a:pt x="38178" y="30785"/>
                    <a:pt x="38179" y="30785"/>
                    <a:pt x="38179" y="30785"/>
                  </a:cubicBezTo>
                  <a:cubicBezTo>
                    <a:pt x="38207" y="30785"/>
                    <a:pt x="38232" y="30826"/>
                    <a:pt x="38254" y="30826"/>
                  </a:cubicBezTo>
                  <a:cubicBezTo>
                    <a:pt x="38267" y="30826"/>
                    <a:pt x="38279" y="30812"/>
                    <a:pt x="38290" y="30764"/>
                  </a:cubicBezTo>
                  <a:cubicBezTo>
                    <a:pt x="38300" y="30777"/>
                    <a:pt x="38310" y="30782"/>
                    <a:pt x="38319" y="30782"/>
                  </a:cubicBezTo>
                  <a:cubicBezTo>
                    <a:pt x="38347" y="30782"/>
                    <a:pt x="38367" y="30732"/>
                    <a:pt x="38380" y="30732"/>
                  </a:cubicBezTo>
                  <a:cubicBezTo>
                    <a:pt x="38386" y="30732"/>
                    <a:pt x="38390" y="30739"/>
                    <a:pt x="38394" y="30761"/>
                  </a:cubicBezTo>
                  <a:cubicBezTo>
                    <a:pt x="38404" y="30750"/>
                    <a:pt x="38409" y="30747"/>
                    <a:pt x="38411" y="30747"/>
                  </a:cubicBezTo>
                  <a:cubicBezTo>
                    <a:pt x="38413" y="30747"/>
                    <a:pt x="38414" y="30748"/>
                    <a:pt x="38416" y="30748"/>
                  </a:cubicBezTo>
                  <a:cubicBezTo>
                    <a:pt x="38419" y="30748"/>
                    <a:pt x="38424" y="30743"/>
                    <a:pt x="38442" y="30711"/>
                  </a:cubicBezTo>
                  <a:cubicBezTo>
                    <a:pt x="38454" y="30643"/>
                    <a:pt x="38472" y="30597"/>
                    <a:pt x="38498" y="30597"/>
                  </a:cubicBezTo>
                  <a:cubicBezTo>
                    <a:pt x="38516" y="30597"/>
                    <a:pt x="38538" y="30617"/>
                    <a:pt x="38564" y="30663"/>
                  </a:cubicBezTo>
                  <a:cubicBezTo>
                    <a:pt x="38565" y="30663"/>
                    <a:pt x="38565" y="30663"/>
                    <a:pt x="38566" y="30663"/>
                  </a:cubicBezTo>
                  <a:cubicBezTo>
                    <a:pt x="38600" y="30663"/>
                    <a:pt x="38695" y="30749"/>
                    <a:pt x="38745" y="30776"/>
                  </a:cubicBezTo>
                  <a:cubicBezTo>
                    <a:pt x="38760" y="30764"/>
                    <a:pt x="38776" y="30759"/>
                    <a:pt x="38792" y="30759"/>
                  </a:cubicBezTo>
                  <a:cubicBezTo>
                    <a:pt x="38832" y="30759"/>
                    <a:pt x="38877" y="30785"/>
                    <a:pt x="38927" y="30786"/>
                  </a:cubicBezTo>
                  <a:cubicBezTo>
                    <a:pt x="39036" y="30714"/>
                    <a:pt x="39375" y="30671"/>
                    <a:pt x="39435" y="30651"/>
                  </a:cubicBezTo>
                  <a:cubicBezTo>
                    <a:pt x="39451" y="30666"/>
                    <a:pt x="39465" y="30671"/>
                    <a:pt x="39478" y="30671"/>
                  </a:cubicBezTo>
                  <a:cubicBezTo>
                    <a:pt x="39511" y="30671"/>
                    <a:pt x="39535" y="30638"/>
                    <a:pt x="39553" y="30638"/>
                  </a:cubicBezTo>
                  <a:cubicBezTo>
                    <a:pt x="39555" y="30638"/>
                    <a:pt x="39558" y="30638"/>
                    <a:pt x="39559" y="30639"/>
                  </a:cubicBezTo>
                  <a:cubicBezTo>
                    <a:pt x="39566" y="30638"/>
                    <a:pt x="39572" y="30635"/>
                    <a:pt x="39577" y="30632"/>
                  </a:cubicBezTo>
                  <a:lnTo>
                    <a:pt x="39577" y="30632"/>
                  </a:lnTo>
                  <a:cubicBezTo>
                    <a:pt x="39574" y="30642"/>
                    <a:pt x="39573" y="30652"/>
                    <a:pt x="39570" y="30666"/>
                  </a:cubicBezTo>
                  <a:cubicBezTo>
                    <a:pt x="39565" y="30673"/>
                    <a:pt x="39570" y="30686"/>
                    <a:pt x="39606" y="30698"/>
                  </a:cubicBezTo>
                  <a:cubicBezTo>
                    <a:pt x="39643" y="30711"/>
                    <a:pt x="39711" y="30725"/>
                    <a:pt x="39833" y="30730"/>
                  </a:cubicBezTo>
                  <a:cubicBezTo>
                    <a:pt x="39857" y="30770"/>
                    <a:pt x="39879" y="30784"/>
                    <a:pt x="39902" y="30784"/>
                  </a:cubicBezTo>
                  <a:cubicBezTo>
                    <a:pt x="39929" y="30784"/>
                    <a:pt x="39956" y="30761"/>
                    <a:pt x="39980" y="30737"/>
                  </a:cubicBezTo>
                  <a:cubicBezTo>
                    <a:pt x="40000" y="30739"/>
                    <a:pt x="40118" y="30746"/>
                    <a:pt x="40245" y="30746"/>
                  </a:cubicBezTo>
                  <a:cubicBezTo>
                    <a:pt x="40403" y="30746"/>
                    <a:pt x="40577" y="30735"/>
                    <a:pt x="40598" y="30689"/>
                  </a:cubicBezTo>
                  <a:cubicBezTo>
                    <a:pt x="40640" y="30678"/>
                    <a:pt x="40678" y="30672"/>
                    <a:pt x="40714" y="30672"/>
                  </a:cubicBezTo>
                  <a:cubicBezTo>
                    <a:pt x="40743" y="30672"/>
                    <a:pt x="40770" y="30676"/>
                    <a:pt x="40797" y="30685"/>
                  </a:cubicBezTo>
                  <a:cubicBezTo>
                    <a:pt x="40849" y="30666"/>
                    <a:pt x="41388" y="30503"/>
                    <a:pt x="41577" y="30503"/>
                  </a:cubicBezTo>
                  <a:cubicBezTo>
                    <a:pt x="41608" y="30503"/>
                    <a:pt x="41630" y="30507"/>
                    <a:pt x="41639" y="30517"/>
                  </a:cubicBezTo>
                  <a:cubicBezTo>
                    <a:pt x="41668" y="30560"/>
                    <a:pt x="41699" y="30537"/>
                    <a:pt x="41732" y="30573"/>
                  </a:cubicBezTo>
                  <a:cubicBezTo>
                    <a:pt x="41766" y="30541"/>
                    <a:pt x="41801" y="30524"/>
                    <a:pt x="41838" y="30500"/>
                  </a:cubicBezTo>
                  <a:cubicBezTo>
                    <a:pt x="41851" y="30494"/>
                    <a:pt x="41864" y="30492"/>
                    <a:pt x="41878" y="30492"/>
                  </a:cubicBezTo>
                  <a:cubicBezTo>
                    <a:pt x="41922" y="30492"/>
                    <a:pt x="41971" y="30515"/>
                    <a:pt x="42025" y="30515"/>
                  </a:cubicBezTo>
                  <a:cubicBezTo>
                    <a:pt x="42052" y="30515"/>
                    <a:pt x="42080" y="30509"/>
                    <a:pt x="42110" y="30492"/>
                  </a:cubicBezTo>
                  <a:cubicBezTo>
                    <a:pt x="42116" y="30493"/>
                    <a:pt x="42121" y="30494"/>
                    <a:pt x="42127" y="30494"/>
                  </a:cubicBezTo>
                  <a:cubicBezTo>
                    <a:pt x="42163" y="30494"/>
                    <a:pt x="42200" y="30468"/>
                    <a:pt x="42241" y="30468"/>
                  </a:cubicBezTo>
                  <a:cubicBezTo>
                    <a:pt x="42256" y="30468"/>
                    <a:pt x="42272" y="30472"/>
                    <a:pt x="42288" y="30482"/>
                  </a:cubicBezTo>
                  <a:cubicBezTo>
                    <a:pt x="42347" y="30476"/>
                    <a:pt x="42843" y="30409"/>
                    <a:pt x="42964" y="30409"/>
                  </a:cubicBezTo>
                  <a:cubicBezTo>
                    <a:pt x="42976" y="30409"/>
                    <a:pt x="42984" y="30410"/>
                    <a:pt x="42988" y="30411"/>
                  </a:cubicBezTo>
                  <a:cubicBezTo>
                    <a:pt x="42995" y="30417"/>
                    <a:pt x="43020" y="30419"/>
                    <a:pt x="43058" y="30419"/>
                  </a:cubicBezTo>
                  <a:cubicBezTo>
                    <a:pt x="43192" y="30419"/>
                    <a:pt x="43489" y="30388"/>
                    <a:pt x="43728" y="30354"/>
                  </a:cubicBezTo>
                  <a:lnTo>
                    <a:pt x="43766" y="30354"/>
                  </a:lnTo>
                  <a:lnTo>
                    <a:pt x="44078" y="30359"/>
                  </a:lnTo>
                  <a:cubicBezTo>
                    <a:pt x="44078" y="30358"/>
                    <a:pt x="44077" y="30355"/>
                    <a:pt x="44075" y="30354"/>
                  </a:cubicBezTo>
                  <a:lnTo>
                    <a:pt x="44385" y="30354"/>
                  </a:lnTo>
                  <a:cubicBezTo>
                    <a:pt x="44378" y="30356"/>
                    <a:pt x="44371" y="30360"/>
                    <a:pt x="44366" y="30364"/>
                  </a:cubicBezTo>
                  <a:lnTo>
                    <a:pt x="44453" y="30366"/>
                  </a:lnTo>
                  <a:cubicBezTo>
                    <a:pt x="44450" y="30362"/>
                    <a:pt x="44448" y="30356"/>
                    <a:pt x="44445" y="30354"/>
                  </a:cubicBezTo>
                  <a:lnTo>
                    <a:pt x="44618" y="30354"/>
                  </a:lnTo>
                  <a:cubicBezTo>
                    <a:pt x="44615" y="30359"/>
                    <a:pt x="44611" y="30364"/>
                    <a:pt x="44610" y="30368"/>
                  </a:cubicBezTo>
                  <a:lnTo>
                    <a:pt x="44666" y="30370"/>
                  </a:lnTo>
                  <a:cubicBezTo>
                    <a:pt x="44659" y="30366"/>
                    <a:pt x="44651" y="30359"/>
                    <a:pt x="44645" y="30354"/>
                  </a:cubicBezTo>
                  <a:lnTo>
                    <a:pt x="44815" y="30354"/>
                  </a:lnTo>
                  <a:cubicBezTo>
                    <a:pt x="44812" y="30355"/>
                    <a:pt x="44808" y="30356"/>
                    <a:pt x="44807" y="30359"/>
                  </a:cubicBezTo>
                  <a:cubicBezTo>
                    <a:pt x="44799" y="30364"/>
                    <a:pt x="44792" y="30367"/>
                    <a:pt x="44784" y="30371"/>
                  </a:cubicBezTo>
                  <a:lnTo>
                    <a:pt x="45360" y="30382"/>
                  </a:lnTo>
                  <a:cubicBezTo>
                    <a:pt x="45351" y="30363"/>
                    <a:pt x="45341" y="30357"/>
                    <a:pt x="45331" y="30357"/>
                  </a:cubicBezTo>
                  <a:cubicBezTo>
                    <a:pt x="45313" y="30357"/>
                    <a:pt x="45295" y="30379"/>
                    <a:pt x="45276" y="30379"/>
                  </a:cubicBezTo>
                  <a:cubicBezTo>
                    <a:pt x="45266" y="30379"/>
                    <a:pt x="45255" y="30373"/>
                    <a:pt x="45245" y="30354"/>
                  </a:cubicBezTo>
                  <a:cubicBezTo>
                    <a:pt x="45215" y="30366"/>
                    <a:pt x="45187" y="30370"/>
                    <a:pt x="45159" y="30370"/>
                  </a:cubicBezTo>
                  <a:cubicBezTo>
                    <a:pt x="45107" y="30370"/>
                    <a:pt x="45058" y="30356"/>
                    <a:pt x="45010" y="30354"/>
                  </a:cubicBezTo>
                  <a:lnTo>
                    <a:pt x="45009" y="30354"/>
                  </a:lnTo>
                  <a:lnTo>
                    <a:pt x="46752" y="30352"/>
                  </a:lnTo>
                  <a:lnTo>
                    <a:pt x="46752" y="30352"/>
                  </a:lnTo>
                  <a:cubicBezTo>
                    <a:pt x="46752" y="30371"/>
                    <a:pt x="46752" y="30389"/>
                    <a:pt x="46751" y="30406"/>
                  </a:cubicBezTo>
                  <a:lnTo>
                    <a:pt x="46756" y="30406"/>
                  </a:lnTo>
                  <a:cubicBezTo>
                    <a:pt x="46755" y="30404"/>
                    <a:pt x="46755" y="30383"/>
                    <a:pt x="46755" y="30355"/>
                  </a:cubicBezTo>
                  <a:lnTo>
                    <a:pt x="46755" y="30327"/>
                  </a:lnTo>
                  <a:lnTo>
                    <a:pt x="46755" y="30280"/>
                  </a:lnTo>
                  <a:lnTo>
                    <a:pt x="46755" y="30277"/>
                  </a:lnTo>
                  <a:lnTo>
                    <a:pt x="46755" y="30216"/>
                  </a:lnTo>
                  <a:lnTo>
                    <a:pt x="46755" y="30143"/>
                  </a:lnTo>
                  <a:lnTo>
                    <a:pt x="46755" y="29870"/>
                  </a:lnTo>
                  <a:lnTo>
                    <a:pt x="47179" y="829"/>
                  </a:lnTo>
                  <a:lnTo>
                    <a:pt x="0" y="0"/>
                  </a:lnTo>
                  <a:close/>
                </a:path>
              </a:pathLst>
            </a:custGeom>
            <a:solidFill>
              <a:schemeClr val="lt1"/>
            </a:solidFill>
            <a:ln>
              <a:noFill/>
            </a:ln>
            <a:effectLst>
              <a:outerShdw blurRad="57150" dist="57150" dir="348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1836083">
              <a:off x="8090429" y="-112155"/>
              <a:ext cx="937139" cy="834721"/>
            </a:xfrm>
            <a:custGeom>
              <a:avLst/>
              <a:gdLst/>
              <a:ahLst/>
              <a:cxnLst/>
              <a:rect l="l" t="t" r="r" b="b"/>
              <a:pathLst>
                <a:path w="20359" h="18134" extrusionOk="0">
                  <a:moveTo>
                    <a:pt x="18882" y="15810"/>
                  </a:moveTo>
                  <a:cubicBezTo>
                    <a:pt x="18882" y="15810"/>
                    <a:pt x="18882" y="15810"/>
                    <a:pt x="18882" y="15811"/>
                  </a:cubicBezTo>
                  <a:lnTo>
                    <a:pt x="18882" y="15811"/>
                  </a:lnTo>
                  <a:cubicBezTo>
                    <a:pt x="18882" y="15810"/>
                    <a:pt x="18882" y="15810"/>
                    <a:pt x="18882" y="15810"/>
                  </a:cubicBezTo>
                  <a:close/>
                  <a:moveTo>
                    <a:pt x="3411" y="0"/>
                  </a:moveTo>
                  <a:cubicBezTo>
                    <a:pt x="3385" y="0"/>
                    <a:pt x="3348" y="13"/>
                    <a:pt x="3304" y="34"/>
                  </a:cubicBezTo>
                  <a:cubicBezTo>
                    <a:pt x="3289" y="42"/>
                    <a:pt x="3273" y="50"/>
                    <a:pt x="3255" y="61"/>
                  </a:cubicBezTo>
                  <a:cubicBezTo>
                    <a:pt x="3160" y="115"/>
                    <a:pt x="3044" y="199"/>
                    <a:pt x="2931" y="287"/>
                  </a:cubicBezTo>
                  <a:cubicBezTo>
                    <a:pt x="2913" y="302"/>
                    <a:pt x="2895" y="317"/>
                    <a:pt x="2876" y="332"/>
                  </a:cubicBezTo>
                  <a:cubicBezTo>
                    <a:pt x="2807" y="388"/>
                    <a:pt x="2738" y="445"/>
                    <a:pt x="2681" y="498"/>
                  </a:cubicBezTo>
                  <a:cubicBezTo>
                    <a:pt x="2635" y="538"/>
                    <a:pt x="2596" y="574"/>
                    <a:pt x="2566" y="605"/>
                  </a:cubicBezTo>
                  <a:cubicBezTo>
                    <a:pt x="2554" y="616"/>
                    <a:pt x="2543" y="626"/>
                    <a:pt x="2531" y="637"/>
                  </a:cubicBezTo>
                  <a:cubicBezTo>
                    <a:pt x="2512" y="654"/>
                    <a:pt x="2493" y="672"/>
                    <a:pt x="2473" y="689"/>
                  </a:cubicBezTo>
                  <a:cubicBezTo>
                    <a:pt x="2454" y="705"/>
                    <a:pt x="2437" y="721"/>
                    <a:pt x="2417" y="737"/>
                  </a:cubicBezTo>
                  <a:cubicBezTo>
                    <a:pt x="2406" y="747"/>
                    <a:pt x="2395" y="756"/>
                    <a:pt x="2383" y="766"/>
                  </a:cubicBezTo>
                  <a:cubicBezTo>
                    <a:pt x="2303" y="831"/>
                    <a:pt x="2215" y="897"/>
                    <a:pt x="2130" y="952"/>
                  </a:cubicBezTo>
                  <a:cubicBezTo>
                    <a:pt x="2115" y="961"/>
                    <a:pt x="2101" y="971"/>
                    <a:pt x="2086" y="980"/>
                  </a:cubicBezTo>
                  <a:cubicBezTo>
                    <a:pt x="2086" y="980"/>
                    <a:pt x="2085" y="981"/>
                    <a:pt x="2083" y="981"/>
                  </a:cubicBezTo>
                  <a:cubicBezTo>
                    <a:pt x="2062" y="995"/>
                    <a:pt x="2042" y="1007"/>
                    <a:pt x="2022" y="1017"/>
                  </a:cubicBezTo>
                  <a:cubicBezTo>
                    <a:pt x="2016" y="1020"/>
                    <a:pt x="2011" y="1023"/>
                    <a:pt x="2007" y="1026"/>
                  </a:cubicBezTo>
                  <a:cubicBezTo>
                    <a:pt x="1990" y="1035"/>
                    <a:pt x="1973" y="1043"/>
                    <a:pt x="1957" y="1051"/>
                  </a:cubicBezTo>
                  <a:cubicBezTo>
                    <a:pt x="1952" y="1052"/>
                    <a:pt x="1947" y="1055"/>
                    <a:pt x="1943" y="1058"/>
                  </a:cubicBezTo>
                  <a:cubicBezTo>
                    <a:pt x="1896" y="1078"/>
                    <a:pt x="1856" y="1090"/>
                    <a:pt x="1822" y="1092"/>
                  </a:cubicBezTo>
                  <a:cubicBezTo>
                    <a:pt x="1795" y="1094"/>
                    <a:pt x="1767" y="1105"/>
                    <a:pt x="1739" y="1121"/>
                  </a:cubicBezTo>
                  <a:cubicBezTo>
                    <a:pt x="1593" y="1204"/>
                    <a:pt x="1451" y="1442"/>
                    <a:pt x="1451" y="1442"/>
                  </a:cubicBezTo>
                  <a:cubicBezTo>
                    <a:pt x="1451" y="1442"/>
                    <a:pt x="1384" y="1504"/>
                    <a:pt x="1290" y="1579"/>
                  </a:cubicBezTo>
                  <a:cubicBezTo>
                    <a:pt x="1270" y="1595"/>
                    <a:pt x="1249" y="1612"/>
                    <a:pt x="1226" y="1630"/>
                  </a:cubicBezTo>
                  <a:cubicBezTo>
                    <a:pt x="1179" y="1663"/>
                    <a:pt x="1129" y="1698"/>
                    <a:pt x="1080" y="1730"/>
                  </a:cubicBezTo>
                  <a:cubicBezTo>
                    <a:pt x="983" y="1790"/>
                    <a:pt x="885" y="1836"/>
                    <a:pt x="813" y="1836"/>
                  </a:cubicBezTo>
                  <a:cubicBezTo>
                    <a:pt x="809" y="1836"/>
                    <a:pt x="805" y="1836"/>
                    <a:pt x="801" y="1836"/>
                  </a:cubicBezTo>
                  <a:cubicBezTo>
                    <a:pt x="779" y="1833"/>
                    <a:pt x="758" y="1828"/>
                    <a:pt x="741" y="1815"/>
                  </a:cubicBezTo>
                  <a:cubicBezTo>
                    <a:pt x="738" y="1813"/>
                    <a:pt x="736" y="1812"/>
                    <a:pt x="734" y="1809"/>
                  </a:cubicBezTo>
                  <a:cubicBezTo>
                    <a:pt x="724" y="1804"/>
                    <a:pt x="715" y="1801"/>
                    <a:pt x="706" y="1801"/>
                  </a:cubicBezTo>
                  <a:cubicBezTo>
                    <a:pt x="703" y="1801"/>
                    <a:pt x="700" y="1802"/>
                    <a:pt x="697" y="1802"/>
                  </a:cubicBezTo>
                  <a:cubicBezTo>
                    <a:pt x="628" y="1817"/>
                    <a:pt x="574" y="1989"/>
                    <a:pt x="533" y="2190"/>
                  </a:cubicBezTo>
                  <a:cubicBezTo>
                    <a:pt x="532" y="2195"/>
                    <a:pt x="531" y="2200"/>
                    <a:pt x="529" y="2206"/>
                  </a:cubicBezTo>
                  <a:cubicBezTo>
                    <a:pt x="524" y="2235"/>
                    <a:pt x="519" y="2265"/>
                    <a:pt x="513" y="2293"/>
                  </a:cubicBezTo>
                  <a:cubicBezTo>
                    <a:pt x="508" y="2324"/>
                    <a:pt x="504" y="2354"/>
                    <a:pt x="499" y="2384"/>
                  </a:cubicBezTo>
                  <a:cubicBezTo>
                    <a:pt x="492" y="2423"/>
                    <a:pt x="486" y="2460"/>
                    <a:pt x="481" y="2496"/>
                  </a:cubicBezTo>
                  <a:cubicBezTo>
                    <a:pt x="465" y="2610"/>
                    <a:pt x="453" y="2713"/>
                    <a:pt x="445" y="2779"/>
                  </a:cubicBezTo>
                  <a:cubicBezTo>
                    <a:pt x="440" y="2825"/>
                    <a:pt x="421" y="2892"/>
                    <a:pt x="394" y="2972"/>
                  </a:cubicBezTo>
                  <a:cubicBezTo>
                    <a:pt x="273" y="3328"/>
                    <a:pt x="0" y="3947"/>
                    <a:pt x="86" y="4183"/>
                  </a:cubicBezTo>
                  <a:cubicBezTo>
                    <a:pt x="180" y="4440"/>
                    <a:pt x="166" y="4785"/>
                    <a:pt x="213" y="4888"/>
                  </a:cubicBezTo>
                  <a:cubicBezTo>
                    <a:pt x="219" y="4900"/>
                    <a:pt x="225" y="4909"/>
                    <a:pt x="233" y="4914"/>
                  </a:cubicBezTo>
                  <a:cubicBezTo>
                    <a:pt x="241" y="4920"/>
                    <a:pt x="319" y="4973"/>
                    <a:pt x="445" y="5065"/>
                  </a:cubicBezTo>
                  <a:cubicBezTo>
                    <a:pt x="450" y="5069"/>
                    <a:pt x="457" y="5073"/>
                    <a:pt x="462" y="5078"/>
                  </a:cubicBezTo>
                  <a:cubicBezTo>
                    <a:pt x="722" y="5263"/>
                    <a:pt x="1180" y="5591"/>
                    <a:pt x="1728" y="5988"/>
                  </a:cubicBezTo>
                  <a:cubicBezTo>
                    <a:pt x="1751" y="6004"/>
                    <a:pt x="1773" y="6020"/>
                    <a:pt x="1795" y="6036"/>
                  </a:cubicBezTo>
                  <a:cubicBezTo>
                    <a:pt x="1823" y="6056"/>
                    <a:pt x="1852" y="6076"/>
                    <a:pt x="1880" y="6096"/>
                  </a:cubicBezTo>
                  <a:cubicBezTo>
                    <a:pt x="2622" y="6633"/>
                    <a:pt x="3503" y="7275"/>
                    <a:pt x="4279" y="7850"/>
                  </a:cubicBezTo>
                  <a:cubicBezTo>
                    <a:pt x="4286" y="7855"/>
                    <a:pt x="4294" y="7860"/>
                    <a:pt x="4300" y="7866"/>
                  </a:cubicBezTo>
                  <a:cubicBezTo>
                    <a:pt x="4329" y="7887"/>
                    <a:pt x="4355" y="7907"/>
                    <a:pt x="4382" y="7927"/>
                  </a:cubicBezTo>
                  <a:cubicBezTo>
                    <a:pt x="4390" y="7933"/>
                    <a:pt x="4398" y="7939"/>
                    <a:pt x="4406" y="7945"/>
                  </a:cubicBezTo>
                  <a:cubicBezTo>
                    <a:pt x="4430" y="7962"/>
                    <a:pt x="4454" y="7981"/>
                    <a:pt x="4479" y="7998"/>
                  </a:cubicBezTo>
                  <a:cubicBezTo>
                    <a:pt x="4611" y="8097"/>
                    <a:pt x="4740" y="8194"/>
                    <a:pt x="4863" y="8286"/>
                  </a:cubicBezTo>
                  <a:cubicBezTo>
                    <a:pt x="4866" y="8288"/>
                    <a:pt x="4870" y="8290"/>
                    <a:pt x="4872" y="8293"/>
                  </a:cubicBezTo>
                  <a:cubicBezTo>
                    <a:pt x="4937" y="8341"/>
                    <a:pt x="5000" y="8389"/>
                    <a:pt x="5061" y="8435"/>
                  </a:cubicBezTo>
                  <a:cubicBezTo>
                    <a:pt x="5083" y="8452"/>
                    <a:pt x="5106" y="8469"/>
                    <a:pt x="5127" y="8485"/>
                  </a:cubicBezTo>
                  <a:lnTo>
                    <a:pt x="5131" y="8489"/>
                  </a:lnTo>
                  <a:cubicBezTo>
                    <a:pt x="5142" y="8497"/>
                    <a:pt x="5152" y="8505"/>
                    <a:pt x="5163" y="8513"/>
                  </a:cubicBezTo>
                  <a:cubicBezTo>
                    <a:pt x="5506" y="8773"/>
                    <a:pt x="5791" y="8995"/>
                    <a:pt x="5982" y="9153"/>
                  </a:cubicBezTo>
                  <a:cubicBezTo>
                    <a:pt x="5983" y="9154"/>
                    <a:pt x="5984" y="9154"/>
                    <a:pt x="5986" y="9156"/>
                  </a:cubicBezTo>
                  <a:cubicBezTo>
                    <a:pt x="5994" y="9162"/>
                    <a:pt x="6002" y="9169"/>
                    <a:pt x="6010" y="9176"/>
                  </a:cubicBezTo>
                  <a:cubicBezTo>
                    <a:pt x="6012" y="9179"/>
                    <a:pt x="6014" y="9180"/>
                    <a:pt x="6016" y="9181"/>
                  </a:cubicBezTo>
                  <a:cubicBezTo>
                    <a:pt x="6023" y="9187"/>
                    <a:pt x="6030" y="9193"/>
                    <a:pt x="6037" y="9199"/>
                  </a:cubicBezTo>
                  <a:cubicBezTo>
                    <a:pt x="6039" y="9201"/>
                    <a:pt x="6042" y="9203"/>
                    <a:pt x="6045" y="9205"/>
                  </a:cubicBezTo>
                  <a:cubicBezTo>
                    <a:pt x="6050" y="9211"/>
                    <a:pt x="6055" y="9215"/>
                    <a:pt x="6061" y="9220"/>
                  </a:cubicBezTo>
                  <a:cubicBezTo>
                    <a:pt x="6065" y="9223"/>
                    <a:pt x="6067" y="9225"/>
                    <a:pt x="6071" y="9228"/>
                  </a:cubicBezTo>
                  <a:cubicBezTo>
                    <a:pt x="6075" y="9232"/>
                    <a:pt x="6081" y="9236"/>
                    <a:pt x="6085" y="9240"/>
                  </a:cubicBezTo>
                  <a:cubicBezTo>
                    <a:pt x="6089" y="9243"/>
                    <a:pt x="6091" y="9246"/>
                    <a:pt x="6096" y="9248"/>
                  </a:cubicBezTo>
                  <a:cubicBezTo>
                    <a:pt x="6100" y="9252"/>
                    <a:pt x="6104" y="9256"/>
                    <a:pt x="6106" y="9259"/>
                  </a:cubicBezTo>
                  <a:cubicBezTo>
                    <a:pt x="6110" y="9262"/>
                    <a:pt x="6114" y="9266"/>
                    <a:pt x="6117" y="9268"/>
                  </a:cubicBezTo>
                  <a:cubicBezTo>
                    <a:pt x="6121" y="9271"/>
                    <a:pt x="6124" y="9274"/>
                    <a:pt x="6128" y="9278"/>
                  </a:cubicBezTo>
                  <a:cubicBezTo>
                    <a:pt x="6130" y="9280"/>
                    <a:pt x="6134" y="9283"/>
                    <a:pt x="6138" y="9287"/>
                  </a:cubicBezTo>
                  <a:cubicBezTo>
                    <a:pt x="6141" y="9290"/>
                    <a:pt x="6144" y="9292"/>
                    <a:pt x="6146" y="9295"/>
                  </a:cubicBezTo>
                  <a:cubicBezTo>
                    <a:pt x="6149" y="9298"/>
                    <a:pt x="6153" y="9300"/>
                    <a:pt x="6156" y="9303"/>
                  </a:cubicBezTo>
                  <a:cubicBezTo>
                    <a:pt x="6158" y="9306"/>
                    <a:pt x="6161" y="9308"/>
                    <a:pt x="6165" y="9311"/>
                  </a:cubicBezTo>
                  <a:cubicBezTo>
                    <a:pt x="6168" y="9314"/>
                    <a:pt x="6171" y="9317"/>
                    <a:pt x="6173" y="9319"/>
                  </a:cubicBezTo>
                  <a:cubicBezTo>
                    <a:pt x="6179" y="9325"/>
                    <a:pt x="6183" y="9329"/>
                    <a:pt x="6188" y="9334"/>
                  </a:cubicBezTo>
                  <a:cubicBezTo>
                    <a:pt x="6204" y="9349"/>
                    <a:pt x="6220" y="9365"/>
                    <a:pt x="6238" y="9381"/>
                  </a:cubicBezTo>
                  <a:cubicBezTo>
                    <a:pt x="6242" y="9385"/>
                    <a:pt x="6246" y="9389"/>
                    <a:pt x="6250" y="9393"/>
                  </a:cubicBezTo>
                  <a:cubicBezTo>
                    <a:pt x="6252" y="9396"/>
                    <a:pt x="6255" y="9398"/>
                    <a:pt x="6258" y="9401"/>
                  </a:cubicBezTo>
                  <a:cubicBezTo>
                    <a:pt x="6279" y="9420"/>
                    <a:pt x="6300" y="9440"/>
                    <a:pt x="6323" y="9460"/>
                  </a:cubicBezTo>
                  <a:cubicBezTo>
                    <a:pt x="6323" y="9461"/>
                    <a:pt x="6325" y="9461"/>
                    <a:pt x="6325" y="9461"/>
                  </a:cubicBezTo>
                  <a:cubicBezTo>
                    <a:pt x="6491" y="9610"/>
                    <a:pt x="6704" y="9781"/>
                    <a:pt x="6933" y="9956"/>
                  </a:cubicBezTo>
                  <a:cubicBezTo>
                    <a:pt x="6980" y="9992"/>
                    <a:pt x="7029" y="10029"/>
                    <a:pt x="7077" y="10065"/>
                  </a:cubicBezTo>
                  <a:cubicBezTo>
                    <a:pt x="7111" y="10091"/>
                    <a:pt x="7146" y="10116"/>
                    <a:pt x="7179" y="10142"/>
                  </a:cubicBezTo>
                  <a:cubicBezTo>
                    <a:pt x="7194" y="10152"/>
                    <a:pt x="7209" y="10163"/>
                    <a:pt x="7223" y="10174"/>
                  </a:cubicBezTo>
                  <a:cubicBezTo>
                    <a:pt x="7237" y="10183"/>
                    <a:pt x="7250" y="10194"/>
                    <a:pt x="7264" y="10203"/>
                  </a:cubicBezTo>
                  <a:cubicBezTo>
                    <a:pt x="7284" y="10218"/>
                    <a:pt x="7304" y="10233"/>
                    <a:pt x="7323" y="10248"/>
                  </a:cubicBezTo>
                  <a:cubicBezTo>
                    <a:pt x="7335" y="10256"/>
                    <a:pt x="7345" y="10264"/>
                    <a:pt x="7357" y="10272"/>
                  </a:cubicBezTo>
                  <a:cubicBezTo>
                    <a:pt x="7431" y="10327"/>
                    <a:pt x="7506" y="10380"/>
                    <a:pt x="7578" y="10431"/>
                  </a:cubicBezTo>
                  <a:cubicBezTo>
                    <a:pt x="7607" y="10451"/>
                    <a:pt x="7635" y="10471"/>
                    <a:pt x="7662" y="10491"/>
                  </a:cubicBezTo>
                  <a:cubicBezTo>
                    <a:pt x="7729" y="10538"/>
                    <a:pt x="7794" y="10585"/>
                    <a:pt x="7856" y="10629"/>
                  </a:cubicBezTo>
                  <a:cubicBezTo>
                    <a:pt x="7864" y="10635"/>
                    <a:pt x="7872" y="10640"/>
                    <a:pt x="7880" y="10645"/>
                  </a:cubicBezTo>
                  <a:cubicBezTo>
                    <a:pt x="7897" y="10657"/>
                    <a:pt x="7915" y="10670"/>
                    <a:pt x="7932" y="10682"/>
                  </a:cubicBezTo>
                  <a:cubicBezTo>
                    <a:pt x="7935" y="10683"/>
                    <a:pt x="7937" y="10686"/>
                    <a:pt x="7940" y="10687"/>
                  </a:cubicBezTo>
                  <a:cubicBezTo>
                    <a:pt x="7950" y="10694"/>
                    <a:pt x="7960" y="10702"/>
                    <a:pt x="7970" y="10708"/>
                  </a:cubicBezTo>
                  <a:cubicBezTo>
                    <a:pt x="7975" y="10712"/>
                    <a:pt x="7980" y="10715"/>
                    <a:pt x="7986" y="10719"/>
                  </a:cubicBezTo>
                  <a:cubicBezTo>
                    <a:pt x="8002" y="10730"/>
                    <a:pt x="8017" y="10741"/>
                    <a:pt x="8033" y="10751"/>
                  </a:cubicBezTo>
                  <a:cubicBezTo>
                    <a:pt x="8063" y="10774"/>
                    <a:pt x="8094" y="10795"/>
                    <a:pt x="8124" y="10816"/>
                  </a:cubicBezTo>
                  <a:cubicBezTo>
                    <a:pt x="8141" y="10828"/>
                    <a:pt x="8157" y="10838"/>
                    <a:pt x="8173" y="10849"/>
                  </a:cubicBezTo>
                  <a:cubicBezTo>
                    <a:pt x="8183" y="10856"/>
                    <a:pt x="8192" y="10862"/>
                    <a:pt x="8201" y="10869"/>
                  </a:cubicBezTo>
                  <a:cubicBezTo>
                    <a:pt x="8217" y="10880"/>
                    <a:pt x="8234" y="10891"/>
                    <a:pt x="8248" y="10901"/>
                  </a:cubicBezTo>
                  <a:cubicBezTo>
                    <a:pt x="8250" y="10903"/>
                    <a:pt x="8251" y="10903"/>
                    <a:pt x="8251" y="10904"/>
                  </a:cubicBezTo>
                  <a:cubicBezTo>
                    <a:pt x="8252" y="10904"/>
                    <a:pt x="8254" y="10905"/>
                    <a:pt x="8255" y="10907"/>
                  </a:cubicBezTo>
                  <a:cubicBezTo>
                    <a:pt x="8264" y="10912"/>
                    <a:pt x="8272" y="10917"/>
                    <a:pt x="8280" y="10924"/>
                  </a:cubicBezTo>
                  <a:cubicBezTo>
                    <a:pt x="8283" y="10925"/>
                    <a:pt x="8286" y="10927"/>
                    <a:pt x="8287" y="10928"/>
                  </a:cubicBezTo>
                  <a:cubicBezTo>
                    <a:pt x="8295" y="10933"/>
                    <a:pt x="8303" y="10939"/>
                    <a:pt x="8310" y="10944"/>
                  </a:cubicBezTo>
                  <a:cubicBezTo>
                    <a:pt x="8313" y="10946"/>
                    <a:pt x="8317" y="10948"/>
                    <a:pt x="8319" y="10950"/>
                  </a:cubicBezTo>
                  <a:cubicBezTo>
                    <a:pt x="8325" y="10954"/>
                    <a:pt x="8329" y="10956"/>
                    <a:pt x="8334" y="10960"/>
                  </a:cubicBezTo>
                  <a:cubicBezTo>
                    <a:pt x="8345" y="10967"/>
                    <a:pt x="8355" y="10975"/>
                    <a:pt x="8366" y="10982"/>
                  </a:cubicBezTo>
                  <a:cubicBezTo>
                    <a:pt x="8366" y="10982"/>
                    <a:pt x="8368" y="10983"/>
                    <a:pt x="8368" y="10983"/>
                  </a:cubicBezTo>
                  <a:cubicBezTo>
                    <a:pt x="8376" y="10988"/>
                    <a:pt x="8381" y="10992"/>
                    <a:pt x="8388" y="10996"/>
                  </a:cubicBezTo>
                  <a:cubicBezTo>
                    <a:pt x="8388" y="10996"/>
                    <a:pt x="8389" y="10996"/>
                    <a:pt x="8389" y="10998"/>
                  </a:cubicBezTo>
                  <a:cubicBezTo>
                    <a:pt x="8396" y="11002"/>
                    <a:pt x="8402" y="11006"/>
                    <a:pt x="8408" y="11010"/>
                  </a:cubicBezTo>
                  <a:cubicBezTo>
                    <a:pt x="8437" y="11030"/>
                    <a:pt x="8459" y="11045"/>
                    <a:pt x="8471" y="11053"/>
                  </a:cubicBezTo>
                  <a:cubicBezTo>
                    <a:pt x="8471" y="11053"/>
                    <a:pt x="8472" y="11053"/>
                    <a:pt x="8472" y="11054"/>
                  </a:cubicBezTo>
                  <a:cubicBezTo>
                    <a:pt x="8476" y="11057"/>
                    <a:pt x="8480" y="11058"/>
                    <a:pt x="8481" y="11059"/>
                  </a:cubicBezTo>
                  <a:lnTo>
                    <a:pt x="8483" y="11061"/>
                  </a:lnTo>
                  <a:cubicBezTo>
                    <a:pt x="8483" y="11061"/>
                    <a:pt x="8885" y="11363"/>
                    <a:pt x="9522" y="11843"/>
                  </a:cubicBezTo>
                  <a:cubicBezTo>
                    <a:pt x="9532" y="11850"/>
                    <a:pt x="9542" y="11858"/>
                    <a:pt x="9552" y="11866"/>
                  </a:cubicBezTo>
                  <a:cubicBezTo>
                    <a:pt x="9822" y="12069"/>
                    <a:pt x="10134" y="12304"/>
                    <a:pt x="10476" y="12561"/>
                  </a:cubicBezTo>
                  <a:cubicBezTo>
                    <a:pt x="10544" y="12612"/>
                    <a:pt x="10611" y="12663"/>
                    <a:pt x="10681" y="12715"/>
                  </a:cubicBezTo>
                  <a:cubicBezTo>
                    <a:pt x="10869" y="12849"/>
                    <a:pt x="11056" y="12984"/>
                    <a:pt x="11244" y="13120"/>
                  </a:cubicBezTo>
                  <a:cubicBezTo>
                    <a:pt x="11337" y="13187"/>
                    <a:pt x="11430" y="13255"/>
                    <a:pt x="11524" y="13322"/>
                  </a:cubicBezTo>
                  <a:cubicBezTo>
                    <a:pt x="11565" y="13353"/>
                    <a:pt x="11607" y="13382"/>
                    <a:pt x="11647" y="13413"/>
                  </a:cubicBezTo>
                  <a:cubicBezTo>
                    <a:pt x="11656" y="13420"/>
                    <a:pt x="11667" y="13428"/>
                    <a:pt x="11676" y="13435"/>
                  </a:cubicBezTo>
                  <a:cubicBezTo>
                    <a:pt x="11710" y="13460"/>
                    <a:pt x="11745" y="13485"/>
                    <a:pt x="11778" y="13511"/>
                  </a:cubicBezTo>
                  <a:cubicBezTo>
                    <a:pt x="11785" y="13516"/>
                    <a:pt x="11792" y="13520"/>
                    <a:pt x="11797" y="13526"/>
                  </a:cubicBezTo>
                  <a:cubicBezTo>
                    <a:pt x="11836" y="13555"/>
                    <a:pt x="11875" y="13585"/>
                    <a:pt x="11914" y="13614"/>
                  </a:cubicBezTo>
                  <a:cubicBezTo>
                    <a:pt x="11918" y="13618"/>
                    <a:pt x="11923" y="13622"/>
                    <a:pt x="11928" y="13626"/>
                  </a:cubicBezTo>
                  <a:cubicBezTo>
                    <a:pt x="13174" y="14589"/>
                    <a:pt x="14173" y="15633"/>
                    <a:pt x="15689" y="16469"/>
                  </a:cubicBezTo>
                  <a:cubicBezTo>
                    <a:pt x="15714" y="16489"/>
                    <a:pt x="15740" y="16508"/>
                    <a:pt x="15765" y="16528"/>
                  </a:cubicBezTo>
                  <a:cubicBezTo>
                    <a:pt x="15781" y="16540"/>
                    <a:pt x="15797" y="16552"/>
                    <a:pt x="15813" y="16564"/>
                  </a:cubicBezTo>
                  <a:cubicBezTo>
                    <a:pt x="15860" y="16600"/>
                    <a:pt x="15906" y="16635"/>
                    <a:pt x="15951" y="16671"/>
                  </a:cubicBezTo>
                  <a:cubicBezTo>
                    <a:pt x="15957" y="16675"/>
                    <a:pt x="15963" y="16680"/>
                    <a:pt x="15969" y="16685"/>
                  </a:cubicBezTo>
                  <a:cubicBezTo>
                    <a:pt x="15973" y="16689"/>
                    <a:pt x="15977" y="16691"/>
                    <a:pt x="15981" y="16695"/>
                  </a:cubicBezTo>
                  <a:cubicBezTo>
                    <a:pt x="15983" y="16697"/>
                    <a:pt x="15986" y="16699"/>
                    <a:pt x="15990" y="16702"/>
                  </a:cubicBezTo>
                  <a:cubicBezTo>
                    <a:pt x="15990" y="16702"/>
                    <a:pt x="15991" y="16703"/>
                    <a:pt x="15993" y="16705"/>
                  </a:cubicBezTo>
                  <a:cubicBezTo>
                    <a:pt x="15997" y="16707"/>
                    <a:pt x="15999" y="16709"/>
                    <a:pt x="16003" y="16711"/>
                  </a:cubicBezTo>
                  <a:cubicBezTo>
                    <a:pt x="16009" y="16717"/>
                    <a:pt x="16014" y="16721"/>
                    <a:pt x="16020" y="16725"/>
                  </a:cubicBezTo>
                  <a:cubicBezTo>
                    <a:pt x="16032" y="16734"/>
                    <a:pt x="16044" y="16743"/>
                    <a:pt x="16056" y="16754"/>
                  </a:cubicBezTo>
                  <a:cubicBezTo>
                    <a:pt x="16066" y="16762"/>
                    <a:pt x="16078" y="16772"/>
                    <a:pt x="16089" y="16780"/>
                  </a:cubicBezTo>
                  <a:cubicBezTo>
                    <a:pt x="16101" y="16789"/>
                    <a:pt x="16113" y="16798"/>
                    <a:pt x="16125" y="16809"/>
                  </a:cubicBezTo>
                  <a:cubicBezTo>
                    <a:pt x="16131" y="16812"/>
                    <a:pt x="16136" y="16816"/>
                    <a:pt x="16140" y="16820"/>
                  </a:cubicBezTo>
                  <a:cubicBezTo>
                    <a:pt x="16155" y="16832"/>
                    <a:pt x="16170" y="16844"/>
                    <a:pt x="16184" y="16855"/>
                  </a:cubicBezTo>
                  <a:cubicBezTo>
                    <a:pt x="16195" y="16863"/>
                    <a:pt x="16206" y="16872"/>
                    <a:pt x="16216" y="16880"/>
                  </a:cubicBezTo>
                  <a:cubicBezTo>
                    <a:pt x="16226" y="16887"/>
                    <a:pt x="16235" y="16895"/>
                    <a:pt x="16245" y="16902"/>
                  </a:cubicBezTo>
                  <a:cubicBezTo>
                    <a:pt x="16258" y="16912"/>
                    <a:pt x="16270" y="16922"/>
                    <a:pt x="16283" y="16931"/>
                  </a:cubicBezTo>
                  <a:cubicBezTo>
                    <a:pt x="16328" y="16964"/>
                    <a:pt x="16370" y="16997"/>
                    <a:pt x="16413" y="17029"/>
                  </a:cubicBezTo>
                  <a:cubicBezTo>
                    <a:pt x="16413" y="17029"/>
                    <a:pt x="16415" y="17030"/>
                    <a:pt x="16415" y="17030"/>
                  </a:cubicBezTo>
                  <a:cubicBezTo>
                    <a:pt x="16439" y="17048"/>
                    <a:pt x="16462" y="17065"/>
                    <a:pt x="16484" y="17082"/>
                  </a:cubicBezTo>
                  <a:cubicBezTo>
                    <a:pt x="16491" y="17088"/>
                    <a:pt x="16498" y="17092"/>
                    <a:pt x="16503" y="17097"/>
                  </a:cubicBezTo>
                  <a:cubicBezTo>
                    <a:pt x="16522" y="17111"/>
                    <a:pt x="16539" y="17124"/>
                    <a:pt x="16557" y="17137"/>
                  </a:cubicBezTo>
                  <a:cubicBezTo>
                    <a:pt x="16569" y="17145"/>
                    <a:pt x="16579" y="17155"/>
                    <a:pt x="16592" y="17163"/>
                  </a:cubicBezTo>
                  <a:cubicBezTo>
                    <a:pt x="16634" y="17195"/>
                    <a:pt x="16676" y="17227"/>
                    <a:pt x="16716" y="17257"/>
                  </a:cubicBezTo>
                  <a:cubicBezTo>
                    <a:pt x="16717" y="17258"/>
                    <a:pt x="16719" y="17259"/>
                    <a:pt x="16719" y="17259"/>
                  </a:cubicBezTo>
                  <a:cubicBezTo>
                    <a:pt x="16730" y="17267"/>
                    <a:pt x="16740" y="17275"/>
                    <a:pt x="16751" y="17283"/>
                  </a:cubicBezTo>
                  <a:lnTo>
                    <a:pt x="16767" y="17295"/>
                  </a:lnTo>
                  <a:cubicBezTo>
                    <a:pt x="16772" y="17299"/>
                    <a:pt x="16779" y="17303"/>
                    <a:pt x="16784" y="17309"/>
                  </a:cubicBezTo>
                  <a:cubicBezTo>
                    <a:pt x="16790" y="17313"/>
                    <a:pt x="16795" y="17317"/>
                    <a:pt x="16801" y="17321"/>
                  </a:cubicBezTo>
                  <a:cubicBezTo>
                    <a:pt x="16876" y="17377"/>
                    <a:pt x="16948" y="17431"/>
                    <a:pt x="17016" y="17483"/>
                  </a:cubicBezTo>
                  <a:cubicBezTo>
                    <a:pt x="17022" y="17487"/>
                    <a:pt x="17027" y="17491"/>
                    <a:pt x="17032" y="17495"/>
                  </a:cubicBezTo>
                  <a:cubicBezTo>
                    <a:pt x="17052" y="17510"/>
                    <a:pt x="17072" y="17524"/>
                    <a:pt x="17091" y="17539"/>
                  </a:cubicBezTo>
                  <a:cubicBezTo>
                    <a:pt x="17093" y="17539"/>
                    <a:pt x="17093" y="17541"/>
                    <a:pt x="17094" y="17541"/>
                  </a:cubicBezTo>
                  <a:cubicBezTo>
                    <a:pt x="17106" y="17550"/>
                    <a:pt x="17118" y="17559"/>
                    <a:pt x="17130" y="17569"/>
                  </a:cubicBezTo>
                  <a:cubicBezTo>
                    <a:pt x="17137" y="17574"/>
                    <a:pt x="17143" y="17578"/>
                    <a:pt x="17149" y="17582"/>
                  </a:cubicBezTo>
                  <a:cubicBezTo>
                    <a:pt x="17157" y="17589"/>
                    <a:pt x="17164" y="17594"/>
                    <a:pt x="17172" y="17599"/>
                  </a:cubicBezTo>
                  <a:cubicBezTo>
                    <a:pt x="17192" y="17614"/>
                    <a:pt x="17210" y="17629"/>
                    <a:pt x="17231" y="17644"/>
                  </a:cubicBezTo>
                  <a:cubicBezTo>
                    <a:pt x="17237" y="17649"/>
                    <a:pt x="17245" y="17654"/>
                    <a:pt x="17252" y="17660"/>
                  </a:cubicBezTo>
                  <a:cubicBezTo>
                    <a:pt x="17259" y="17665"/>
                    <a:pt x="17265" y="17670"/>
                    <a:pt x="17273" y="17676"/>
                  </a:cubicBezTo>
                  <a:cubicBezTo>
                    <a:pt x="17276" y="17679"/>
                    <a:pt x="17280" y="17681"/>
                    <a:pt x="17284" y="17684"/>
                  </a:cubicBezTo>
                  <a:lnTo>
                    <a:pt x="17304" y="17699"/>
                  </a:lnTo>
                  <a:cubicBezTo>
                    <a:pt x="17363" y="17744"/>
                    <a:pt x="17419" y="17786"/>
                    <a:pt x="17470" y="17825"/>
                  </a:cubicBezTo>
                  <a:lnTo>
                    <a:pt x="17472" y="17825"/>
                  </a:lnTo>
                  <a:cubicBezTo>
                    <a:pt x="17485" y="17835"/>
                    <a:pt x="17500" y="17846"/>
                    <a:pt x="17513" y="17855"/>
                  </a:cubicBezTo>
                  <a:cubicBezTo>
                    <a:pt x="17516" y="17858"/>
                    <a:pt x="17519" y="17861"/>
                    <a:pt x="17521" y="17862"/>
                  </a:cubicBezTo>
                  <a:cubicBezTo>
                    <a:pt x="17598" y="17921"/>
                    <a:pt x="17665" y="17969"/>
                    <a:pt x="17717" y="18009"/>
                  </a:cubicBezTo>
                  <a:lnTo>
                    <a:pt x="17717" y="18011"/>
                  </a:lnTo>
                  <a:cubicBezTo>
                    <a:pt x="17824" y="18091"/>
                    <a:pt x="17882" y="18134"/>
                    <a:pt x="17882" y="18134"/>
                  </a:cubicBezTo>
                  <a:cubicBezTo>
                    <a:pt x="17932" y="18075"/>
                    <a:pt x="17982" y="18011"/>
                    <a:pt x="18028" y="17948"/>
                  </a:cubicBezTo>
                  <a:cubicBezTo>
                    <a:pt x="18036" y="17937"/>
                    <a:pt x="18044" y="17925"/>
                    <a:pt x="18052" y="17914"/>
                  </a:cubicBezTo>
                  <a:cubicBezTo>
                    <a:pt x="18052" y="17914"/>
                    <a:pt x="18052" y="17914"/>
                    <a:pt x="18053" y="17913"/>
                  </a:cubicBezTo>
                  <a:cubicBezTo>
                    <a:pt x="18068" y="17892"/>
                    <a:pt x="18083" y="17871"/>
                    <a:pt x="18096" y="17851"/>
                  </a:cubicBezTo>
                  <a:cubicBezTo>
                    <a:pt x="18097" y="17849"/>
                    <a:pt x="18100" y="17846"/>
                    <a:pt x="18101" y="17842"/>
                  </a:cubicBezTo>
                  <a:lnTo>
                    <a:pt x="18103" y="17842"/>
                  </a:lnTo>
                  <a:cubicBezTo>
                    <a:pt x="18108" y="17834"/>
                    <a:pt x="18113" y="17825"/>
                    <a:pt x="18119" y="17817"/>
                  </a:cubicBezTo>
                  <a:cubicBezTo>
                    <a:pt x="18190" y="17712"/>
                    <a:pt x="18235" y="17633"/>
                    <a:pt x="18235" y="17633"/>
                  </a:cubicBezTo>
                  <a:cubicBezTo>
                    <a:pt x="18235" y="17633"/>
                    <a:pt x="18274" y="17593"/>
                    <a:pt x="18326" y="17533"/>
                  </a:cubicBezTo>
                  <a:cubicBezTo>
                    <a:pt x="18330" y="17528"/>
                    <a:pt x="18334" y="17523"/>
                    <a:pt x="18338" y="17519"/>
                  </a:cubicBezTo>
                  <a:cubicBezTo>
                    <a:pt x="18415" y="17429"/>
                    <a:pt x="18514" y="17302"/>
                    <a:pt x="18572" y="17187"/>
                  </a:cubicBezTo>
                  <a:cubicBezTo>
                    <a:pt x="18671" y="16983"/>
                    <a:pt x="18834" y="16338"/>
                    <a:pt x="18831" y="16058"/>
                  </a:cubicBezTo>
                  <a:cubicBezTo>
                    <a:pt x="18831" y="15993"/>
                    <a:pt x="18851" y="15907"/>
                    <a:pt x="18882" y="15811"/>
                  </a:cubicBezTo>
                  <a:lnTo>
                    <a:pt x="18882" y="15811"/>
                  </a:lnTo>
                  <a:cubicBezTo>
                    <a:pt x="18882" y="15811"/>
                    <a:pt x="18881" y="15811"/>
                    <a:pt x="18881" y="15811"/>
                  </a:cubicBezTo>
                  <a:lnTo>
                    <a:pt x="18881" y="15811"/>
                  </a:lnTo>
                  <a:cubicBezTo>
                    <a:pt x="18917" y="15697"/>
                    <a:pt x="18970" y="15570"/>
                    <a:pt x="19023" y="15451"/>
                  </a:cubicBezTo>
                  <a:cubicBezTo>
                    <a:pt x="19023" y="15451"/>
                    <a:pt x="19023" y="15452"/>
                    <a:pt x="19023" y="15452"/>
                  </a:cubicBezTo>
                  <a:cubicBezTo>
                    <a:pt x="19125" y="15224"/>
                    <a:pt x="19229" y="15029"/>
                    <a:pt x="19229" y="15029"/>
                  </a:cubicBezTo>
                  <a:cubicBezTo>
                    <a:pt x="19229" y="15029"/>
                    <a:pt x="19497" y="14603"/>
                    <a:pt x="19495" y="14392"/>
                  </a:cubicBezTo>
                  <a:cubicBezTo>
                    <a:pt x="19492" y="14181"/>
                    <a:pt x="19762" y="14036"/>
                    <a:pt x="19762" y="14036"/>
                  </a:cubicBezTo>
                  <a:cubicBezTo>
                    <a:pt x="19762" y="14036"/>
                    <a:pt x="19926" y="13390"/>
                    <a:pt x="20093" y="13097"/>
                  </a:cubicBezTo>
                  <a:cubicBezTo>
                    <a:pt x="20261" y="12804"/>
                    <a:pt x="20359" y="12390"/>
                    <a:pt x="20359" y="12390"/>
                  </a:cubicBezTo>
                  <a:cubicBezTo>
                    <a:pt x="20359" y="12390"/>
                    <a:pt x="20340" y="12376"/>
                    <a:pt x="20308" y="12352"/>
                  </a:cubicBezTo>
                  <a:cubicBezTo>
                    <a:pt x="20304" y="12349"/>
                    <a:pt x="20300" y="12345"/>
                    <a:pt x="20296" y="12343"/>
                  </a:cubicBezTo>
                  <a:cubicBezTo>
                    <a:pt x="20288" y="12337"/>
                    <a:pt x="20280" y="12332"/>
                    <a:pt x="20271" y="12325"/>
                  </a:cubicBezTo>
                  <a:cubicBezTo>
                    <a:pt x="20265" y="12320"/>
                    <a:pt x="20257" y="12313"/>
                    <a:pt x="20249" y="12308"/>
                  </a:cubicBezTo>
                  <a:cubicBezTo>
                    <a:pt x="20245" y="12304"/>
                    <a:pt x="20241" y="12301"/>
                    <a:pt x="20235" y="12299"/>
                  </a:cubicBezTo>
                  <a:cubicBezTo>
                    <a:pt x="20213" y="12281"/>
                    <a:pt x="20186" y="12261"/>
                    <a:pt x="20156" y="12238"/>
                  </a:cubicBezTo>
                  <a:cubicBezTo>
                    <a:pt x="20135" y="12222"/>
                    <a:pt x="20111" y="12205"/>
                    <a:pt x="20085" y="12185"/>
                  </a:cubicBezTo>
                  <a:cubicBezTo>
                    <a:pt x="20073" y="12177"/>
                    <a:pt x="20061" y="12167"/>
                    <a:pt x="20049" y="12157"/>
                  </a:cubicBezTo>
                  <a:cubicBezTo>
                    <a:pt x="20038" y="12150"/>
                    <a:pt x="20028" y="12142"/>
                    <a:pt x="20017" y="12134"/>
                  </a:cubicBezTo>
                  <a:cubicBezTo>
                    <a:pt x="19947" y="12082"/>
                    <a:pt x="19868" y="12021"/>
                    <a:pt x="19781" y="11956"/>
                  </a:cubicBezTo>
                  <a:cubicBezTo>
                    <a:pt x="19773" y="11949"/>
                    <a:pt x="19764" y="11944"/>
                    <a:pt x="19756" y="11937"/>
                  </a:cubicBezTo>
                  <a:cubicBezTo>
                    <a:pt x="19753" y="11934"/>
                    <a:pt x="19750" y="11933"/>
                    <a:pt x="19748" y="11930"/>
                  </a:cubicBezTo>
                  <a:cubicBezTo>
                    <a:pt x="19702" y="11897"/>
                    <a:pt x="19655" y="11862"/>
                    <a:pt x="19606" y="11824"/>
                  </a:cubicBezTo>
                  <a:cubicBezTo>
                    <a:pt x="19600" y="11820"/>
                    <a:pt x="19595" y="11816"/>
                    <a:pt x="19590" y="11812"/>
                  </a:cubicBezTo>
                  <a:cubicBezTo>
                    <a:pt x="19578" y="11803"/>
                    <a:pt x="19566" y="11794"/>
                    <a:pt x="19552" y="11783"/>
                  </a:cubicBezTo>
                  <a:cubicBezTo>
                    <a:pt x="19543" y="11776"/>
                    <a:pt x="19533" y="11769"/>
                    <a:pt x="19524" y="11761"/>
                  </a:cubicBezTo>
                  <a:cubicBezTo>
                    <a:pt x="19497" y="11743"/>
                    <a:pt x="19470" y="11723"/>
                    <a:pt x="19444" y="11701"/>
                  </a:cubicBezTo>
                  <a:cubicBezTo>
                    <a:pt x="19402" y="11670"/>
                    <a:pt x="19359" y="11638"/>
                    <a:pt x="19315" y="11606"/>
                  </a:cubicBezTo>
                  <a:cubicBezTo>
                    <a:pt x="19298" y="11591"/>
                    <a:pt x="19279" y="11578"/>
                    <a:pt x="19261" y="11564"/>
                  </a:cubicBezTo>
                  <a:cubicBezTo>
                    <a:pt x="19237" y="11546"/>
                    <a:pt x="19212" y="11528"/>
                    <a:pt x="19188" y="11509"/>
                  </a:cubicBezTo>
                  <a:cubicBezTo>
                    <a:pt x="19176" y="11500"/>
                    <a:pt x="19164" y="11491"/>
                    <a:pt x="19150" y="11481"/>
                  </a:cubicBezTo>
                  <a:cubicBezTo>
                    <a:pt x="19122" y="11460"/>
                    <a:pt x="19093" y="11437"/>
                    <a:pt x="19064" y="11416"/>
                  </a:cubicBezTo>
                  <a:cubicBezTo>
                    <a:pt x="19020" y="11382"/>
                    <a:pt x="18975" y="11349"/>
                    <a:pt x="18931" y="11315"/>
                  </a:cubicBezTo>
                  <a:cubicBezTo>
                    <a:pt x="18927" y="11313"/>
                    <a:pt x="18924" y="11310"/>
                    <a:pt x="18920" y="11307"/>
                  </a:cubicBezTo>
                  <a:cubicBezTo>
                    <a:pt x="18917" y="11305"/>
                    <a:pt x="18914" y="11302"/>
                    <a:pt x="18910" y="11301"/>
                  </a:cubicBezTo>
                  <a:cubicBezTo>
                    <a:pt x="18901" y="11292"/>
                    <a:pt x="18892" y="11286"/>
                    <a:pt x="18882" y="11278"/>
                  </a:cubicBezTo>
                  <a:cubicBezTo>
                    <a:pt x="18861" y="11262"/>
                    <a:pt x="18841" y="11247"/>
                    <a:pt x="18821" y="11231"/>
                  </a:cubicBezTo>
                  <a:cubicBezTo>
                    <a:pt x="18802" y="11217"/>
                    <a:pt x="18783" y="11203"/>
                    <a:pt x="18764" y="11188"/>
                  </a:cubicBezTo>
                  <a:cubicBezTo>
                    <a:pt x="18762" y="11187"/>
                    <a:pt x="18758" y="11184"/>
                    <a:pt x="18755" y="11181"/>
                  </a:cubicBezTo>
                  <a:cubicBezTo>
                    <a:pt x="18539" y="11018"/>
                    <a:pt x="18322" y="10853"/>
                    <a:pt x="18107" y="10688"/>
                  </a:cubicBezTo>
                  <a:cubicBezTo>
                    <a:pt x="18066" y="10657"/>
                    <a:pt x="18026" y="10627"/>
                    <a:pt x="17986" y="10596"/>
                  </a:cubicBezTo>
                  <a:cubicBezTo>
                    <a:pt x="17975" y="10588"/>
                    <a:pt x="17963" y="10578"/>
                    <a:pt x="17953" y="10570"/>
                  </a:cubicBezTo>
                  <a:cubicBezTo>
                    <a:pt x="17950" y="10568"/>
                    <a:pt x="17946" y="10565"/>
                    <a:pt x="17943" y="10564"/>
                  </a:cubicBezTo>
                  <a:cubicBezTo>
                    <a:pt x="17938" y="10558"/>
                    <a:pt x="17931" y="10554"/>
                    <a:pt x="17926" y="10550"/>
                  </a:cubicBezTo>
                  <a:cubicBezTo>
                    <a:pt x="17756" y="10419"/>
                    <a:pt x="17584" y="10288"/>
                    <a:pt x="17414" y="10156"/>
                  </a:cubicBezTo>
                  <a:lnTo>
                    <a:pt x="17418" y="10156"/>
                  </a:lnTo>
                  <a:cubicBezTo>
                    <a:pt x="17295" y="10063"/>
                    <a:pt x="17172" y="9969"/>
                    <a:pt x="17048" y="9875"/>
                  </a:cubicBezTo>
                  <a:cubicBezTo>
                    <a:pt x="16949" y="9797"/>
                    <a:pt x="16849" y="9718"/>
                    <a:pt x="16748" y="9642"/>
                  </a:cubicBezTo>
                  <a:cubicBezTo>
                    <a:pt x="16668" y="9583"/>
                    <a:pt x="16586" y="9523"/>
                    <a:pt x="16504" y="9463"/>
                  </a:cubicBezTo>
                  <a:cubicBezTo>
                    <a:pt x="16293" y="9308"/>
                    <a:pt x="16076" y="9148"/>
                    <a:pt x="15857" y="8984"/>
                  </a:cubicBezTo>
                  <a:cubicBezTo>
                    <a:pt x="15437" y="8672"/>
                    <a:pt x="15005" y="8348"/>
                    <a:pt x="14570" y="8010"/>
                  </a:cubicBezTo>
                  <a:lnTo>
                    <a:pt x="14569" y="8010"/>
                  </a:lnTo>
                  <a:cubicBezTo>
                    <a:pt x="14559" y="8002"/>
                    <a:pt x="14549" y="7994"/>
                    <a:pt x="14538" y="7986"/>
                  </a:cubicBezTo>
                  <a:cubicBezTo>
                    <a:pt x="14527" y="7978"/>
                    <a:pt x="14516" y="7970"/>
                    <a:pt x="14504" y="7961"/>
                  </a:cubicBezTo>
                  <a:cubicBezTo>
                    <a:pt x="14500" y="7957"/>
                    <a:pt x="14495" y="7954"/>
                    <a:pt x="14490" y="7950"/>
                  </a:cubicBezTo>
                  <a:cubicBezTo>
                    <a:pt x="14451" y="7919"/>
                    <a:pt x="14412" y="7890"/>
                    <a:pt x="14373" y="7859"/>
                  </a:cubicBezTo>
                  <a:cubicBezTo>
                    <a:pt x="14366" y="7854"/>
                    <a:pt x="14360" y="7848"/>
                    <a:pt x="14353" y="7843"/>
                  </a:cubicBezTo>
                  <a:cubicBezTo>
                    <a:pt x="14334" y="7828"/>
                    <a:pt x="14315" y="7813"/>
                    <a:pt x="14295" y="7799"/>
                  </a:cubicBezTo>
                  <a:cubicBezTo>
                    <a:pt x="14283" y="7789"/>
                    <a:pt x="14271" y="7780"/>
                    <a:pt x="14259" y="7771"/>
                  </a:cubicBezTo>
                  <a:cubicBezTo>
                    <a:pt x="14206" y="7728"/>
                    <a:pt x="14151" y="7686"/>
                    <a:pt x="14097" y="7645"/>
                  </a:cubicBezTo>
                  <a:cubicBezTo>
                    <a:pt x="14085" y="7634"/>
                    <a:pt x="14072" y="7625"/>
                    <a:pt x="14060" y="7614"/>
                  </a:cubicBezTo>
                  <a:cubicBezTo>
                    <a:pt x="14021" y="7584"/>
                    <a:pt x="13982" y="7554"/>
                    <a:pt x="13943" y="7523"/>
                  </a:cubicBezTo>
                  <a:cubicBezTo>
                    <a:pt x="13931" y="7512"/>
                    <a:pt x="13918" y="7503"/>
                    <a:pt x="13904" y="7492"/>
                  </a:cubicBezTo>
                  <a:lnTo>
                    <a:pt x="13843" y="7442"/>
                  </a:lnTo>
                  <a:cubicBezTo>
                    <a:pt x="13820" y="7425"/>
                    <a:pt x="13798" y="7408"/>
                    <a:pt x="13777" y="7390"/>
                  </a:cubicBezTo>
                  <a:cubicBezTo>
                    <a:pt x="13768" y="7383"/>
                    <a:pt x="13758" y="7377"/>
                    <a:pt x="13749" y="7369"/>
                  </a:cubicBezTo>
                  <a:cubicBezTo>
                    <a:pt x="13718" y="7343"/>
                    <a:pt x="13686" y="7319"/>
                    <a:pt x="13655" y="7294"/>
                  </a:cubicBezTo>
                  <a:cubicBezTo>
                    <a:pt x="13650" y="7290"/>
                    <a:pt x="13646" y="7287"/>
                    <a:pt x="13642" y="7283"/>
                  </a:cubicBezTo>
                  <a:cubicBezTo>
                    <a:pt x="13579" y="7233"/>
                    <a:pt x="13516" y="7182"/>
                    <a:pt x="13453" y="7132"/>
                  </a:cubicBezTo>
                  <a:cubicBezTo>
                    <a:pt x="13446" y="7126"/>
                    <a:pt x="13441" y="7122"/>
                    <a:pt x="13434" y="7117"/>
                  </a:cubicBezTo>
                  <a:cubicBezTo>
                    <a:pt x="13426" y="7110"/>
                    <a:pt x="13419" y="7105"/>
                    <a:pt x="13411" y="7098"/>
                  </a:cubicBezTo>
                  <a:cubicBezTo>
                    <a:pt x="13397" y="7086"/>
                    <a:pt x="13380" y="7074"/>
                    <a:pt x="13364" y="7061"/>
                  </a:cubicBezTo>
                  <a:cubicBezTo>
                    <a:pt x="13123" y="6866"/>
                    <a:pt x="12885" y="6669"/>
                    <a:pt x="12649" y="6472"/>
                  </a:cubicBezTo>
                  <a:cubicBezTo>
                    <a:pt x="12644" y="6468"/>
                    <a:pt x="12640" y="6464"/>
                    <a:pt x="12634" y="6460"/>
                  </a:cubicBezTo>
                  <a:cubicBezTo>
                    <a:pt x="12507" y="6353"/>
                    <a:pt x="12381" y="6246"/>
                    <a:pt x="12255" y="6139"/>
                  </a:cubicBezTo>
                  <a:cubicBezTo>
                    <a:pt x="12157" y="6061"/>
                    <a:pt x="12058" y="5985"/>
                    <a:pt x="11958" y="5907"/>
                  </a:cubicBezTo>
                  <a:cubicBezTo>
                    <a:pt x="11323" y="5417"/>
                    <a:pt x="10688" y="4932"/>
                    <a:pt x="10050" y="4452"/>
                  </a:cubicBezTo>
                  <a:cubicBezTo>
                    <a:pt x="9924" y="4357"/>
                    <a:pt x="9798" y="4262"/>
                    <a:pt x="9671" y="4168"/>
                  </a:cubicBezTo>
                  <a:cubicBezTo>
                    <a:pt x="9663" y="4162"/>
                    <a:pt x="9655" y="4156"/>
                    <a:pt x="9647" y="4150"/>
                  </a:cubicBezTo>
                  <a:cubicBezTo>
                    <a:pt x="9604" y="4119"/>
                    <a:pt x="9562" y="4087"/>
                    <a:pt x="9521" y="4056"/>
                  </a:cubicBezTo>
                  <a:cubicBezTo>
                    <a:pt x="9505" y="4044"/>
                    <a:pt x="9489" y="4032"/>
                    <a:pt x="9474" y="4021"/>
                  </a:cubicBezTo>
                  <a:cubicBezTo>
                    <a:pt x="9450" y="4002"/>
                    <a:pt x="9426" y="3985"/>
                    <a:pt x="9402" y="3967"/>
                  </a:cubicBezTo>
                  <a:cubicBezTo>
                    <a:pt x="9399" y="3966"/>
                    <a:pt x="9398" y="3963"/>
                    <a:pt x="9395" y="3962"/>
                  </a:cubicBezTo>
                  <a:cubicBezTo>
                    <a:pt x="9387" y="3957"/>
                    <a:pt x="9379" y="3951"/>
                    <a:pt x="9372" y="3945"/>
                  </a:cubicBezTo>
                  <a:cubicBezTo>
                    <a:pt x="9359" y="3937"/>
                    <a:pt x="9347" y="3927"/>
                    <a:pt x="9335" y="3918"/>
                  </a:cubicBezTo>
                  <a:cubicBezTo>
                    <a:pt x="9300" y="3891"/>
                    <a:pt x="9264" y="3866"/>
                    <a:pt x="9228" y="3839"/>
                  </a:cubicBezTo>
                  <a:cubicBezTo>
                    <a:pt x="9216" y="3829"/>
                    <a:pt x="9203" y="3820"/>
                    <a:pt x="9191" y="3812"/>
                  </a:cubicBezTo>
                  <a:cubicBezTo>
                    <a:pt x="9161" y="3789"/>
                    <a:pt x="9130" y="3766"/>
                    <a:pt x="9100" y="3744"/>
                  </a:cubicBezTo>
                  <a:cubicBezTo>
                    <a:pt x="9071" y="3722"/>
                    <a:pt x="9041" y="3701"/>
                    <a:pt x="9012" y="3679"/>
                  </a:cubicBezTo>
                  <a:cubicBezTo>
                    <a:pt x="8998" y="3669"/>
                    <a:pt x="8984" y="3659"/>
                    <a:pt x="8970" y="3649"/>
                  </a:cubicBezTo>
                  <a:cubicBezTo>
                    <a:pt x="8964" y="3643"/>
                    <a:pt x="8956" y="3638"/>
                    <a:pt x="8949" y="3632"/>
                  </a:cubicBezTo>
                  <a:cubicBezTo>
                    <a:pt x="8936" y="3623"/>
                    <a:pt x="8923" y="3614"/>
                    <a:pt x="8910" y="3604"/>
                  </a:cubicBezTo>
                  <a:lnTo>
                    <a:pt x="8899" y="3596"/>
                  </a:lnTo>
                  <a:cubicBezTo>
                    <a:pt x="8866" y="3572"/>
                    <a:pt x="8834" y="3548"/>
                    <a:pt x="8800" y="3524"/>
                  </a:cubicBezTo>
                  <a:cubicBezTo>
                    <a:pt x="8792" y="3517"/>
                    <a:pt x="8783" y="3511"/>
                    <a:pt x="8775" y="3505"/>
                  </a:cubicBezTo>
                  <a:cubicBezTo>
                    <a:pt x="8768" y="3500"/>
                    <a:pt x="8761" y="3494"/>
                    <a:pt x="8755" y="3490"/>
                  </a:cubicBezTo>
                  <a:cubicBezTo>
                    <a:pt x="8745" y="3484"/>
                    <a:pt x="8736" y="3477"/>
                    <a:pt x="8727" y="3470"/>
                  </a:cubicBezTo>
                  <a:cubicBezTo>
                    <a:pt x="8723" y="3466"/>
                    <a:pt x="8717" y="3462"/>
                    <a:pt x="8713" y="3460"/>
                  </a:cubicBezTo>
                  <a:cubicBezTo>
                    <a:pt x="8704" y="3453"/>
                    <a:pt x="8696" y="3446"/>
                    <a:pt x="8686" y="3440"/>
                  </a:cubicBezTo>
                  <a:cubicBezTo>
                    <a:pt x="8685" y="3438"/>
                    <a:pt x="8682" y="3437"/>
                    <a:pt x="8681" y="3436"/>
                  </a:cubicBezTo>
                  <a:cubicBezTo>
                    <a:pt x="8658" y="3419"/>
                    <a:pt x="8635" y="3402"/>
                    <a:pt x="8613" y="3386"/>
                  </a:cubicBezTo>
                  <a:cubicBezTo>
                    <a:pt x="8605" y="3381"/>
                    <a:pt x="8598" y="3375"/>
                    <a:pt x="8590" y="3370"/>
                  </a:cubicBezTo>
                  <a:cubicBezTo>
                    <a:pt x="8566" y="3352"/>
                    <a:pt x="8542" y="3335"/>
                    <a:pt x="8518" y="3316"/>
                  </a:cubicBezTo>
                  <a:lnTo>
                    <a:pt x="8488" y="3296"/>
                  </a:lnTo>
                  <a:lnTo>
                    <a:pt x="8461" y="3276"/>
                  </a:lnTo>
                  <a:cubicBezTo>
                    <a:pt x="8445" y="3265"/>
                    <a:pt x="8430" y="3255"/>
                    <a:pt x="8416" y="3243"/>
                  </a:cubicBezTo>
                  <a:lnTo>
                    <a:pt x="8337" y="3185"/>
                  </a:lnTo>
                  <a:cubicBezTo>
                    <a:pt x="8327" y="3178"/>
                    <a:pt x="8318" y="3172"/>
                    <a:pt x="8309" y="3165"/>
                  </a:cubicBezTo>
                  <a:cubicBezTo>
                    <a:pt x="8293" y="3153"/>
                    <a:pt x="8276" y="3142"/>
                    <a:pt x="8260" y="3130"/>
                  </a:cubicBezTo>
                  <a:cubicBezTo>
                    <a:pt x="8255" y="3126"/>
                    <a:pt x="8251" y="3123"/>
                    <a:pt x="8246" y="3119"/>
                  </a:cubicBezTo>
                  <a:lnTo>
                    <a:pt x="8183" y="3074"/>
                  </a:lnTo>
                  <a:cubicBezTo>
                    <a:pt x="8175" y="3068"/>
                    <a:pt x="8167" y="3063"/>
                    <a:pt x="8160" y="3058"/>
                  </a:cubicBezTo>
                  <a:cubicBezTo>
                    <a:pt x="8053" y="2980"/>
                    <a:pt x="7947" y="2904"/>
                    <a:pt x="7840" y="2827"/>
                  </a:cubicBezTo>
                  <a:cubicBezTo>
                    <a:pt x="7834" y="2823"/>
                    <a:pt x="7828" y="2818"/>
                    <a:pt x="7821" y="2814"/>
                  </a:cubicBezTo>
                  <a:cubicBezTo>
                    <a:pt x="6978" y="2210"/>
                    <a:pt x="6129" y="1623"/>
                    <a:pt x="5274" y="1058"/>
                  </a:cubicBezTo>
                  <a:lnTo>
                    <a:pt x="5273" y="1058"/>
                  </a:lnTo>
                  <a:cubicBezTo>
                    <a:pt x="5258" y="1044"/>
                    <a:pt x="5243" y="1032"/>
                    <a:pt x="5229" y="1020"/>
                  </a:cubicBezTo>
                  <a:cubicBezTo>
                    <a:pt x="5218" y="1011"/>
                    <a:pt x="5207" y="1001"/>
                    <a:pt x="5198" y="993"/>
                  </a:cubicBezTo>
                  <a:cubicBezTo>
                    <a:pt x="5185" y="983"/>
                    <a:pt x="5171" y="972"/>
                    <a:pt x="5159" y="961"/>
                  </a:cubicBezTo>
                  <a:cubicBezTo>
                    <a:pt x="5097" y="912"/>
                    <a:pt x="5039" y="863"/>
                    <a:pt x="4982" y="818"/>
                  </a:cubicBezTo>
                  <a:cubicBezTo>
                    <a:pt x="4961" y="802"/>
                    <a:pt x="4939" y="786"/>
                    <a:pt x="4918" y="770"/>
                  </a:cubicBezTo>
                  <a:cubicBezTo>
                    <a:pt x="4907" y="762"/>
                    <a:pt x="4897" y="754"/>
                    <a:pt x="4886" y="746"/>
                  </a:cubicBezTo>
                  <a:cubicBezTo>
                    <a:pt x="4846" y="716"/>
                    <a:pt x="4807" y="687"/>
                    <a:pt x="4769" y="658"/>
                  </a:cubicBezTo>
                  <a:cubicBezTo>
                    <a:pt x="4764" y="654"/>
                    <a:pt x="4759" y="650"/>
                    <a:pt x="4753" y="645"/>
                  </a:cubicBezTo>
                  <a:cubicBezTo>
                    <a:pt x="4752" y="645"/>
                    <a:pt x="4751" y="644"/>
                    <a:pt x="4749" y="644"/>
                  </a:cubicBezTo>
                  <a:lnTo>
                    <a:pt x="4740" y="636"/>
                  </a:lnTo>
                  <a:cubicBezTo>
                    <a:pt x="4722" y="622"/>
                    <a:pt x="4705" y="609"/>
                    <a:pt x="4688" y="597"/>
                  </a:cubicBezTo>
                  <a:cubicBezTo>
                    <a:pt x="4645" y="565"/>
                    <a:pt x="4604" y="534"/>
                    <a:pt x="4566" y="504"/>
                  </a:cubicBezTo>
                  <a:cubicBezTo>
                    <a:pt x="4560" y="502"/>
                    <a:pt x="4556" y="498"/>
                    <a:pt x="4552" y="495"/>
                  </a:cubicBezTo>
                  <a:cubicBezTo>
                    <a:pt x="4547" y="491"/>
                    <a:pt x="4542" y="487"/>
                    <a:pt x="4536" y="483"/>
                  </a:cubicBezTo>
                  <a:cubicBezTo>
                    <a:pt x="4523" y="472"/>
                    <a:pt x="4509" y="463"/>
                    <a:pt x="4496" y="452"/>
                  </a:cubicBezTo>
                  <a:cubicBezTo>
                    <a:pt x="4483" y="441"/>
                    <a:pt x="4469" y="432"/>
                    <a:pt x="4456" y="423"/>
                  </a:cubicBezTo>
                  <a:cubicBezTo>
                    <a:pt x="4441" y="411"/>
                    <a:pt x="4425" y="399"/>
                    <a:pt x="4410" y="388"/>
                  </a:cubicBezTo>
                  <a:cubicBezTo>
                    <a:pt x="4396" y="376"/>
                    <a:pt x="4379" y="365"/>
                    <a:pt x="4365" y="353"/>
                  </a:cubicBezTo>
                  <a:cubicBezTo>
                    <a:pt x="4346" y="340"/>
                    <a:pt x="4329" y="326"/>
                    <a:pt x="4310" y="313"/>
                  </a:cubicBezTo>
                  <a:cubicBezTo>
                    <a:pt x="4300" y="305"/>
                    <a:pt x="4290" y="297"/>
                    <a:pt x="4280" y="290"/>
                  </a:cubicBezTo>
                  <a:cubicBezTo>
                    <a:pt x="4279" y="289"/>
                    <a:pt x="4276" y="287"/>
                    <a:pt x="4275" y="286"/>
                  </a:cubicBezTo>
                  <a:cubicBezTo>
                    <a:pt x="4267" y="279"/>
                    <a:pt x="4259" y="274"/>
                    <a:pt x="4251" y="267"/>
                  </a:cubicBezTo>
                  <a:cubicBezTo>
                    <a:pt x="4233" y="255"/>
                    <a:pt x="4217" y="243"/>
                    <a:pt x="4203" y="231"/>
                  </a:cubicBezTo>
                  <a:cubicBezTo>
                    <a:pt x="4181" y="215"/>
                    <a:pt x="4162" y="200"/>
                    <a:pt x="4144" y="187"/>
                  </a:cubicBezTo>
                  <a:cubicBezTo>
                    <a:pt x="4000" y="80"/>
                    <a:pt x="3919" y="18"/>
                    <a:pt x="3919" y="18"/>
                  </a:cubicBezTo>
                  <a:cubicBezTo>
                    <a:pt x="3919" y="18"/>
                    <a:pt x="3907" y="19"/>
                    <a:pt x="3886" y="23"/>
                  </a:cubicBezTo>
                  <a:cubicBezTo>
                    <a:pt x="3880" y="23"/>
                    <a:pt x="3873" y="25"/>
                    <a:pt x="3865" y="26"/>
                  </a:cubicBezTo>
                  <a:cubicBezTo>
                    <a:pt x="3850" y="29"/>
                    <a:pt x="3833" y="30"/>
                    <a:pt x="3813" y="33"/>
                  </a:cubicBezTo>
                  <a:cubicBezTo>
                    <a:pt x="3777" y="37"/>
                    <a:pt x="3735" y="41"/>
                    <a:pt x="3692" y="44"/>
                  </a:cubicBezTo>
                  <a:lnTo>
                    <a:pt x="3684" y="44"/>
                  </a:lnTo>
                  <a:cubicBezTo>
                    <a:pt x="3671" y="45"/>
                    <a:pt x="3657" y="45"/>
                    <a:pt x="3644" y="45"/>
                  </a:cubicBezTo>
                  <a:cubicBezTo>
                    <a:pt x="3623" y="45"/>
                    <a:pt x="3602" y="45"/>
                    <a:pt x="3582" y="44"/>
                  </a:cubicBezTo>
                  <a:cubicBezTo>
                    <a:pt x="3553" y="42"/>
                    <a:pt x="3526" y="40"/>
                    <a:pt x="3502" y="33"/>
                  </a:cubicBezTo>
                  <a:cubicBezTo>
                    <a:pt x="3491" y="30"/>
                    <a:pt x="3481" y="27"/>
                    <a:pt x="3471" y="23"/>
                  </a:cubicBezTo>
                  <a:cubicBezTo>
                    <a:pt x="3470" y="23"/>
                    <a:pt x="3467" y="22"/>
                    <a:pt x="3464" y="21"/>
                  </a:cubicBezTo>
                  <a:cubicBezTo>
                    <a:pt x="3456" y="17"/>
                    <a:pt x="3448" y="13"/>
                    <a:pt x="3443" y="9"/>
                  </a:cubicBezTo>
                  <a:cubicBezTo>
                    <a:pt x="3440" y="6"/>
                    <a:pt x="3438" y="5"/>
                    <a:pt x="3435" y="5"/>
                  </a:cubicBezTo>
                  <a:cubicBezTo>
                    <a:pt x="3428" y="2"/>
                    <a:pt x="3420" y="0"/>
                    <a:pt x="3411" y="0"/>
                  </a:cubicBezTo>
                  <a:close/>
                </a:path>
              </a:pathLst>
            </a:custGeom>
            <a:solidFill>
              <a:srgbClr val="E0C3A2">
                <a:alpha val="6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8963917">
              <a:off x="84579" y="4493720"/>
              <a:ext cx="937139" cy="834721"/>
            </a:xfrm>
            <a:custGeom>
              <a:avLst/>
              <a:gdLst/>
              <a:ahLst/>
              <a:cxnLst/>
              <a:rect l="l" t="t" r="r" b="b"/>
              <a:pathLst>
                <a:path w="20359" h="18134" extrusionOk="0">
                  <a:moveTo>
                    <a:pt x="18882" y="15810"/>
                  </a:moveTo>
                  <a:cubicBezTo>
                    <a:pt x="18882" y="15810"/>
                    <a:pt x="18882" y="15810"/>
                    <a:pt x="18882" y="15811"/>
                  </a:cubicBezTo>
                  <a:lnTo>
                    <a:pt x="18882" y="15811"/>
                  </a:lnTo>
                  <a:cubicBezTo>
                    <a:pt x="18882" y="15810"/>
                    <a:pt x="18882" y="15810"/>
                    <a:pt x="18882" y="15810"/>
                  </a:cubicBezTo>
                  <a:close/>
                  <a:moveTo>
                    <a:pt x="3411" y="0"/>
                  </a:moveTo>
                  <a:cubicBezTo>
                    <a:pt x="3385" y="0"/>
                    <a:pt x="3348" y="13"/>
                    <a:pt x="3304" y="34"/>
                  </a:cubicBezTo>
                  <a:cubicBezTo>
                    <a:pt x="3289" y="42"/>
                    <a:pt x="3273" y="50"/>
                    <a:pt x="3255" y="61"/>
                  </a:cubicBezTo>
                  <a:cubicBezTo>
                    <a:pt x="3160" y="115"/>
                    <a:pt x="3044" y="199"/>
                    <a:pt x="2931" y="287"/>
                  </a:cubicBezTo>
                  <a:cubicBezTo>
                    <a:pt x="2913" y="302"/>
                    <a:pt x="2895" y="317"/>
                    <a:pt x="2876" y="332"/>
                  </a:cubicBezTo>
                  <a:cubicBezTo>
                    <a:pt x="2807" y="388"/>
                    <a:pt x="2738" y="445"/>
                    <a:pt x="2681" y="498"/>
                  </a:cubicBezTo>
                  <a:cubicBezTo>
                    <a:pt x="2635" y="538"/>
                    <a:pt x="2596" y="574"/>
                    <a:pt x="2566" y="605"/>
                  </a:cubicBezTo>
                  <a:cubicBezTo>
                    <a:pt x="2554" y="616"/>
                    <a:pt x="2543" y="626"/>
                    <a:pt x="2531" y="637"/>
                  </a:cubicBezTo>
                  <a:cubicBezTo>
                    <a:pt x="2512" y="654"/>
                    <a:pt x="2493" y="672"/>
                    <a:pt x="2473" y="689"/>
                  </a:cubicBezTo>
                  <a:cubicBezTo>
                    <a:pt x="2454" y="705"/>
                    <a:pt x="2437" y="721"/>
                    <a:pt x="2417" y="737"/>
                  </a:cubicBezTo>
                  <a:cubicBezTo>
                    <a:pt x="2406" y="747"/>
                    <a:pt x="2395" y="756"/>
                    <a:pt x="2383" y="766"/>
                  </a:cubicBezTo>
                  <a:cubicBezTo>
                    <a:pt x="2303" y="831"/>
                    <a:pt x="2215" y="897"/>
                    <a:pt x="2130" y="952"/>
                  </a:cubicBezTo>
                  <a:cubicBezTo>
                    <a:pt x="2115" y="961"/>
                    <a:pt x="2101" y="971"/>
                    <a:pt x="2086" y="980"/>
                  </a:cubicBezTo>
                  <a:cubicBezTo>
                    <a:pt x="2086" y="980"/>
                    <a:pt x="2085" y="981"/>
                    <a:pt x="2083" y="981"/>
                  </a:cubicBezTo>
                  <a:cubicBezTo>
                    <a:pt x="2062" y="995"/>
                    <a:pt x="2042" y="1007"/>
                    <a:pt x="2022" y="1017"/>
                  </a:cubicBezTo>
                  <a:cubicBezTo>
                    <a:pt x="2016" y="1020"/>
                    <a:pt x="2011" y="1023"/>
                    <a:pt x="2007" y="1026"/>
                  </a:cubicBezTo>
                  <a:cubicBezTo>
                    <a:pt x="1990" y="1035"/>
                    <a:pt x="1973" y="1043"/>
                    <a:pt x="1957" y="1051"/>
                  </a:cubicBezTo>
                  <a:cubicBezTo>
                    <a:pt x="1952" y="1052"/>
                    <a:pt x="1947" y="1055"/>
                    <a:pt x="1943" y="1058"/>
                  </a:cubicBezTo>
                  <a:cubicBezTo>
                    <a:pt x="1896" y="1078"/>
                    <a:pt x="1856" y="1090"/>
                    <a:pt x="1822" y="1092"/>
                  </a:cubicBezTo>
                  <a:cubicBezTo>
                    <a:pt x="1795" y="1094"/>
                    <a:pt x="1767" y="1105"/>
                    <a:pt x="1739" y="1121"/>
                  </a:cubicBezTo>
                  <a:cubicBezTo>
                    <a:pt x="1593" y="1204"/>
                    <a:pt x="1451" y="1442"/>
                    <a:pt x="1451" y="1442"/>
                  </a:cubicBezTo>
                  <a:cubicBezTo>
                    <a:pt x="1451" y="1442"/>
                    <a:pt x="1384" y="1504"/>
                    <a:pt x="1290" y="1579"/>
                  </a:cubicBezTo>
                  <a:cubicBezTo>
                    <a:pt x="1270" y="1595"/>
                    <a:pt x="1249" y="1612"/>
                    <a:pt x="1226" y="1630"/>
                  </a:cubicBezTo>
                  <a:cubicBezTo>
                    <a:pt x="1179" y="1663"/>
                    <a:pt x="1129" y="1698"/>
                    <a:pt x="1080" y="1730"/>
                  </a:cubicBezTo>
                  <a:cubicBezTo>
                    <a:pt x="983" y="1790"/>
                    <a:pt x="885" y="1836"/>
                    <a:pt x="813" y="1836"/>
                  </a:cubicBezTo>
                  <a:cubicBezTo>
                    <a:pt x="809" y="1836"/>
                    <a:pt x="805" y="1836"/>
                    <a:pt x="801" y="1836"/>
                  </a:cubicBezTo>
                  <a:cubicBezTo>
                    <a:pt x="779" y="1833"/>
                    <a:pt x="758" y="1828"/>
                    <a:pt x="741" y="1815"/>
                  </a:cubicBezTo>
                  <a:cubicBezTo>
                    <a:pt x="738" y="1813"/>
                    <a:pt x="736" y="1812"/>
                    <a:pt x="734" y="1809"/>
                  </a:cubicBezTo>
                  <a:cubicBezTo>
                    <a:pt x="724" y="1804"/>
                    <a:pt x="715" y="1801"/>
                    <a:pt x="706" y="1801"/>
                  </a:cubicBezTo>
                  <a:cubicBezTo>
                    <a:pt x="703" y="1801"/>
                    <a:pt x="700" y="1802"/>
                    <a:pt x="697" y="1802"/>
                  </a:cubicBezTo>
                  <a:cubicBezTo>
                    <a:pt x="628" y="1817"/>
                    <a:pt x="574" y="1989"/>
                    <a:pt x="533" y="2190"/>
                  </a:cubicBezTo>
                  <a:cubicBezTo>
                    <a:pt x="532" y="2195"/>
                    <a:pt x="531" y="2200"/>
                    <a:pt x="529" y="2206"/>
                  </a:cubicBezTo>
                  <a:cubicBezTo>
                    <a:pt x="524" y="2235"/>
                    <a:pt x="519" y="2265"/>
                    <a:pt x="513" y="2293"/>
                  </a:cubicBezTo>
                  <a:cubicBezTo>
                    <a:pt x="508" y="2324"/>
                    <a:pt x="504" y="2354"/>
                    <a:pt x="499" y="2384"/>
                  </a:cubicBezTo>
                  <a:cubicBezTo>
                    <a:pt x="492" y="2423"/>
                    <a:pt x="486" y="2460"/>
                    <a:pt x="481" y="2496"/>
                  </a:cubicBezTo>
                  <a:cubicBezTo>
                    <a:pt x="465" y="2610"/>
                    <a:pt x="453" y="2713"/>
                    <a:pt x="445" y="2779"/>
                  </a:cubicBezTo>
                  <a:cubicBezTo>
                    <a:pt x="440" y="2825"/>
                    <a:pt x="421" y="2892"/>
                    <a:pt x="394" y="2972"/>
                  </a:cubicBezTo>
                  <a:cubicBezTo>
                    <a:pt x="273" y="3328"/>
                    <a:pt x="0" y="3947"/>
                    <a:pt x="86" y="4183"/>
                  </a:cubicBezTo>
                  <a:cubicBezTo>
                    <a:pt x="180" y="4440"/>
                    <a:pt x="166" y="4785"/>
                    <a:pt x="213" y="4888"/>
                  </a:cubicBezTo>
                  <a:cubicBezTo>
                    <a:pt x="219" y="4900"/>
                    <a:pt x="225" y="4909"/>
                    <a:pt x="233" y="4914"/>
                  </a:cubicBezTo>
                  <a:cubicBezTo>
                    <a:pt x="241" y="4920"/>
                    <a:pt x="319" y="4973"/>
                    <a:pt x="445" y="5065"/>
                  </a:cubicBezTo>
                  <a:cubicBezTo>
                    <a:pt x="450" y="5069"/>
                    <a:pt x="457" y="5073"/>
                    <a:pt x="462" y="5078"/>
                  </a:cubicBezTo>
                  <a:cubicBezTo>
                    <a:pt x="722" y="5263"/>
                    <a:pt x="1180" y="5591"/>
                    <a:pt x="1728" y="5988"/>
                  </a:cubicBezTo>
                  <a:cubicBezTo>
                    <a:pt x="1751" y="6004"/>
                    <a:pt x="1773" y="6020"/>
                    <a:pt x="1795" y="6036"/>
                  </a:cubicBezTo>
                  <a:cubicBezTo>
                    <a:pt x="1823" y="6056"/>
                    <a:pt x="1852" y="6076"/>
                    <a:pt x="1880" y="6096"/>
                  </a:cubicBezTo>
                  <a:cubicBezTo>
                    <a:pt x="2622" y="6633"/>
                    <a:pt x="3503" y="7275"/>
                    <a:pt x="4279" y="7850"/>
                  </a:cubicBezTo>
                  <a:cubicBezTo>
                    <a:pt x="4286" y="7855"/>
                    <a:pt x="4294" y="7860"/>
                    <a:pt x="4300" y="7866"/>
                  </a:cubicBezTo>
                  <a:cubicBezTo>
                    <a:pt x="4329" y="7887"/>
                    <a:pt x="4355" y="7907"/>
                    <a:pt x="4382" y="7927"/>
                  </a:cubicBezTo>
                  <a:cubicBezTo>
                    <a:pt x="4390" y="7933"/>
                    <a:pt x="4398" y="7939"/>
                    <a:pt x="4406" y="7945"/>
                  </a:cubicBezTo>
                  <a:cubicBezTo>
                    <a:pt x="4430" y="7962"/>
                    <a:pt x="4454" y="7981"/>
                    <a:pt x="4479" y="7998"/>
                  </a:cubicBezTo>
                  <a:cubicBezTo>
                    <a:pt x="4611" y="8097"/>
                    <a:pt x="4740" y="8194"/>
                    <a:pt x="4863" y="8286"/>
                  </a:cubicBezTo>
                  <a:cubicBezTo>
                    <a:pt x="4866" y="8288"/>
                    <a:pt x="4870" y="8290"/>
                    <a:pt x="4872" y="8293"/>
                  </a:cubicBezTo>
                  <a:cubicBezTo>
                    <a:pt x="4937" y="8341"/>
                    <a:pt x="5000" y="8389"/>
                    <a:pt x="5061" y="8435"/>
                  </a:cubicBezTo>
                  <a:cubicBezTo>
                    <a:pt x="5083" y="8452"/>
                    <a:pt x="5106" y="8469"/>
                    <a:pt x="5127" y="8485"/>
                  </a:cubicBezTo>
                  <a:lnTo>
                    <a:pt x="5131" y="8489"/>
                  </a:lnTo>
                  <a:cubicBezTo>
                    <a:pt x="5142" y="8497"/>
                    <a:pt x="5152" y="8505"/>
                    <a:pt x="5163" y="8513"/>
                  </a:cubicBezTo>
                  <a:cubicBezTo>
                    <a:pt x="5506" y="8773"/>
                    <a:pt x="5791" y="8995"/>
                    <a:pt x="5982" y="9153"/>
                  </a:cubicBezTo>
                  <a:cubicBezTo>
                    <a:pt x="5983" y="9154"/>
                    <a:pt x="5984" y="9154"/>
                    <a:pt x="5986" y="9156"/>
                  </a:cubicBezTo>
                  <a:cubicBezTo>
                    <a:pt x="5994" y="9162"/>
                    <a:pt x="6002" y="9169"/>
                    <a:pt x="6010" y="9176"/>
                  </a:cubicBezTo>
                  <a:cubicBezTo>
                    <a:pt x="6012" y="9179"/>
                    <a:pt x="6014" y="9180"/>
                    <a:pt x="6016" y="9181"/>
                  </a:cubicBezTo>
                  <a:cubicBezTo>
                    <a:pt x="6023" y="9187"/>
                    <a:pt x="6030" y="9193"/>
                    <a:pt x="6037" y="9199"/>
                  </a:cubicBezTo>
                  <a:cubicBezTo>
                    <a:pt x="6039" y="9201"/>
                    <a:pt x="6042" y="9203"/>
                    <a:pt x="6045" y="9205"/>
                  </a:cubicBezTo>
                  <a:cubicBezTo>
                    <a:pt x="6050" y="9211"/>
                    <a:pt x="6055" y="9215"/>
                    <a:pt x="6061" y="9220"/>
                  </a:cubicBezTo>
                  <a:cubicBezTo>
                    <a:pt x="6065" y="9223"/>
                    <a:pt x="6067" y="9225"/>
                    <a:pt x="6071" y="9228"/>
                  </a:cubicBezTo>
                  <a:cubicBezTo>
                    <a:pt x="6075" y="9232"/>
                    <a:pt x="6081" y="9236"/>
                    <a:pt x="6085" y="9240"/>
                  </a:cubicBezTo>
                  <a:cubicBezTo>
                    <a:pt x="6089" y="9243"/>
                    <a:pt x="6091" y="9246"/>
                    <a:pt x="6096" y="9248"/>
                  </a:cubicBezTo>
                  <a:cubicBezTo>
                    <a:pt x="6100" y="9252"/>
                    <a:pt x="6104" y="9256"/>
                    <a:pt x="6106" y="9259"/>
                  </a:cubicBezTo>
                  <a:cubicBezTo>
                    <a:pt x="6110" y="9262"/>
                    <a:pt x="6114" y="9266"/>
                    <a:pt x="6117" y="9268"/>
                  </a:cubicBezTo>
                  <a:cubicBezTo>
                    <a:pt x="6121" y="9271"/>
                    <a:pt x="6124" y="9274"/>
                    <a:pt x="6128" y="9278"/>
                  </a:cubicBezTo>
                  <a:cubicBezTo>
                    <a:pt x="6130" y="9280"/>
                    <a:pt x="6134" y="9283"/>
                    <a:pt x="6138" y="9287"/>
                  </a:cubicBezTo>
                  <a:cubicBezTo>
                    <a:pt x="6141" y="9290"/>
                    <a:pt x="6144" y="9292"/>
                    <a:pt x="6146" y="9295"/>
                  </a:cubicBezTo>
                  <a:cubicBezTo>
                    <a:pt x="6149" y="9298"/>
                    <a:pt x="6153" y="9300"/>
                    <a:pt x="6156" y="9303"/>
                  </a:cubicBezTo>
                  <a:cubicBezTo>
                    <a:pt x="6158" y="9306"/>
                    <a:pt x="6161" y="9308"/>
                    <a:pt x="6165" y="9311"/>
                  </a:cubicBezTo>
                  <a:cubicBezTo>
                    <a:pt x="6168" y="9314"/>
                    <a:pt x="6171" y="9317"/>
                    <a:pt x="6173" y="9319"/>
                  </a:cubicBezTo>
                  <a:cubicBezTo>
                    <a:pt x="6179" y="9325"/>
                    <a:pt x="6183" y="9329"/>
                    <a:pt x="6188" y="9334"/>
                  </a:cubicBezTo>
                  <a:cubicBezTo>
                    <a:pt x="6204" y="9349"/>
                    <a:pt x="6220" y="9365"/>
                    <a:pt x="6238" y="9381"/>
                  </a:cubicBezTo>
                  <a:cubicBezTo>
                    <a:pt x="6242" y="9385"/>
                    <a:pt x="6246" y="9389"/>
                    <a:pt x="6250" y="9393"/>
                  </a:cubicBezTo>
                  <a:cubicBezTo>
                    <a:pt x="6252" y="9396"/>
                    <a:pt x="6255" y="9398"/>
                    <a:pt x="6258" y="9401"/>
                  </a:cubicBezTo>
                  <a:cubicBezTo>
                    <a:pt x="6279" y="9420"/>
                    <a:pt x="6300" y="9440"/>
                    <a:pt x="6323" y="9460"/>
                  </a:cubicBezTo>
                  <a:cubicBezTo>
                    <a:pt x="6323" y="9461"/>
                    <a:pt x="6325" y="9461"/>
                    <a:pt x="6325" y="9461"/>
                  </a:cubicBezTo>
                  <a:cubicBezTo>
                    <a:pt x="6491" y="9610"/>
                    <a:pt x="6704" y="9781"/>
                    <a:pt x="6933" y="9956"/>
                  </a:cubicBezTo>
                  <a:cubicBezTo>
                    <a:pt x="6980" y="9992"/>
                    <a:pt x="7029" y="10029"/>
                    <a:pt x="7077" y="10065"/>
                  </a:cubicBezTo>
                  <a:cubicBezTo>
                    <a:pt x="7111" y="10091"/>
                    <a:pt x="7146" y="10116"/>
                    <a:pt x="7179" y="10142"/>
                  </a:cubicBezTo>
                  <a:cubicBezTo>
                    <a:pt x="7194" y="10152"/>
                    <a:pt x="7209" y="10163"/>
                    <a:pt x="7223" y="10174"/>
                  </a:cubicBezTo>
                  <a:cubicBezTo>
                    <a:pt x="7237" y="10183"/>
                    <a:pt x="7250" y="10194"/>
                    <a:pt x="7264" y="10203"/>
                  </a:cubicBezTo>
                  <a:cubicBezTo>
                    <a:pt x="7284" y="10218"/>
                    <a:pt x="7304" y="10233"/>
                    <a:pt x="7323" y="10248"/>
                  </a:cubicBezTo>
                  <a:cubicBezTo>
                    <a:pt x="7335" y="10256"/>
                    <a:pt x="7345" y="10264"/>
                    <a:pt x="7357" y="10272"/>
                  </a:cubicBezTo>
                  <a:cubicBezTo>
                    <a:pt x="7431" y="10327"/>
                    <a:pt x="7506" y="10380"/>
                    <a:pt x="7578" y="10431"/>
                  </a:cubicBezTo>
                  <a:cubicBezTo>
                    <a:pt x="7607" y="10451"/>
                    <a:pt x="7635" y="10471"/>
                    <a:pt x="7662" y="10491"/>
                  </a:cubicBezTo>
                  <a:cubicBezTo>
                    <a:pt x="7729" y="10538"/>
                    <a:pt x="7794" y="10585"/>
                    <a:pt x="7856" y="10629"/>
                  </a:cubicBezTo>
                  <a:cubicBezTo>
                    <a:pt x="7864" y="10635"/>
                    <a:pt x="7872" y="10640"/>
                    <a:pt x="7880" y="10645"/>
                  </a:cubicBezTo>
                  <a:cubicBezTo>
                    <a:pt x="7897" y="10657"/>
                    <a:pt x="7915" y="10670"/>
                    <a:pt x="7932" y="10682"/>
                  </a:cubicBezTo>
                  <a:cubicBezTo>
                    <a:pt x="7935" y="10683"/>
                    <a:pt x="7937" y="10686"/>
                    <a:pt x="7940" y="10687"/>
                  </a:cubicBezTo>
                  <a:cubicBezTo>
                    <a:pt x="7950" y="10694"/>
                    <a:pt x="7960" y="10702"/>
                    <a:pt x="7970" y="10708"/>
                  </a:cubicBezTo>
                  <a:cubicBezTo>
                    <a:pt x="7975" y="10712"/>
                    <a:pt x="7980" y="10715"/>
                    <a:pt x="7986" y="10719"/>
                  </a:cubicBezTo>
                  <a:cubicBezTo>
                    <a:pt x="8002" y="10730"/>
                    <a:pt x="8017" y="10741"/>
                    <a:pt x="8033" y="10751"/>
                  </a:cubicBezTo>
                  <a:cubicBezTo>
                    <a:pt x="8063" y="10774"/>
                    <a:pt x="8094" y="10795"/>
                    <a:pt x="8124" y="10816"/>
                  </a:cubicBezTo>
                  <a:cubicBezTo>
                    <a:pt x="8141" y="10828"/>
                    <a:pt x="8157" y="10838"/>
                    <a:pt x="8173" y="10849"/>
                  </a:cubicBezTo>
                  <a:cubicBezTo>
                    <a:pt x="8183" y="10856"/>
                    <a:pt x="8192" y="10862"/>
                    <a:pt x="8201" y="10869"/>
                  </a:cubicBezTo>
                  <a:cubicBezTo>
                    <a:pt x="8217" y="10880"/>
                    <a:pt x="8234" y="10891"/>
                    <a:pt x="8248" y="10901"/>
                  </a:cubicBezTo>
                  <a:cubicBezTo>
                    <a:pt x="8250" y="10903"/>
                    <a:pt x="8251" y="10903"/>
                    <a:pt x="8251" y="10904"/>
                  </a:cubicBezTo>
                  <a:cubicBezTo>
                    <a:pt x="8252" y="10904"/>
                    <a:pt x="8254" y="10905"/>
                    <a:pt x="8255" y="10907"/>
                  </a:cubicBezTo>
                  <a:cubicBezTo>
                    <a:pt x="8264" y="10912"/>
                    <a:pt x="8272" y="10917"/>
                    <a:pt x="8280" y="10924"/>
                  </a:cubicBezTo>
                  <a:cubicBezTo>
                    <a:pt x="8283" y="10925"/>
                    <a:pt x="8286" y="10927"/>
                    <a:pt x="8287" y="10928"/>
                  </a:cubicBezTo>
                  <a:cubicBezTo>
                    <a:pt x="8295" y="10933"/>
                    <a:pt x="8303" y="10939"/>
                    <a:pt x="8310" y="10944"/>
                  </a:cubicBezTo>
                  <a:cubicBezTo>
                    <a:pt x="8313" y="10946"/>
                    <a:pt x="8317" y="10948"/>
                    <a:pt x="8319" y="10950"/>
                  </a:cubicBezTo>
                  <a:cubicBezTo>
                    <a:pt x="8325" y="10954"/>
                    <a:pt x="8329" y="10956"/>
                    <a:pt x="8334" y="10960"/>
                  </a:cubicBezTo>
                  <a:cubicBezTo>
                    <a:pt x="8345" y="10967"/>
                    <a:pt x="8355" y="10975"/>
                    <a:pt x="8366" y="10982"/>
                  </a:cubicBezTo>
                  <a:cubicBezTo>
                    <a:pt x="8366" y="10982"/>
                    <a:pt x="8368" y="10983"/>
                    <a:pt x="8368" y="10983"/>
                  </a:cubicBezTo>
                  <a:cubicBezTo>
                    <a:pt x="8376" y="10988"/>
                    <a:pt x="8381" y="10992"/>
                    <a:pt x="8388" y="10996"/>
                  </a:cubicBezTo>
                  <a:cubicBezTo>
                    <a:pt x="8388" y="10996"/>
                    <a:pt x="8389" y="10996"/>
                    <a:pt x="8389" y="10998"/>
                  </a:cubicBezTo>
                  <a:cubicBezTo>
                    <a:pt x="8396" y="11002"/>
                    <a:pt x="8402" y="11006"/>
                    <a:pt x="8408" y="11010"/>
                  </a:cubicBezTo>
                  <a:cubicBezTo>
                    <a:pt x="8437" y="11030"/>
                    <a:pt x="8459" y="11045"/>
                    <a:pt x="8471" y="11053"/>
                  </a:cubicBezTo>
                  <a:cubicBezTo>
                    <a:pt x="8471" y="11053"/>
                    <a:pt x="8472" y="11053"/>
                    <a:pt x="8472" y="11054"/>
                  </a:cubicBezTo>
                  <a:cubicBezTo>
                    <a:pt x="8476" y="11057"/>
                    <a:pt x="8480" y="11058"/>
                    <a:pt x="8481" y="11059"/>
                  </a:cubicBezTo>
                  <a:lnTo>
                    <a:pt x="8483" y="11061"/>
                  </a:lnTo>
                  <a:cubicBezTo>
                    <a:pt x="8483" y="11061"/>
                    <a:pt x="8885" y="11363"/>
                    <a:pt x="9522" y="11843"/>
                  </a:cubicBezTo>
                  <a:cubicBezTo>
                    <a:pt x="9532" y="11850"/>
                    <a:pt x="9542" y="11858"/>
                    <a:pt x="9552" y="11866"/>
                  </a:cubicBezTo>
                  <a:cubicBezTo>
                    <a:pt x="9822" y="12069"/>
                    <a:pt x="10134" y="12304"/>
                    <a:pt x="10476" y="12561"/>
                  </a:cubicBezTo>
                  <a:cubicBezTo>
                    <a:pt x="10544" y="12612"/>
                    <a:pt x="10611" y="12663"/>
                    <a:pt x="10681" y="12715"/>
                  </a:cubicBezTo>
                  <a:cubicBezTo>
                    <a:pt x="10869" y="12849"/>
                    <a:pt x="11056" y="12984"/>
                    <a:pt x="11244" y="13120"/>
                  </a:cubicBezTo>
                  <a:cubicBezTo>
                    <a:pt x="11337" y="13187"/>
                    <a:pt x="11430" y="13255"/>
                    <a:pt x="11524" y="13322"/>
                  </a:cubicBezTo>
                  <a:cubicBezTo>
                    <a:pt x="11565" y="13353"/>
                    <a:pt x="11607" y="13382"/>
                    <a:pt x="11647" y="13413"/>
                  </a:cubicBezTo>
                  <a:cubicBezTo>
                    <a:pt x="11656" y="13420"/>
                    <a:pt x="11667" y="13428"/>
                    <a:pt x="11676" y="13435"/>
                  </a:cubicBezTo>
                  <a:cubicBezTo>
                    <a:pt x="11710" y="13460"/>
                    <a:pt x="11745" y="13485"/>
                    <a:pt x="11778" y="13511"/>
                  </a:cubicBezTo>
                  <a:cubicBezTo>
                    <a:pt x="11785" y="13516"/>
                    <a:pt x="11792" y="13520"/>
                    <a:pt x="11797" y="13526"/>
                  </a:cubicBezTo>
                  <a:cubicBezTo>
                    <a:pt x="11836" y="13555"/>
                    <a:pt x="11875" y="13585"/>
                    <a:pt x="11914" y="13614"/>
                  </a:cubicBezTo>
                  <a:cubicBezTo>
                    <a:pt x="11918" y="13618"/>
                    <a:pt x="11923" y="13622"/>
                    <a:pt x="11928" y="13626"/>
                  </a:cubicBezTo>
                  <a:cubicBezTo>
                    <a:pt x="13174" y="14589"/>
                    <a:pt x="14173" y="15633"/>
                    <a:pt x="15689" y="16469"/>
                  </a:cubicBezTo>
                  <a:cubicBezTo>
                    <a:pt x="15714" y="16489"/>
                    <a:pt x="15740" y="16508"/>
                    <a:pt x="15765" y="16528"/>
                  </a:cubicBezTo>
                  <a:cubicBezTo>
                    <a:pt x="15781" y="16540"/>
                    <a:pt x="15797" y="16552"/>
                    <a:pt x="15813" y="16564"/>
                  </a:cubicBezTo>
                  <a:cubicBezTo>
                    <a:pt x="15860" y="16600"/>
                    <a:pt x="15906" y="16635"/>
                    <a:pt x="15951" y="16671"/>
                  </a:cubicBezTo>
                  <a:cubicBezTo>
                    <a:pt x="15957" y="16675"/>
                    <a:pt x="15963" y="16680"/>
                    <a:pt x="15969" y="16685"/>
                  </a:cubicBezTo>
                  <a:cubicBezTo>
                    <a:pt x="15973" y="16689"/>
                    <a:pt x="15977" y="16691"/>
                    <a:pt x="15981" y="16695"/>
                  </a:cubicBezTo>
                  <a:cubicBezTo>
                    <a:pt x="15983" y="16697"/>
                    <a:pt x="15986" y="16699"/>
                    <a:pt x="15990" y="16702"/>
                  </a:cubicBezTo>
                  <a:cubicBezTo>
                    <a:pt x="15990" y="16702"/>
                    <a:pt x="15991" y="16703"/>
                    <a:pt x="15993" y="16705"/>
                  </a:cubicBezTo>
                  <a:cubicBezTo>
                    <a:pt x="15997" y="16707"/>
                    <a:pt x="15999" y="16709"/>
                    <a:pt x="16003" y="16711"/>
                  </a:cubicBezTo>
                  <a:cubicBezTo>
                    <a:pt x="16009" y="16717"/>
                    <a:pt x="16014" y="16721"/>
                    <a:pt x="16020" y="16725"/>
                  </a:cubicBezTo>
                  <a:cubicBezTo>
                    <a:pt x="16032" y="16734"/>
                    <a:pt x="16044" y="16743"/>
                    <a:pt x="16056" y="16754"/>
                  </a:cubicBezTo>
                  <a:cubicBezTo>
                    <a:pt x="16066" y="16762"/>
                    <a:pt x="16078" y="16772"/>
                    <a:pt x="16089" y="16780"/>
                  </a:cubicBezTo>
                  <a:cubicBezTo>
                    <a:pt x="16101" y="16789"/>
                    <a:pt x="16113" y="16798"/>
                    <a:pt x="16125" y="16809"/>
                  </a:cubicBezTo>
                  <a:cubicBezTo>
                    <a:pt x="16131" y="16812"/>
                    <a:pt x="16136" y="16816"/>
                    <a:pt x="16140" y="16820"/>
                  </a:cubicBezTo>
                  <a:cubicBezTo>
                    <a:pt x="16155" y="16832"/>
                    <a:pt x="16170" y="16844"/>
                    <a:pt x="16184" y="16855"/>
                  </a:cubicBezTo>
                  <a:cubicBezTo>
                    <a:pt x="16195" y="16863"/>
                    <a:pt x="16206" y="16872"/>
                    <a:pt x="16216" y="16880"/>
                  </a:cubicBezTo>
                  <a:cubicBezTo>
                    <a:pt x="16226" y="16887"/>
                    <a:pt x="16235" y="16895"/>
                    <a:pt x="16245" y="16902"/>
                  </a:cubicBezTo>
                  <a:cubicBezTo>
                    <a:pt x="16258" y="16912"/>
                    <a:pt x="16270" y="16922"/>
                    <a:pt x="16283" y="16931"/>
                  </a:cubicBezTo>
                  <a:cubicBezTo>
                    <a:pt x="16328" y="16964"/>
                    <a:pt x="16370" y="16997"/>
                    <a:pt x="16413" y="17029"/>
                  </a:cubicBezTo>
                  <a:cubicBezTo>
                    <a:pt x="16413" y="17029"/>
                    <a:pt x="16415" y="17030"/>
                    <a:pt x="16415" y="17030"/>
                  </a:cubicBezTo>
                  <a:cubicBezTo>
                    <a:pt x="16439" y="17048"/>
                    <a:pt x="16462" y="17065"/>
                    <a:pt x="16484" y="17082"/>
                  </a:cubicBezTo>
                  <a:cubicBezTo>
                    <a:pt x="16491" y="17088"/>
                    <a:pt x="16498" y="17092"/>
                    <a:pt x="16503" y="17097"/>
                  </a:cubicBezTo>
                  <a:cubicBezTo>
                    <a:pt x="16522" y="17111"/>
                    <a:pt x="16539" y="17124"/>
                    <a:pt x="16557" y="17137"/>
                  </a:cubicBezTo>
                  <a:cubicBezTo>
                    <a:pt x="16569" y="17145"/>
                    <a:pt x="16579" y="17155"/>
                    <a:pt x="16592" y="17163"/>
                  </a:cubicBezTo>
                  <a:cubicBezTo>
                    <a:pt x="16634" y="17195"/>
                    <a:pt x="16676" y="17227"/>
                    <a:pt x="16716" y="17257"/>
                  </a:cubicBezTo>
                  <a:cubicBezTo>
                    <a:pt x="16717" y="17258"/>
                    <a:pt x="16719" y="17259"/>
                    <a:pt x="16719" y="17259"/>
                  </a:cubicBezTo>
                  <a:cubicBezTo>
                    <a:pt x="16730" y="17267"/>
                    <a:pt x="16740" y="17275"/>
                    <a:pt x="16751" y="17283"/>
                  </a:cubicBezTo>
                  <a:lnTo>
                    <a:pt x="16767" y="17295"/>
                  </a:lnTo>
                  <a:cubicBezTo>
                    <a:pt x="16772" y="17299"/>
                    <a:pt x="16779" y="17303"/>
                    <a:pt x="16784" y="17309"/>
                  </a:cubicBezTo>
                  <a:cubicBezTo>
                    <a:pt x="16790" y="17313"/>
                    <a:pt x="16795" y="17317"/>
                    <a:pt x="16801" y="17321"/>
                  </a:cubicBezTo>
                  <a:cubicBezTo>
                    <a:pt x="16876" y="17377"/>
                    <a:pt x="16948" y="17431"/>
                    <a:pt x="17016" y="17483"/>
                  </a:cubicBezTo>
                  <a:cubicBezTo>
                    <a:pt x="17022" y="17487"/>
                    <a:pt x="17027" y="17491"/>
                    <a:pt x="17032" y="17495"/>
                  </a:cubicBezTo>
                  <a:cubicBezTo>
                    <a:pt x="17052" y="17510"/>
                    <a:pt x="17072" y="17524"/>
                    <a:pt x="17091" y="17539"/>
                  </a:cubicBezTo>
                  <a:cubicBezTo>
                    <a:pt x="17093" y="17539"/>
                    <a:pt x="17093" y="17541"/>
                    <a:pt x="17094" y="17541"/>
                  </a:cubicBezTo>
                  <a:cubicBezTo>
                    <a:pt x="17106" y="17550"/>
                    <a:pt x="17118" y="17559"/>
                    <a:pt x="17130" y="17569"/>
                  </a:cubicBezTo>
                  <a:cubicBezTo>
                    <a:pt x="17137" y="17574"/>
                    <a:pt x="17143" y="17578"/>
                    <a:pt x="17149" y="17582"/>
                  </a:cubicBezTo>
                  <a:cubicBezTo>
                    <a:pt x="17157" y="17589"/>
                    <a:pt x="17164" y="17594"/>
                    <a:pt x="17172" y="17599"/>
                  </a:cubicBezTo>
                  <a:cubicBezTo>
                    <a:pt x="17192" y="17614"/>
                    <a:pt x="17210" y="17629"/>
                    <a:pt x="17231" y="17644"/>
                  </a:cubicBezTo>
                  <a:cubicBezTo>
                    <a:pt x="17237" y="17649"/>
                    <a:pt x="17245" y="17654"/>
                    <a:pt x="17252" y="17660"/>
                  </a:cubicBezTo>
                  <a:cubicBezTo>
                    <a:pt x="17259" y="17665"/>
                    <a:pt x="17265" y="17670"/>
                    <a:pt x="17273" y="17676"/>
                  </a:cubicBezTo>
                  <a:cubicBezTo>
                    <a:pt x="17276" y="17679"/>
                    <a:pt x="17280" y="17681"/>
                    <a:pt x="17284" y="17684"/>
                  </a:cubicBezTo>
                  <a:lnTo>
                    <a:pt x="17304" y="17699"/>
                  </a:lnTo>
                  <a:cubicBezTo>
                    <a:pt x="17363" y="17744"/>
                    <a:pt x="17419" y="17786"/>
                    <a:pt x="17470" y="17825"/>
                  </a:cubicBezTo>
                  <a:lnTo>
                    <a:pt x="17472" y="17825"/>
                  </a:lnTo>
                  <a:cubicBezTo>
                    <a:pt x="17485" y="17835"/>
                    <a:pt x="17500" y="17846"/>
                    <a:pt x="17513" y="17855"/>
                  </a:cubicBezTo>
                  <a:cubicBezTo>
                    <a:pt x="17516" y="17858"/>
                    <a:pt x="17519" y="17861"/>
                    <a:pt x="17521" y="17862"/>
                  </a:cubicBezTo>
                  <a:cubicBezTo>
                    <a:pt x="17598" y="17921"/>
                    <a:pt x="17665" y="17969"/>
                    <a:pt x="17717" y="18009"/>
                  </a:cubicBezTo>
                  <a:lnTo>
                    <a:pt x="17717" y="18011"/>
                  </a:lnTo>
                  <a:cubicBezTo>
                    <a:pt x="17824" y="18091"/>
                    <a:pt x="17882" y="18134"/>
                    <a:pt x="17882" y="18134"/>
                  </a:cubicBezTo>
                  <a:cubicBezTo>
                    <a:pt x="17932" y="18075"/>
                    <a:pt x="17982" y="18011"/>
                    <a:pt x="18028" y="17948"/>
                  </a:cubicBezTo>
                  <a:cubicBezTo>
                    <a:pt x="18036" y="17937"/>
                    <a:pt x="18044" y="17925"/>
                    <a:pt x="18052" y="17914"/>
                  </a:cubicBezTo>
                  <a:cubicBezTo>
                    <a:pt x="18052" y="17914"/>
                    <a:pt x="18052" y="17914"/>
                    <a:pt x="18053" y="17913"/>
                  </a:cubicBezTo>
                  <a:cubicBezTo>
                    <a:pt x="18068" y="17892"/>
                    <a:pt x="18083" y="17871"/>
                    <a:pt x="18096" y="17851"/>
                  </a:cubicBezTo>
                  <a:cubicBezTo>
                    <a:pt x="18097" y="17849"/>
                    <a:pt x="18100" y="17846"/>
                    <a:pt x="18101" y="17842"/>
                  </a:cubicBezTo>
                  <a:lnTo>
                    <a:pt x="18103" y="17842"/>
                  </a:lnTo>
                  <a:cubicBezTo>
                    <a:pt x="18108" y="17834"/>
                    <a:pt x="18113" y="17825"/>
                    <a:pt x="18119" y="17817"/>
                  </a:cubicBezTo>
                  <a:cubicBezTo>
                    <a:pt x="18190" y="17712"/>
                    <a:pt x="18235" y="17633"/>
                    <a:pt x="18235" y="17633"/>
                  </a:cubicBezTo>
                  <a:cubicBezTo>
                    <a:pt x="18235" y="17633"/>
                    <a:pt x="18274" y="17593"/>
                    <a:pt x="18326" y="17533"/>
                  </a:cubicBezTo>
                  <a:cubicBezTo>
                    <a:pt x="18330" y="17528"/>
                    <a:pt x="18334" y="17523"/>
                    <a:pt x="18338" y="17519"/>
                  </a:cubicBezTo>
                  <a:cubicBezTo>
                    <a:pt x="18415" y="17429"/>
                    <a:pt x="18514" y="17302"/>
                    <a:pt x="18572" y="17187"/>
                  </a:cubicBezTo>
                  <a:cubicBezTo>
                    <a:pt x="18671" y="16983"/>
                    <a:pt x="18834" y="16338"/>
                    <a:pt x="18831" y="16058"/>
                  </a:cubicBezTo>
                  <a:cubicBezTo>
                    <a:pt x="18831" y="15993"/>
                    <a:pt x="18851" y="15907"/>
                    <a:pt x="18882" y="15811"/>
                  </a:cubicBezTo>
                  <a:lnTo>
                    <a:pt x="18882" y="15811"/>
                  </a:lnTo>
                  <a:cubicBezTo>
                    <a:pt x="18882" y="15811"/>
                    <a:pt x="18881" y="15811"/>
                    <a:pt x="18881" y="15811"/>
                  </a:cubicBezTo>
                  <a:lnTo>
                    <a:pt x="18881" y="15811"/>
                  </a:lnTo>
                  <a:cubicBezTo>
                    <a:pt x="18917" y="15697"/>
                    <a:pt x="18970" y="15570"/>
                    <a:pt x="19023" y="15451"/>
                  </a:cubicBezTo>
                  <a:cubicBezTo>
                    <a:pt x="19023" y="15451"/>
                    <a:pt x="19023" y="15452"/>
                    <a:pt x="19023" y="15452"/>
                  </a:cubicBezTo>
                  <a:cubicBezTo>
                    <a:pt x="19125" y="15224"/>
                    <a:pt x="19229" y="15029"/>
                    <a:pt x="19229" y="15029"/>
                  </a:cubicBezTo>
                  <a:cubicBezTo>
                    <a:pt x="19229" y="15029"/>
                    <a:pt x="19497" y="14603"/>
                    <a:pt x="19495" y="14392"/>
                  </a:cubicBezTo>
                  <a:cubicBezTo>
                    <a:pt x="19492" y="14181"/>
                    <a:pt x="19762" y="14036"/>
                    <a:pt x="19762" y="14036"/>
                  </a:cubicBezTo>
                  <a:cubicBezTo>
                    <a:pt x="19762" y="14036"/>
                    <a:pt x="19926" y="13390"/>
                    <a:pt x="20093" y="13097"/>
                  </a:cubicBezTo>
                  <a:cubicBezTo>
                    <a:pt x="20261" y="12804"/>
                    <a:pt x="20359" y="12390"/>
                    <a:pt x="20359" y="12390"/>
                  </a:cubicBezTo>
                  <a:cubicBezTo>
                    <a:pt x="20359" y="12390"/>
                    <a:pt x="20340" y="12376"/>
                    <a:pt x="20308" y="12352"/>
                  </a:cubicBezTo>
                  <a:cubicBezTo>
                    <a:pt x="20304" y="12349"/>
                    <a:pt x="20300" y="12345"/>
                    <a:pt x="20296" y="12343"/>
                  </a:cubicBezTo>
                  <a:cubicBezTo>
                    <a:pt x="20288" y="12337"/>
                    <a:pt x="20280" y="12332"/>
                    <a:pt x="20271" y="12325"/>
                  </a:cubicBezTo>
                  <a:cubicBezTo>
                    <a:pt x="20265" y="12320"/>
                    <a:pt x="20257" y="12313"/>
                    <a:pt x="20249" y="12308"/>
                  </a:cubicBezTo>
                  <a:cubicBezTo>
                    <a:pt x="20245" y="12304"/>
                    <a:pt x="20241" y="12301"/>
                    <a:pt x="20235" y="12299"/>
                  </a:cubicBezTo>
                  <a:cubicBezTo>
                    <a:pt x="20213" y="12281"/>
                    <a:pt x="20186" y="12261"/>
                    <a:pt x="20156" y="12238"/>
                  </a:cubicBezTo>
                  <a:cubicBezTo>
                    <a:pt x="20135" y="12222"/>
                    <a:pt x="20111" y="12205"/>
                    <a:pt x="20085" y="12185"/>
                  </a:cubicBezTo>
                  <a:cubicBezTo>
                    <a:pt x="20073" y="12177"/>
                    <a:pt x="20061" y="12167"/>
                    <a:pt x="20049" y="12157"/>
                  </a:cubicBezTo>
                  <a:cubicBezTo>
                    <a:pt x="20038" y="12150"/>
                    <a:pt x="20028" y="12142"/>
                    <a:pt x="20017" y="12134"/>
                  </a:cubicBezTo>
                  <a:cubicBezTo>
                    <a:pt x="19947" y="12082"/>
                    <a:pt x="19868" y="12021"/>
                    <a:pt x="19781" y="11956"/>
                  </a:cubicBezTo>
                  <a:cubicBezTo>
                    <a:pt x="19773" y="11949"/>
                    <a:pt x="19764" y="11944"/>
                    <a:pt x="19756" y="11937"/>
                  </a:cubicBezTo>
                  <a:cubicBezTo>
                    <a:pt x="19753" y="11934"/>
                    <a:pt x="19750" y="11933"/>
                    <a:pt x="19748" y="11930"/>
                  </a:cubicBezTo>
                  <a:cubicBezTo>
                    <a:pt x="19702" y="11897"/>
                    <a:pt x="19655" y="11862"/>
                    <a:pt x="19606" y="11824"/>
                  </a:cubicBezTo>
                  <a:cubicBezTo>
                    <a:pt x="19600" y="11820"/>
                    <a:pt x="19595" y="11816"/>
                    <a:pt x="19590" y="11812"/>
                  </a:cubicBezTo>
                  <a:cubicBezTo>
                    <a:pt x="19578" y="11803"/>
                    <a:pt x="19566" y="11794"/>
                    <a:pt x="19552" y="11783"/>
                  </a:cubicBezTo>
                  <a:cubicBezTo>
                    <a:pt x="19543" y="11776"/>
                    <a:pt x="19533" y="11769"/>
                    <a:pt x="19524" y="11761"/>
                  </a:cubicBezTo>
                  <a:cubicBezTo>
                    <a:pt x="19497" y="11743"/>
                    <a:pt x="19470" y="11723"/>
                    <a:pt x="19444" y="11701"/>
                  </a:cubicBezTo>
                  <a:cubicBezTo>
                    <a:pt x="19402" y="11670"/>
                    <a:pt x="19359" y="11638"/>
                    <a:pt x="19315" y="11606"/>
                  </a:cubicBezTo>
                  <a:cubicBezTo>
                    <a:pt x="19298" y="11591"/>
                    <a:pt x="19279" y="11578"/>
                    <a:pt x="19261" y="11564"/>
                  </a:cubicBezTo>
                  <a:cubicBezTo>
                    <a:pt x="19237" y="11546"/>
                    <a:pt x="19212" y="11528"/>
                    <a:pt x="19188" y="11509"/>
                  </a:cubicBezTo>
                  <a:cubicBezTo>
                    <a:pt x="19176" y="11500"/>
                    <a:pt x="19164" y="11491"/>
                    <a:pt x="19150" y="11481"/>
                  </a:cubicBezTo>
                  <a:cubicBezTo>
                    <a:pt x="19122" y="11460"/>
                    <a:pt x="19093" y="11437"/>
                    <a:pt x="19064" y="11416"/>
                  </a:cubicBezTo>
                  <a:cubicBezTo>
                    <a:pt x="19020" y="11382"/>
                    <a:pt x="18975" y="11349"/>
                    <a:pt x="18931" y="11315"/>
                  </a:cubicBezTo>
                  <a:cubicBezTo>
                    <a:pt x="18927" y="11313"/>
                    <a:pt x="18924" y="11310"/>
                    <a:pt x="18920" y="11307"/>
                  </a:cubicBezTo>
                  <a:cubicBezTo>
                    <a:pt x="18917" y="11305"/>
                    <a:pt x="18914" y="11302"/>
                    <a:pt x="18910" y="11301"/>
                  </a:cubicBezTo>
                  <a:cubicBezTo>
                    <a:pt x="18901" y="11292"/>
                    <a:pt x="18892" y="11286"/>
                    <a:pt x="18882" y="11278"/>
                  </a:cubicBezTo>
                  <a:cubicBezTo>
                    <a:pt x="18861" y="11262"/>
                    <a:pt x="18841" y="11247"/>
                    <a:pt x="18821" y="11231"/>
                  </a:cubicBezTo>
                  <a:cubicBezTo>
                    <a:pt x="18802" y="11217"/>
                    <a:pt x="18783" y="11203"/>
                    <a:pt x="18764" y="11188"/>
                  </a:cubicBezTo>
                  <a:cubicBezTo>
                    <a:pt x="18762" y="11187"/>
                    <a:pt x="18758" y="11184"/>
                    <a:pt x="18755" y="11181"/>
                  </a:cubicBezTo>
                  <a:cubicBezTo>
                    <a:pt x="18539" y="11018"/>
                    <a:pt x="18322" y="10853"/>
                    <a:pt x="18107" y="10688"/>
                  </a:cubicBezTo>
                  <a:cubicBezTo>
                    <a:pt x="18066" y="10657"/>
                    <a:pt x="18026" y="10627"/>
                    <a:pt x="17986" y="10596"/>
                  </a:cubicBezTo>
                  <a:cubicBezTo>
                    <a:pt x="17975" y="10588"/>
                    <a:pt x="17963" y="10578"/>
                    <a:pt x="17953" y="10570"/>
                  </a:cubicBezTo>
                  <a:cubicBezTo>
                    <a:pt x="17950" y="10568"/>
                    <a:pt x="17946" y="10565"/>
                    <a:pt x="17943" y="10564"/>
                  </a:cubicBezTo>
                  <a:cubicBezTo>
                    <a:pt x="17938" y="10558"/>
                    <a:pt x="17931" y="10554"/>
                    <a:pt x="17926" y="10550"/>
                  </a:cubicBezTo>
                  <a:cubicBezTo>
                    <a:pt x="17756" y="10419"/>
                    <a:pt x="17584" y="10288"/>
                    <a:pt x="17414" y="10156"/>
                  </a:cubicBezTo>
                  <a:lnTo>
                    <a:pt x="17418" y="10156"/>
                  </a:lnTo>
                  <a:cubicBezTo>
                    <a:pt x="17295" y="10063"/>
                    <a:pt x="17172" y="9969"/>
                    <a:pt x="17048" y="9875"/>
                  </a:cubicBezTo>
                  <a:cubicBezTo>
                    <a:pt x="16949" y="9797"/>
                    <a:pt x="16849" y="9718"/>
                    <a:pt x="16748" y="9642"/>
                  </a:cubicBezTo>
                  <a:cubicBezTo>
                    <a:pt x="16668" y="9583"/>
                    <a:pt x="16586" y="9523"/>
                    <a:pt x="16504" y="9463"/>
                  </a:cubicBezTo>
                  <a:cubicBezTo>
                    <a:pt x="16293" y="9308"/>
                    <a:pt x="16076" y="9148"/>
                    <a:pt x="15857" y="8984"/>
                  </a:cubicBezTo>
                  <a:cubicBezTo>
                    <a:pt x="15437" y="8672"/>
                    <a:pt x="15005" y="8348"/>
                    <a:pt x="14570" y="8010"/>
                  </a:cubicBezTo>
                  <a:lnTo>
                    <a:pt x="14569" y="8010"/>
                  </a:lnTo>
                  <a:cubicBezTo>
                    <a:pt x="14559" y="8002"/>
                    <a:pt x="14549" y="7994"/>
                    <a:pt x="14538" y="7986"/>
                  </a:cubicBezTo>
                  <a:cubicBezTo>
                    <a:pt x="14527" y="7978"/>
                    <a:pt x="14516" y="7970"/>
                    <a:pt x="14504" y="7961"/>
                  </a:cubicBezTo>
                  <a:cubicBezTo>
                    <a:pt x="14500" y="7957"/>
                    <a:pt x="14495" y="7954"/>
                    <a:pt x="14490" y="7950"/>
                  </a:cubicBezTo>
                  <a:cubicBezTo>
                    <a:pt x="14451" y="7919"/>
                    <a:pt x="14412" y="7890"/>
                    <a:pt x="14373" y="7859"/>
                  </a:cubicBezTo>
                  <a:cubicBezTo>
                    <a:pt x="14366" y="7854"/>
                    <a:pt x="14360" y="7848"/>
                    <a:pt x="14353" y="7843"/>
                  </a:cubicBezTo>
                  <a:cubicBezTo>
                    <a:pt x="14334" y="7828"/>
                    <a:pt x="14315" y="7813"/>
                    <a:pt x="14295" y="7799"/>
                  </a:cubicBezTo>
                  <a:cubicBezTo>
                    <a:pt x="14283" y="7789"/>
                    <a:pt x="14271" y="7780"/>
                    <a:pt x="14259" y="7771"/>
                  </a:cubicBezTo>
                  <a:cubicBezTo>
                    <a:pt x="14206" y="7728"/>
                    <a:pt x="14151" y="7686"/>
                    <a:pt x="14097" y="7645"/>
                  </a:cubicBezTo>
                  <a:cubicBezTo>
                    <a:pt x="14085" y="7634"/>
                    <a:pt x="14072" y="7625"/>
                    <a:pt x="14060" y="7614"/>
                  </a:cubicBezTo>
                  <a:cubicBezTo>
                    <a:pt x="14021" y="7584"/>
                    <a:pt x="13982" y="7554"/>
                    <a:pt x="13943" y="7523"/>
                  </a:cubicBezTo>
                  <a:cubicBezTo>
                    <a:pt x="13931" y="7512"/>
                    <a:pt x="13918" y="7503"/>
                    <a:pt x="13904" y="7492"/>
                  </a:cubicBezTo>
                  <a:lnTo>
                    <a:pt x="13843" y="7442"/>
                  </a:lnTo>
                  <a:cubicBezTo>
                    <a:pt x="13820" y="7425"/>
                    <a:pt x="13798" y="7408"/>
                    <a:pt x="13777" y="7390"/>
                  </a:cubicBezTo>
                  <a:cubicBezTo>
                    <a:pt x="13768" y="7383"/>
                    <a:pt x="13758" y="7377"/>
                    <a:pt x="13749" y="7369"/>
                  </a:cubicBezTo>
                  <a:cubicBezTo>
                    <a:pt x="13718" y="7343"/>
                    <a:pt x="13686" y="7319"/>
                    <a:pt x="13655" y="7294"/>
                  </a:cubicBezTo>
                  <a:cubicBezTo>
                    <a:pt x="13650" y="7290"/>
                    <a:pt x="13646" y="7287"/>
                    <a:pt x="13642" y="7283"/>
                  </a:cubicBezTo>
                  <a:cubicBezTo>
                    <a:pt x="13579" y="7233"/>
                    <a:pt x="13516" y="7182"/>
                    <a:pt x="13453" y="7132"/>
                  </a:cubicBezTo>
                  <a:cubicBezTo>
                    <a:pt x="13446" y="7126"/>
                    <a:pt x="13441" y="7122"/>
                    <a:pt x="13434" y="7117"/>
                  </a:cubicBezTo>
                  <a:cubicBezTo>
                    <a:pt x="13426" y="7110"/>
                    <a:pt x="13419" y="7105"/>
                    <a:pt x="13411" y="7098"/>
                  </a:cubicBezTo>
                  <a:cubicBezTo>
                    <a:pt x="13397" y="7086"/>
                    <a:pt x="13380" y="7074"/>
                    <a:pt x="13364" y="7061"/>
                  </a:cubicBezTo>
                  <a:cubicBezTo>
                    <a:pt x="13123" y="6866"/>
                    <a:pt x="12885" y="6669"/>
                    <a:pt x="12649" y="6472"/>
                  </a:cubicBezTo>
                  <a:cubicBezTo>
                    <a:pt x="12644" y="6468"/>
                    <a:pt x="12640" y="6464"/>
                    <a:pt x="12634" y="6460"/>
                  </a:cubicBezTo>
                  <a:cubicBezTo>
                    <a:pt x="12507" y="6353"/>
                    <a:pt x="12381" y="6246"/>
                    <a:pt x="12255" y="6139"/>
                  </a:cubicBezTo>
                  <a:cubicBezTo>
                    <a:pt x="12157" y="6061"/>
                    <a:pt x="12058" y="5985"/>
                    <a:pt x="11958" y="5907"/>
                  </a:cubicBezTo>
                  <a:cubicBezTo>
                    <a:pt x="11323" y="5417"/>
                    <a:pt x="10688" y="4932"/>
                    <a:pt x="10050" y="4452"/>
                  </a:cubicBezTo>
                  <a:cubicBezTo>
                    <a:pt x="9924" y="4357"/>
                    <a:pt x="9798" y="4262"/>
                    <a:pt x="9671" y="4168"/>
                  </a:cubicBezTo>
                  <a:cubicBezTo>
                    <a:pt x="9663" y="4162"/>
                    <a:pt x="9655" y="4156"/>
                    <a:pt x="9647" y="4150"/>
                  </a:cubicBezTo>
                  <a:cubicBezTo>
                    <a:pt x="9604" y="4119"/>
                    <a:pt x="9562" y="4087"/>
                    <a:pt x="9521" y="4056"/>
                  </a:cubicBezTo>
                  <a:cubicBezTo>
                    <a:pt x="9505" y="4044"/>
                    <a:pt x="9489" y="4032"/>
                    <a:pt x="9474" y="4021"/>
                  </a:cubicBezTo>
                  <a:cubicBezTo>
                    <a:pt x="9450" y="4002"/>
                    <a:pt x="9426" y="3985"/>
                    <a:pt x="9402" y="3967"/>
                  </a:cubicBezTo>
                  <a:cubicBezTo>
                    <a:pt x="9399" y="3966"/>
                    <a:pt x="9398" y="3963"/>
                    <a:pt x="9395" y="3962"/>
                  </a:cubicBezTo>
                  <a:cubicBezTo>
                    <a:pt x="9387" y="3957"/>
                    <a:pt x="9379" y="3951"/>
                    <a:pt x="9372" y="3945"/>
                  </a:cubicBezTo>
                  <a:cubicBezTo>
                    <a:pt x="9359" y="3937"/>
                    <a:pt x="9347" y="3927"/>
                    <a:pt x="9335" y="3918"/>
                  </a:cubicBezTo>
                  <a:cubicBezTo>
                    <a:pt x="9300" y="3891"/>
                    <a:pt x="9264" y="3866"/>
                    <a:pt x="9228" y="3839"/>
                  </a:cubicBezTo>
                  <a:cubicBezTo>
                    <a:pt x="9216" y="3829"/>
                    <a:pt x="9203" y="3820"/>
                    <a:pt x="9191" y="3812"/>
                  </a:cubicBezTo>
                  <a:cubicBezTo>
                    <a:pt x="9161" y="3789"/>
                    <a:pt x="9130" y="3766"/>
                    <a:pt x="9100" y="3744"/>
                  </a:cubicBezTo>
                  <a:cubicBezTo>
                    <a:pt x="9071" y="3722"/>
                    <a:pt x="9041" y="3701"/>
                    <a:pt x="9012" y="3679"/>
                  </a:cubicBezTo>
                  <a:cubicBezTo>
                    <a:pt x="8998" y="3669"/>
                    <a:pt x="8984" y="3659"/>
                    <a:pt x="8970" y="3649"/>
                  </a:cubicBezTo>
                  <a:cubicBezTo>
                    <a:pt x="8964" y="3643"/>
                    <a:pt x="8956" y="3638"/>
                    <a:pt x="8949" y="3632"/>
                  </a:cubicBezTo>
                  <a:cubicBezTo>
                    <a:pt x="8936" y="3623"/>
                    <a:pt x="8923" y="3614"/>
                    <a:pt x="8910" y="3604"/>
                  </a:cubicBezTo>
                  <a:lnTo>
                    <a:pt x="8899" y="3596"/>
                  </a:lnTo>
                  <a:cubicBezTo>
                    <a:pt x="8866" y="3572"/>
                    <a:pt x="8834" y="3548"/>
                    <a:pt x="8800" y="3524"/>
                  </a:cubicBezTo>
                  <a:cubicBezTo>
                    <a:pt x="8792" y="3517"/>
                    <a:pt x="8783" y="3511"/>
                    <a:pt x="8775" y="3505"/>
                  </a:cubicBezTo>
                  <a:cubicBezTo>
                    <a:pt x="8768" y="3500"/>
                    <a:pt x="8761" y="3494"/>
                    <a:pt x="8755" y="3490"/>
                  </a:cubicBezTo>
                  <a:cubicBezTo>
                    <a:pt x="8745" y="3484"/>
                    <a:pt x="8736" y="3477"/>
                    <a:pt x="8727" y="3470"/>
                  </a:cubicBezTo>
                  <a:cubicBezTo>
                    <a:pt x="8723" y="3466"/>
                    <a:pt x="8717" y="3462"/>
                    <a:pt x="8713" y="3460"/>
                  </a:cubicBezTo>
                  <a:cubicBezTo>
                    <a:pt x="8704" y="3453"/>
                    <a:pt x="8696" y="3446"/>
                    <a:pt x="8686" y="3440"/>
                  </a:cubicBezTo>
                  <a:cubicBezTo>
                    <a:pt x="8685" y="3438"/>
                    <a:pt x="8682" y="3437"/>
                    <a:pt x="8681" y="3436"/>
                  </a:cubicBezTo>
                  <a:cubicBezTo>
                    <a:pt x="8658" y="3419"/>
                    <a:pt x="8635" y="3402"/>
                    <a:pt x="8613" y="3386"/>
                  </a:cubicBezTo>
                  <a:cubicBezTo>
                    <a:pt x="8605" y="3381"/>
                    <a:pt x="8598" y="3375"/>
                    <a:pt x="8590" y="3370"/>
                  </a:cubicBezTo>
                  <a:cubicBezTo>
                    <a:pt x="8566" y="3352"/>
                    <a:pt x="8542" y="3335"/>
                    <a:pt x="8518" y="3316"/>
                  </a:cubicBezTo>
                  <a:lnTo>
                    <a:pt x="8488" y="3296"/>
                  </a:lnTo>
                  <a:lnTo>
                    <a:pt x="8461" y="3276"/>
                  </a:lnTo>
                  <a:cubicBezTo>
                    <a:pt x="8445" y="3265"/>
                    <a:pt x="8430" y="3255"/>
                    <a:pt x="8416" y="3243"/>
                  </a:cubicBezTo>
                  <a:lnTo>
                    <a:pt x="8337" y="3185"/>
                  </a:lnTo>
                  <a:cubicBezTo>
                    <a:pt x="8327" y="3178"/>
                    <a:pt x="8318" y="3172"/>
                    <a:pt x="8309" y="3165"/>
                  </a:cubicBezTo>
                  <a:cubicBezTo>
                    <a:pt x="8293" y="3153"/>
                    <a:pt x="8276" y="3142"/>
                    <a:pt x="8260" y="3130"/>
                  </a:cubicBezTo>
                  <a:cubicBezTo>
                    <a:pt x="8255" y="3126"/>
                    <a:pt x="8251" y="3123"/>
                    <a:pt x="8246" y="3119"/>
                  </a:cubicBezTo>
                  <a:lnTo>
                    <a:pt x="8183" y="3074"/>
                  </a:lnTo>
                  <a:cubicBezTo>
                    <a:pt x="8175" y="3068"/>
                    <a:pt x="8167" y="3063"/>
                    <a:pt x="8160" y="3058"/>
                  </a:cubicBezTo>
                  <a:cubicBezTo>
                    <a:pt x="8053" y="2980"/>
                    <a:pt x="7947" y="2904"/>
                    <a:pt x="7840" y="2827"/>
                  </a:cubicBezTo>
                  <a:cubicBezTo>
                    <a:pt x="7834" y="2823"/>
                    <a:pt x="7828" y="2818"/>
                    <a:pt x="7821" y="2814"/>
                  </a:cubicBezTo>
                  <a:cubicBezTo>
                    <a:pt x="6978" y="2210"/>
                    <a:pt x="6129" y="1623"/>
                    <a:pt x="5274" y="1058"/>
                  </a:cubicBezTo>
                  <a:lnTo>
                    <a:pt x="5273" y="1058"/>
                  </a:lnTo>
                  <a:cubicBezTo>
                    <a:pt x="5258" y="1044"/>
                    <a:pt x="5243" y="1032"/>
                    <a:pt x="5229" y="1020"/>
                  </a:cubicBezTo>
                  <a:cubicBezTo>
                    <a:pt x="5218" y="1011"/>
                    <a:pt x="5207" y="1001"/>
                    <a:pt x="5198" y="993"/>
                  </a:cubicBezTo>
                  <a:cubicBezTo>
                    <a:pt x="5185" y="983"/>
                    <a:pt x="5171" y="972"/>
                    <a:pt x="5159" y="961"/>
                  </a:cubicBezTo>
                  <a:cubicBezTo>
                    <a:pt x="5097" y="912"/>
                    <a:pt x="5039" y="863"/>
                    <a:pt x="4982" y="818"/>
                  </a:cubicBezTo>
                  <a:cubicBezTo>
                    <a:pt x="4961" y="802"/>
                    <a:pt x="4939" y="786"/>
                    <a:pt x="4918" y="770"/>
                  </a:cubicBezTo>
                  <a:cubicBezTo>
                    <a:pt x="4907" y="762"/>
                    <a:pt x="4897" y="754"/>
                    <a:pt x="4886" y="746"/>
                  </a:cubicBezTo>
                  <a:cubicBezTo>
                    <a:pt x="4846" y="716"/>
                    <a:pt x="4807" y="687"/>
                    <a:pt x="4769" y="658"/>
                  </a:cubicBezTo>
                  <a:cubicBezTo>
                    <a:pt x="4764" y="654"/>
                    <a:pt x="4759" y="650"/>
                    <a:pt x="4753" y="645"/>
                  </a:cubicBezTo>
                  <a:cubicBezTo>
                    <a:pt x="4752" y="645"/>
                    <a:pt x="4751" y="644"/>
                    <a:pt x="4749" y="644"/>
                  </a:cubicBezTo>
                  <a:lnTo>
                    <a:pt x="4740" y="636"/>
                  </a:lnTo>
                  <a:cubicBezTo>
                    <a:pt x="4722" y="622"/>
                    <a:pt x="4705" y="609"/>
                    <a:pt x="4688" y="597"/>
                  </a:cubicBezTo>
                  <a:cubicBezTo>
                    <a:pt x="4645" y="565"/>
                    <a:pt x="4604" y="534"/>
                    <a:pt x="4566" y="504"/>
                  </a:cubicBezTo>
                  <a:cubicBezTo>
                    <a:pt x="4560" y="502"/>
                    <a:pt x="4556" y="498"/>
                    <a:pt x="4552" y="495"/>
                  </a:cubicBezTo>
                  <a:cubicBezTo>
                    <a:pt x="4547" y="491"/>
                    <a:pt x="4542" y="487"/>
                    <a:pt x="4536" y="483"/>
                  </a:cubicBezTo>
                  <a:cubicBezTo>
                    <a:pt x="4523" y="472"/>
                    <a:pt x="4509" y="463"/>
                    <a:pt x="4496" y="452"/>
                  </a:cubicBezTo>
                  <a:cubicBezTo>
                    <a:pt x="4483" y="441"/>
                    <a:pt x="4469" y="432"/>
                    <a:pt x="4456" y="423"/>
                  </a:cubicBezTo>
                  <a:cubicBezTo>
                    <a:pt x="4441" y="411"/>
                    <a:pt x="4425" y="399"/>
                    <a:pt x="4410" y="388"/>
                  </a:cubicBezTo>
                  <a:cubicBezTo>
                    <a:pt x="4396" y="376"/>
                    <a:pt x="4379" y="365"/>
                    <a:pt x="4365" y="353"/>
                  </a:cubicBezTo>
                  <a:cubicBezTo>
                    <a:pt x="4346" y="340"/>
                    <a:pt x="4329" y="326"/>
                    <a:pt x="4310" y="313"/>
                  </a:cubicBezTo>
                  <a:cubicBezTo>
                    <a:pt x="4300" y="305"/>
                    <a:pt x="4290" y="297"/>
                    <a:pt x="4280" y="290"/>
                  </a:cubicBezTo>
                  <a:cubicBezTo>
                    <a:pt x="4279" y="289"/>
                    <a:pt x="4276" y="287"/>
                    <a:pt x="4275" y="286"/>
                  </a:cubicBezTo>
                  <a:cubicBezTo>
                    <a:pt x="4267" y="279"/>
                    <a:pt x="4259" y="274"/>
                    <a:pt x="4251" y="267"/>
                  </a:cubicBezTo>
                  <a:cubicBezTo>
                    <a:pt x="4233" y="255"/>
                    <a:pt x="4217" y="243"/>
                    <a:pt x="4203" y="231"/>
                  </a:cubicBezTo>
                  <a:cubicBezTo>
                    <a:pt x="4181" y="215"/>
                    <a:pt x="4162" y="200"/>
                    <a:pt x="4144" y="187"/>
                  </a:cubicBezTo>
                  <a:cubicBezTo>
                    <a:pt x="4000" y="80"/>
                    <a:pt x="3919" y="18"/>
                    <a:pt x="3919" y="18"/>
                  </a:cubicBezTo>
                  <a:cubicBezTo>
                    <a:pt x="3919" y="18"/>
                    <a:pt x="3907" y="19"/>
                    <a:pt x="3886" y="23"/>
                  </a:cubicBezTo>
                  <a:cubicBezTo>
                    <a:pt x="3880" y="23"/>
                    <a:pt x="3873" y="25"/>
                    <a:pt x="3865" y="26"/>
                  </a:cubicBezTo>
                  <a:cubicBezTo>
                    <a:pt x="3850" y="29"/>
                    <a:pt x="3833" y="30"/>
                    <a:pt x="3813" y="33"/>
                  </a:cubicBezTo>
                  <a:cubicBezTo>
                    <a:pt x="3777" y="37"/>
                    <a:pt x="3735" y="41"/>
                    <a:pt x="3692" y="44"/>
                  </a:cubicBezTo>
                  <a:lnTo>
                    <a:pt x="3684" y="44"/>
                  </a:lnTo>
                  <a:cubicBezTo>
                    <a:pt x="3671" y="45"/>
                    <a:pt x="3657" y="45"/>
                    <a:pt x="3644" y="45"/>
                  </a:cubicBezTo>
                  <a:cubicBezTo>
                    <a:pt x="3623" y="45"/>
                    <a:pt x="3602" y="45"/>
                    <a:pt x="3582" y="44"/>
                  </a:cubicBezTo>
                  <a:cubicBezTo>
                    <a:pt x="3553" y="42"/>
                    <a:pt x="3526" y="40"/>
                    <a:pt x="3502" y="33"/>
                  </a:cubicBezTo>
                  <a:cubicBezTo>
                    <a:pt x="3491" y="30"/>
                    <a:pt x="3481" y="27"/>
                    <a:pt x="3471" y="23"/>
                  </a:cubicBezTo>
                  <a:cubicBezTo>
                    <a:pt x="3470" y="23"/>
                    <a:pt x="3467" y="22"/>
                    <a:pt x="3464" y="21"/>
                  </a:cubicBezTo>
                  <a:cubicBezTo>
                    <a:pt x="3456" y="17"/>
                    <a:pt x="3448" y="13"/>
                    <a:pt x="3443" y="9"/>
                  </a:cubicBezTo>
                  <a:cubicBezTo>
                    <a:pt x="3440" y="6"/>
                    <a:pt x="3438" y="5"/>
                    <a:pt x="3435" y="5"/>
                  </a:cubicBezTo>
                  <a:cubicBezTo>
                    <a:pt x="3428" y="2"/>
                    <a:pt x="3420" y="0"/>
                    <a:pt x="3411" y="0"/>
                  </a:cubicBezTo>
                  <a:close/>
                </a:path>
              </a:pathLst>
            </a:custGeom>
            <a:solidFill>
              <a:srgbClr val="E0C3A2">
                <a:alpha val="6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0000" y="365750"/>
            <a:ext cx="77109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4"/>
        <p:cNvGrpSpPr/>
        <p:nvPr/>
      </p:nvGrpSpPr>
      <p:grpSpPr>
        <a:xfrm>
          <a:off x="0" y="0"/>
          <a:ext cx="0" cy="0"/>
          <a:chOff x="0" y="0"/>
          <a:chExt cx="0" cy="0"/>
        </a:xfrm>
      </p:grpSpPr>
      <p:grpSp>
        <p:nvGrpSpPr>
          <p:cNvPr id="205" name="Google Shape;205;p24"/>
          <p:cNvGrpSpPr/>
          <p:nvPr/>
        </p:nvGrpSpPr>
        <p:grpSpPr>
          <a:xfrm>
            <a:off x="-62626" y="-292560"/>
            <a:ext cx="9237399" cy="5801406"/>
            <a:chOff x="-62626" y="-292560"/>
            <a:chExt cx="9237399" cy="5801406"/>
          </a:xfrm>
        </p:grpSpPr>
        <p:sp>
          <p:nvSpPr>
            <p:cNvPr id="206" name="Google Shape;206;p24"/>
            <p:cNvSpPr/>
            <p:nvPr/>
          </p:nvSpPr>
          <p:spPr>
            <a:xfrm>
              <a:off x="140475" y="159825"/>
              <a:ext cx="8829147" cy="4823851"/>
            </a:xfrm>
            <a:custGeom>
              <a:avLst/>
              <a:gdLst/>
              <a:ahLst/>
              <a:cxnLst/>
              <a:rect l="l" t="t" r="r" b="b"/>
              <a:pathLst>
                <a:path w="47180" h="31057" extrusionOk="0">
                  <a:moveTo>
                    <a:pt x="46756" y="30406"/>
                  </a:moveTo>
                  <a:cubicBezTo>
                    <a:pt x="46756" y="30406"/>
                    <a:pt x="46756" y="30406"/>
                    <a:pt x="46756" y="30406"/>
                  </a:cubicBezTo>
                  <a:cubicBezTo>
                    <a:pt x="46756" y="30406"/>
                    <a:pt x="46756" y="30406"/>
                    <a:pt x="46756" y="30406"/>
                  </a:cubicBezTo>
                  <a:close/>
                  <a:moveTo>
                    <a:pt x="22252" y="30548"/>
                  </a:moveTo>
                  <a:cubicBezTo>
                    <a:pt x="22254" y="30548"/>
                    <a:pt x="22257" y="30561"/>
                    <a:pt x="22262" y="30573"/>
                  </a:cubicBezTo>
                  <a:cubicBezTo>
                    <a:pt x="22261" y="30573"/>
                    <a:pt x="22261" y="30573"/>
                    <a:pt x="22260" y="30573"/>
                  </a:cubicBezTo>
                  <a:cubicBezTo>
                    <a:pt x="22254" y="30573"/>
                    <a:pt x="22250" y="30578"/>
                    <a:pt x="22249" y="30598"/>
                  </a:cubicBezTo>
                  <a:cubicBezTo>
                    <a:pt x="22249" y="30561"/>
                    <a:pt x="22250" y="30548"/>
                    <a:pt x="22252" y="30548"/>
                  </a:cubicBezTo>
                  <a:close/>
                  <a:moveTo>
                    <a:pt x="22319" y="30634"/>
                  </a:moveTo>
                  <a:cubicBezTo>
                    <a:pt x="22319" y="30634"/>
                    <a:pt x="22319" y="30635"/>
                    <a:pt x="22320" y="30635"/>
                  </a:cubicBezTo>
                  <a:cubicBezTo>
                    <a:pt x="22319" y="30635"/>
                    <a:pt x="22319" y="30634"/>
                    <a:pt x="22319" y="30634"/>
                  </a:cubicBezTo>
                  <a:close/>
                  <a:moveTo>
                    <a:pt x="12629" y="30684"/>
                  </a:moveTo>
                  <a:cubicBezTo>
                    <a:pt x="12635" y="30684"/>
                    <a:pt x="12624" y="30710"/>
                    <a:pt x="12602" y="30715"/>
                  </a:cubicBezTo>
                  <a:cubicBezTo>
                    <a:pt x="12617" y="30692"/>
                    <a:pt x="12626" y="30684"/>
                    <a:pt x="12629" y="30684"/>
                  </a:cubicBezTo>
                  <a:close/>
                  <a:moveTo>
                    <a:pt x="0" y="0"/>
                  </a:moveTo>
                  <a:lnTo>
                    <a:pt x="6" y="29172"/>
                  </a:lnTo>
                  <a:lnTo>
                    <a:pt x="6" y="29240"/>
                  </a:lnTo>
                  <a:lnTo>
                    <a:pt x="6" y="29332"/>
                  </a:lnTo>
                  <a:lnTo>
                    <a:pt x="6" y="29420"/>
                  </a:lnTo>
                  <a:lnTo>
                    <a:pt x="6" y="29539"/>
                  </a:lnTo>
                  <a:lnTo>
                    <a:pt x="6" y="29675"/>
                  </a:lnTo>
                  <a:cubicBezTo>
                    <a:pt x="6" y="29675"/>
                    <a:pt x="6" y="29675"/>
                    <a:pt x="6" y="29675"/>
                  </a:cubicBezTo>
                  <a:cubicBezTo>
                    <a:pt x="6" y="29678"/>
                    <a:pt x="6" y="29694"/>
                    <a:pt x="6" y="29804"/>
                  </a:cubicBezTo>
                  <a:lnTo>
                    <a:pt x="6" y="29936"/>
                  </a:lnTo>
                  <a:lnTo>
                    <a:pt x="7" y="29936"/>
                  </a:lnTo>
                  <a:lnTo>
                    <a:pt x="7" y="30028"/>
                  </a:lnTo>
                  <a:lnTo>
                    <a:pt x="7" y="30364"/>
                  </a:lnTo>
                  <a:lnTo>
                    <a:pt x="7" y="30523"/>
                  </a:lnTo>
                  <a:cubicBezTo>
                    <a:pt x="7" y="30634"/>
                    <a:pt x="6" y="30895"/>
                    <a:pt x="6" y="30895"/>
                  </a:cubicBezTo>
                  <a:cubicBezTo>
                    <a:pt x="39" y="30917"/>
                    <a:pt x="77" y="30926"/>
                    <a:pt x="138" y="30926"/>
                  </a:cubicBezTo>
                  <a:cubicBezTo>
                    <a:pt x="216" y="30926"/>
                    <a:pt x="332" y="30911"/>
                    <a:pt x="529" y="30890"/>
                  </a:cubicBezTo>
                  <a:cubicBezTo>
                    <a:pt x="531" y="30899"/>
                    <a:pt x="598" y="30904"/>
                    <a:pt x="661" y="30904"/>
                  </a:cubicBezTo>
                  <a:cubicBezTo>
                    <a:pt x="714" y="30904"/>
                    <a:pt x="765" y="30900"/>
                    <a:pt x="770" y="30894"/>
                  </a:cubicBezTo>
                  <a:cubicBezTo>
                    <a:pt x="771" y="30893"/>
                    <a:pt x="773" y="30893"/>
                    <a:pt x="778" y="30893"/>
                  </a:cubicBezTo>
                  <a:cubicBezTo>
                    <a:pt x="825" y="30893"/>
                    <a:pt x="1079" y="30918"/>
                    <a:pt x="1142" y="30959"/>
                  </a:cubicBezTo>
                  <a:cubicBezTo>
                    <a:pt x="1175" y="30935"/>
                    <a:pt x="1221" y="30928"/>
                    <a:pt x="1269" y="30928"/>
                  </a:cubicBezTo>
                  <a:cubicBezTo>
                    <a:pt x="1331" y="30928"/>
                    <a:pt x="1397" y="30940"/>
                    <a:pt x="1443" y="30947"/>
                  </a:cubicBezTo>
                  <a:cubicBezTo>
                    <a:pt x="1444" y="30947"/>
                    <a:pt x="1444" y="30947"/>
                    <a:pt x="1445" y="30947"/>
                  </a:cubicBezTo>
                  <a:cubicBezTo>
                    <a:pt x="1471" y="30947"/>
                    <a:pt x="1497" y="30971"/>
                    <a:pt x="1525" y="30971"/>
                  </a:cubicBezTo>
                  <a:cubicBezTo>
                    <a:pt x="1545" y="30971"/>
                    <a:pt x="1566" y="30958"/>
                    <a:pt x="1589" y="30911"/>
                  </a:cubicBezTo>
                  <a:cubicBezTo>
                    <a:pt x="1597" y="30913"/>
                    <a:pt x="1605" y="30913"/>
                    <a:pt x="1612" y="30913"/>
                  </a:cubicBezTo>
                  <a:cubicBezTo>
                    <a:pt x="1659" y="30913"/>
                    <a:pt x="1703" y="30888"/>
                    <a:pt x="1747" y="30873"/>
                  </a:cubicBezTo>
                  <a:cubicBezTo>
                    <a:pt x="1750" y="30867"/>
                    <a:pt x="1757" y="30864"/>
                    <a:pt x="1767" y="30864"/>
                  </a:cubicBezTo>
                  <a:cubicBezTo>
                    <a:pt x="1814" y="30864"/>
                    <a:pt x="1928" y="30928"/>
                    <a:pt x="2066" y="30928"/>
                  </a:cubicBezTo>
                  <a:cubicBezTo>
                    <a:pt x="2107" y="30928"/>
                    <a:pt x="2150" y="30923"/>
                    <a:pt x="2193" y="30908"/>
                  </a:cubicBezTo>
                  <a:cubicBezTo>
                    <a:pt x="2204" y="30905"/>
                    <a:pt x="2217" y="30903"/>
                    <a:pt x="2232" y="30903"/>
                  </a:cubicBezTo>
                  <a:cubicBezTo>
                    <a:pt x="2297" y="30903"/>
                    <a:pt x="2400" y="30929"/>
                    <a:pt x="2490" y="30929"/>
                  </a:cubicBezTo>
                  <a:cubicBezTo>
                    <a:pt x="2563" y="30929"/>
                    <a:pt x="2629" y="30912"/>
                    <a:pt x="2659" y="30851"/>
                  </a:cubicBezTo>
                  <a:cubicBezTo>
                    <a:pt x="2669" y="30847"/>
                    <a:pt x="2679" y="30846"/>
                    <a:pt x="2690" y="30846"/>
                  </a:cubicBezTo>
                  <a:cubicBezTo>
                    <a:pt x="2760" y="30846"/>
                    <a:pt x="2860" y="30907"/>
                    <a:pt x="2949" y="30907"/>
                  </a:cubicBezTo>
                  <a:cubicBezTo>
                    <a:pt x="2962" y="30907"/>
                    <a:pt x="2975" y="30906"/>
                    <a:pt x="2988" y="30903"/>
                  </a:cubicBezTo>
                  <a:cubicBezTo>
                    <a:pt x="3001" y="30899"/>
                    <a:pt x="3015" y="30898"/>
                    <a:pt x="3029" y="30898"/>
                  </a:cubicBezTo>
                  <a:cubicBezTo>
                    <a:pt x="3047" y="30898"/>
                    <a:pt x="3065" y="30900"/>
                    <a:pt x="3083" y="30900"/>
                  </a:cubicBezTo>
                  <a:cubicBezTo>
                    <a:pt x="3111" y="30900"/>
                    <a:pt x="3140" y="30896"/>
                    <a:pt x="3170" y="30879"/>
                  </a:cubicBezTo>
                  <a:cubicBezTo>
                    <a:pt x="3234" y="30875"/>
                    <a:pt x="3305" y="30864"/>
                    <a:pt x="3379" y="30837"/>
                  </a:cubicBezTo>
                  <a:cubicBezTo>
                    <a:pt x="3443" y="30883"/>
                    <a:pt x="3511" y="31002"/>
                    <a:pt x="3584" y="31002"/>
                  </a:cubicBezTo>
                  <a:cubicBezTo>
                    <a:pt x="3596" y="31002"/>
                    <a:pt x="3608" y="30999"/>
                    <a:pt x="3620" y="30991"/>
                  </a:cubicBezTo>
                  <a:cubicBezTo>
                    <a:pt x="3638" y="31005"/>
                    <a:pt x="3657" y="31010"/>
                    <a:pt x="3676" y="31010"/>
                  </a:cubicBezTo>
                  <a:cubicBezTo>
                    <a:pt x="3725" y="31010"/>
                    <a:pt x="3775" y="30978"/>
                    <a:pt x="3827" y="30978"/>
                  </a:cubicBezTo>
                  <a:cubicBezTo>
                    <a:pt x="3848" y="30978"/>
                    <a:pt x="3869" y="30983"/>
                    <a:pt x="3890" y="30998"/>
                  </a:cubicBezTo>
                  <a:cubicBezTo>
                    <a:pt x="3890" y="30955"/>
                    <a:pt x="3904" y="30933"/>
                    <a:pt x="3929" y="30933"/>
                  </a:cubicBezTo>
                  <a:cubicBezTo>
                    <a:pt x="3955" y="30933"/>
                    <a:pt x="3993" y="30956"/>
                    <a:pt x="4042" y="31002"/>
                  </a:cubicBezTo>
                  <a:cubicBezTo>
                    <a:pt x="4060" y="30965"/>
                    <a:pt x="4079" y="30943"/>
                    <a:pt x="4100" y="30943"/>
                  </a:cubicBezTo>
                  <a:cubicBezTo>
                    <a:pt x="4107" y="30943"/>
                    <a:pt x="4114" y="30946"/>
                    <a:pt x="4121" y="30951"/>
                  </a:cubicBezTo>
                  <a:cubicBezTo>
                    <a:pt x="4125" y="30946"/>
                    <a:pt x="4130" y="30944"/>
                    <a:pt x="4134" y="30944"/>
                  </a:cubicBezTo>
                  <a:cubicBezTo>
                    <a:pt x="4160" y="30944"/>
                    <a:pt x="4186" y="31012"/>
                    <a:pt x="4215" y="31014"/>
                  </a:cubicBezTo>
                  <a:cubicBezTo>
                    <a:pt x="4244" y="31042"/>
                    <a:pt x="4276" y="31054"/>
                    <a:pt x="4309" y="31054"/>
                  </a:cubicBezTo>
                  <a:cubicBezTo>
                    <a:pt x="4349" y="31054"/>
                    <a:pt x="4391" y="31037"/>
                    <a:pt x="4436" y="31010"/>
                  </a:cubicBezTo>
                  <a:cubicBezTo>
                    <a:pt x="4462" y="31041"/>
                    <a:pt x="4488" y="31057"/>
                    <a:pt x="4515" y="31057"/>
                  </a:cubicBezTo>
                  <a:cubicBezTo>
                    <a:pt x="4545" y="31057"/>
                    <a:pt x="4575" y="31038"/>
                    <a:pt x="4606" y="31002"/>
                  </a:cubicBezTo>
                  <a:cubicBezTo>
                    <a:pt x="4642" y="30996"/>
                    <a:pt x="4679" y="30973"/>
                    <a:pt x="4716" y="30973"/>
                  </a:cubicBezTo>
                  <a:cubicBezTo>
                    <a:pt x="4741" y="30973"/>
                    <a:pt x="4765" y="30983"/>
                    <a:pt x="4791" y="31014"/>
                  </a:cubicBezTo>
                  <a:cubicBezTo>
                    <a:pt x="4814" y="31036"/>
                    <a:pt x="4838" y="31043"/>
                    <a:pt x="4862" y="31043"/>
                  </a:cubicBezTo>
                  <a:cubicBezTo>
                    <a:pt x="4921" y="31043"/>
                    <a:pt x="4982" y="30997"/>
                    <a:pt x="5043" y="30997"/>
                  </a:cubicBezTo>
                  <a:cubicBezTo>
                    <a:pt x="5064" y="30997"/>
                    <a:pt x="5084" y="31002"/>
                    <a:pt x="5104" y="31015"/>
                  </a:cubicBezTo>
                  <a:cubicBezTo>
                    <a:pt x="5159" y="31017"/>
                    <a:pt x="5213" y="31033"/>
                    <a:pt x="5268" y="31041"/>
                  </a:cubicBezTo>
                  <a:cubicBezTo>
                    <a:pt x="5285" y="31044"/>
                    <a:pt x="5303" y="31045"/>
                    <a:pt x="5320" y="31045"/>
                  </a:cubicBezTo>
                  <a:cubicBezTo>
                    <a:pt x="5358" y="31045"/>
                    <a:pt x="5395" y="31038"/>
                    <a:pt x="5432" y="31017"/>
                  </a:cubicBezTo>
                  <a:cubicBezTo>
                    <a:pt x="5481" y="30990"/>
                    <a:pt x="5555" y="30980"/>
                    <a:pt x="5636" y="30980"/>
                  </a:cubicBezTo>
                  <a:cubicBezTo>
                    <a:pt x="5776" y="30980"/>
                    <a:pt x="5939" y="31010"/>
                    <a:pt x="6037" y="31034"/>
                  </a:cubicBezTo>
                  <a:cubicBezTo>
                    <a:pt x="6062" y="31007"/>
                    <a:pt x="6089" y="30979"/>
                    <a:pt x="6114" y="30953"/>
                  </a:cubicBezTo>
                  <a:cubicBezTo>
                    <a:pt x="6135" y="30984"/>
                    <a:pt x="6154" y="30997"/>
                    <a:pt x="6173" y="30997"/>
                  </a:cubicBezTo>
                  <a:cubicBezTo>
                    <a:pt x="6242" y="30997"/>
                    <a:pt x="6313" y="30831"/>
                    <a:pt x="6471" y="30768"/>
                  </a:cubicBezTo>
                  <a:cubicBezTo>
                    <a:pt x="6485" y="30796"/>
                    <a:pt x="6499" y="30824"/>
                    <a:pt x="6513" y="30852"/>
                  </a:cubicBezTo>
                  <a:cubicBezTo>
                    <a:pt x="6540" y="30810"/>
                    <a:pt x="6602" y="30792"/>
                    <a:pt x="6665" y="30792"/>
                  </a:cubicBezTo>
                  <a:cubicBezTo>
                    <a:pt x="6756" y="30792"/>
                    <a:pt x="6850" y="30829"/>
                    <a:pt x="6856" y="30894"/>
                  </a:cubicBezTo>
                  <a:cubicBezTo>
                    <a:pt x="6950" y="30650"/>
                    <a:pt x="9067" y="30694"/>
                    <a:pt x="9179" y="30556"/>
                  </a:cubicBezTo>
                  <a:cubicBezTo>
                    <a:pt x="9204" y="30595"/>
                    <a:pt x="9228" y="30614"/>
                    <a:pt x="9252" y="30614"/>
                  </a:cubicBezTo>
                  <a:cubicBezTo>
                    <a:pt x="9286" y="30614"/>
                    <a:pt x="9320" y="30575"/>
                    <a:pt x="9353" y="30502"/>
                  </a:cubicBezTo>
                  <a:cubicBezTo>
                    <a:pt x="9361" y="30473"/>
                    <a:pt x="9368" y="30464"/>
                    <a:pt x="9376" y="30464"/>
                  </a:cubicBezTo>
                  <a:cubicBezTo>
                    <a:pt x="9389" y="30464"/>
                    <a:pt x="9403" y="30495"/>
                    <a:pt x="9416" y="30495"/>
                  </a:cubicBezTo>
                  <a:cubicBezTo>
                    <a:pt x="9423" y="30495"/>
                    <a:pt x="9429" y="30488"/>
                    <a:pt x="9435" y="30468"/>
                  </a:cubicBezTo>
                  <a:cubicBezTo>
                    <a:pt x="9450" y="30451"/>
                    <a:pt x="9465" y="30396"/>
                    <a:pt x="9480" y="30396"/>
                  </a:cubicBezTo>
                  <a:cubicBezTo>
                    <a:pt x="9491" y="30396"/>
                    <a:pt x="9503" y="30431"/>
                    <a:pt x="9514" y="30549"/>
                  </a:cubicBezTo>
                  <a:cubicBezTo>
                    <a:pt x="9525" y="30531"/>
                    <a:pt x="9535" y="30524"/>
                    <a:pt x="9546" y="30524"/>
                  </a:cubicBezTo>
                  <a:cubicBezTo>
                    <a:pt x="9579" y="30524"/>
                    <a:pt x="9611" y="30599"/>
                    <a:pt x="9643" y="30599"/>
                  </a:cubicBezTo>
                  <a:cubicBezTo>
                    <a:pt x="9650" y="30599"/>
                    <a:pt x="9656" y="30596"/>
                    <a:pt x="9663" y="30588"/>
                  </a:cubicBezTo>
                  <a:cubicBezTo>
                    <a:pt x="9675" y="30611"/>
                    <a:pt x="9686" y="30619"/>
                    <a:pt x="9698" y="30619"/>
                  </a:cubicBezTo>
                  <a:cubicBezTo>
                    <a:pt x="9732" y="30619"/>
                    <a:pt x="9766" y="30541"/>
                    <a:pt x="9797" y="30531"/>
                  </a:cubicBezTo>
                  <a:cubicBezTo>
                    <a:pt x="9804" y="30521"/>
                    <a:pt x="9811" y="30518"/>
                    <a:pt x="9818" y="30518"/>
                  </a:cubicBezTo>
                  <a:cubicBezTo>
                    <a:pt x="9838" y="30518"/>
                    <a:pt x="9857" y="30547"/>
                    <a:pt x="9876" y="30547"/>
                  </a:cubicBezTo>
                  <a:cubicBezTo>
                    <a:pt x="9891" y="30547"/>
                    <a:pt x="9905" y="30530"/>
                    <a:pt x="9919" y="30472"/>
                  </a:cubicBezTo>
                  <a:cubicBezTo>
                    <a:pt x="9920" y="30472"/>
                    <a:pt x="9921" y="30472"/>
                    <a:pt x="9922" y="30472"/>
                  </a:cubicBezTo>
                  <a:cubicBezTo>
                    <a:pt x="9943" y="30472"/>
                    <a:pt x="9963" y="30446"/>
                    <a:pt x="9982" y="30446"/>
                  </a:cubicBezTo>
                  <a:cubicBezTo>
                    <a:pt x="9996" y="30446"/>
                    <a:pt x="10011" y="30461"/>
                    <a:pt x="10025" y="30512"/>
                  </a:cubicBezTo>
                  <a:cubicBezTo>
                    <a:pt x="10090" y="30589"/>
                    <a:pt x="10378" y="30655"/>
                    <a:pt x="10422" y="30719"/>
                  </a:cubicBezTo>
                  <a:cubicBezTo>
                    <a:pt x="10441" y="30623"/>
                    <a:pt x="10457" y="30594"/>
                    <a:pt x="10472" y="30594"/>
                  </a:cubicBezTo>
                  <a:cubicBezTo>
                    <a:pt x="10494" y="30594"/>
                    <a:pt x="10512" y="30660"/>
                    <a:pt x="10525" y="30660"/>
                  </a:cubicBezTo>
                  <a:cubicBezTo>
                    <a:pt x="10525" y="30660"/>
                    <a:pt x="10526" y="30660"/>
                    <a:pt x="10526" y="30660"/>
                  </a:cubicBezTo>
                  <a:cubicBezTo>
                    <a:pt x="10550" y="30681"/>
                    <a:pt x="10562" y="30705"/>
                    <a:pt x="10562" y="30723"/>
                  </a:cubicBezTo>
                  <a:cubicBezTo>
                    <a:pt x="10562" y="30684"/>
                    <a:pt x="10562" y="30674"/>
                    <a:pt x="10562" y="30674"/>
                  </a:cubicBezTo>
                  <a:cubicBezTo>
                    <a:pt x="10563" y="30674"/>
                    <a:pt x="10564" y="30684"/>
                    <a:pt x="10565" y="30684"/>
                  </a:cubicBezTo>
                  <a:cubicBezTo>
                    <a:pt x="10566" y="30684"/>
                    <a:pt x="10568" y="30680"/>
                    <a:pt x="10570" y="30666"/>
                  </a:cubicBezTo>
                  <a:cubicBezTo>
                    <a:pt x="10577" y="30704"/>
                    <a:pt x="10588" y="30734"/>
                    <a:pt x="10612" y="30734"/>
                  </a:cubicBezTo>
                  <a:cubicBezTo>
                    <a:pt x="10616" y="30734"/>
                    <a:pt x="10620" y="30733"/>
                    <a:pt x="10625" y="30731"/>
                  </a:cubicBezTo>
                  <a:cubicBezTo>
                    <a:pt x="10637" y="30736"/>
                    <a:pt x="10653" y="30804"/>
                    <a:pt x="10673" y="30804"/>
                  </a:cubicBezTo>
                  <a:cubicBezTo>
                    <a:pt x="10677" y="30804"/>
                    <a:pt x="10681" y="30802"/>
                    <a:pt x="10685" y="30796"/>
                  </a:cubicBezTo>
                  <a:cubicBezTo>
                    <a:pt x="10695" y="30775"/>
                    <a:pt x="10706" y="30706"/>
                    <a:pt x="10718" y="30706"/>
                  </a:cubicBezTo>
                  <a:cubicBezTo>
                    <a:pt x="10721" y="30706"/>
                    <a:pt x="10723" y="30708"/>
                    <a:pt x="10725" y="30714"/>
                  </a:cubicBezTo>
                  <a:cubicBezTo>
                    <a:pt x="10732" y="30738"/>
                    <a:pt x="10738" y="30743"/>
                    <a:pt x="10745" y="30743"/>
                  </a:cubicBezTo>
                  <a:cubicBezTo>
                    <a:pt x="10750" y="30743"/>
                    <a:pt x="10755" y="30740"/>
                    <a:pt x="10761" y="30740"/>
                  </a:cubicBezTo>
                  <a:cubicBezTo>
                    <a:pt x="10765" y="30740"/>
                    <a:pt x="10769" y="30742"/>
                    <a:pt x="10773" y="30748"/>
                  </a:cubicBezTo>
                  <a:cubicBezTo>
                    <a:pt x="10788" y="30710"/>
                    <a:pt x="10803" y="30660"/>
                    <a:pt x="10818" y="30660"/>
                  </a:cubicBezTo>
                  <a:cubicBezTo>
                    <a:pt x="10822" y="30660"/>
                    <a:pt x="10827" y="30664"/>
                    <a:pt x="10831" y="30673"/>
                  </a:cubicBezTo>
                  <a:cubicBezTo>
                    <a:pt x="10836" y="30670"/>
                    <a:pt x="10842" y="30669"/>
                    <a:pt x="10847" y="30669"/>
                  </a:cubicBezTo>
                  <a:cubicBezTo>
                    <a:pt x="10864" y="30669"/>
                    <a:pt x="10881" y="30681"/>
                    <a:pt x="10899" y="30711"/>
                  </a:cubicBezTo>
                  <a:cubicBezTo>
                    <a:pt x="10935" y="30737"/>
                    <a:pt x="10975" y="30828"/>
                    <a:pt x="11019" y="30828"/>
                  </a:cubicBezTo>
                  <a:cubicBezTo>
                    <a:pt x="11034" y="30828"/>
                    <a:pt x="11050" y="30817"/>
                    <a:pt x="11066" y="30790"/>
                  </a:cubicBezTo>
                  <a:cubicBezTo>
                    <a:pt x="11125" y="30798"/>
                    <a:pt x="11171" y="30821"/>
                    <a:pt x="11207" y="30821"/>
                  </a:cubicBezTo>
                  <a:cubicBezTo>
                    <a:pt x="11221" y="30821"/>
                    <a:pt x="11234" y="30817"/>
                    <a:pt x="11245" y="30808"/>
                  </a:cubicBezTo>
                  <a:cubicBezTo>
                    <a:pt x="11246" y="30808"/>
                    <a:pt x="11248" y="30808"/>
                    <a:pt x="11249" y="30808"/>
                  </a:cubicBezTo>
                  <a:cubicBezTo>
                    <a:pt x="11273" y="30808"/>
                    <a:pt x="11290" y="30796"/>
                    <a:pt x="11305" y="30796"/>
                  </a:cubicBezTo>
                  <a:cubicBezTo>
                    <a:pt x="11314" y="30796"/>
                    <a:pt x="11322" y="30801"/>
                    <a:pt x="11329" y="30816"/>
                  </a:cubicBezTo>
                  <a:cubicBezTo>
                    <a:pt x="11337" y="30817"/>
                    <a:pt x="11344" y="30818"/>
                    <a:pt x="11351" y="30818"/>
                  </a:cubicBezTo>
                  <a:cubicBezTo>
                    <a:pt x="11381" y="30818"/>
                    <a:pt x="11413" y="30803"/>
                    <a:pt x="11497" y="30758"/>
                  </a:cubicBezTo>
                  <a:cubicBezTo>
                    <a:pt x="11510" y="30726"/>
                    <a:pt x="11523" y="30716"/>
                    <a:pt x="11538" y="30716"/>
                  </a:cubicBezTo>
                  <a:cubicBezTo>
                    <a:pt x="11570" y="30716"/>
                    <a:pt x="11607" y="30762"/>
                    <a:pt x="11652" y="30762"/>
                  </a:cubicBezTo>
                  <a:cubicBezTo>
                    <a:pt x="11674" y="30762"/>
                    <a:pt x="11698" y="30751"/>
                    <a:pt x="11725" y="30717"/>
                  </a:cubicBezTo>
                  <a:cubicBezTo>
                    <a:pt x="11751" y="30709"/>
                    <a:pt x="11780" y="30706"/>
                    <a:pt x="11812" y="30706"/>
                  </a:cubicBezTo>
                  <a:cubicBezTo>
                    <a:pt x="11901" y="30706"/>
                    <a:pt x="12011" y="30733"/>
                    <a:pt x="12144" y="30768"/>
                  </a:cubicBezTo>
                  <a:cubicBezTo>
                    <a:pt x="12216" y="30773"/>
                    <a:pt x="12277" y="30776"/>
                    <a:pt x="12330" y="30776"/>
                  </a:cubicBezTo>
                  <a:cubicBezTo>
                    <a:pt x="12330" y="30770"/>
                    <a:pt x="12333" y="30765"/>
                    <a:pt x="12339" y="30765"/>
                  </a:cubicBezTo>
                  <a:cubicBezTo>
                    <a:pt x="12344" y="30765"/>
                    <a:pt x="12351" y="30768"/>
                    <a:pt x="12360" y="30774"/>
                  </a:cubicBezTo>
                  <a:cubicBezTo>
                    <a:pt x="12362" y="30775"/>
                    <a:pt x="12364" y="30775"/>
                    <a:pt x="12366" y="30775"/>
                  </a:cubicBezTo>
                  <a:cubicBezTo>
                    <a:pt x="12372" y="30775"/>
                    <a:pt x="12376" y="30774"/>
                    <a:pt x="12381" y="30773"/>
                  </a:cubicBezTo>
                  <a:lnTo>
                    <a:pt x="12381" y="30774"/>
                  </a:lnTo>
                  <a:cubicBezTo>
                    <a:pt x="12431" y="30773"/>
                    <a:pt x="12471" y="30769"/>
                    <a:pt x="12504" y="30762"/>
                  </a:cubicBezTo>
                  <a:cubicBezTo>
                    <a:pt x="12511" y="30762"/>
                    <a:pt x="12518" y="30762"/>
                    <a:pt x="12525" y="30762"/>
                  </a:cubicBezTo>
                  <a:cubicBezTo>
                    <a:pt x="12541" y="30762"/>
                    <a:pt x="12558" y="30763"/>
                    <a:pt x="12575" y="30768"/>
                  </a:cubicBezTo>
                  <a:cubicBezTo>
                    <a:pt x="12595" y="30746"/>
                    <a:pt x="12616" y="30738"/>
                    <a:pt x="12639" y="30738"/>
                  </a:cubicBezTo>
                  <a:cubicBezTo>
                    <a:pt x="12690" y="30738"/>
                    <a:pt x="12749" y="30779"/>
                    <a:pt x="12819" y="30779"/>
                  </a:cubicBezTo>
                  <a:cubicBezTo>
                    <a:pt x="12841" y="30779"/>
                    <a:pt x="12864" y="30775"/>
                    <a:pt x="12887" y="30765"/>
                  </a:cubicBezTo>
                  <a:cubicBezTo>
                    <a:pt x="12939" y="30760"/>
                    <a:pt x="12998" y="30604"/>
                    <a:pt x="13063" y="30604"/>
                  </a:cubicBezTo>
                  <a:cubicBezTo>
                    <a:pt x="13083" y="30604"/>
                    <a:pt x="13103" y="30618"/>
                    <a:pt x="13123" y="30654"/>
                  </a:cubicBezTo>
                  <a:cubicBezTo>
                    <a:pt x="13141" y="30660"/>
                    <a:pt x="13160" y="30662"/>
                    <a:pt x="13179" y="30662"/>
                  </a:cubicBezTo>
                  <a:cubicBezTo>
                    <a:pt x="13221" y="30662"/>
                    <a:pt x="13264" y="30652"/>
                    <a:pt x="13311" y="30652"/>
                  </a:cubicBezTo>
                  <a:cubicBezTo>
                    <a:pt x="13351" y="30652"/>
                    <a:pt x="13393" y="30660"/>
                    <a:pt x="13438" y="30687"/>
                  </a:cubicBezTo>
                  <a:cubicBezTo>
                    <a:pt x="13454" y="30699"/>
                    <a:pt x="13470" y="30704"/>
                    <a:pt x="13484" y="30704"/>
                  </a:cubicBezTo>
                  <a:cubicBezTo>
                    <a:pt x="13538" y="30704"/>
                    <a:pt x="13582" y="30641"/>
                    <a:pt x="13618" y="30641"/>
                  </a:cubicBezTo>
                  <a:cubicBezTo>
                    <a:pt x="13628" y="30641"/>
                    <a:pt x="13638" y="30646"/>
                    <a:pt x="13647" y="30658"/>
                  </a:cubicBezTo>
                  <a:cubicBezTo>
                    <a:pt x="13654" y="30664"/>
                    <a:pt x="13661" y="30666"/>
                    <a:pt x="13667" y="30666"/>
                  </a:cubicBezTo>
                  <a:cubicBezTo>
                    <a:pt x="13707" y="30666"/>
                    <a:pt x="13735" y="30569"/>
                    <a:pt x="13755" y="30544"/>
                  </a:cubicBezTo>
                  <a:cubicBezTo>
                    <a:pt x="13792" y="30550"/>
                    <a:pt x="13803" y="30562"/>
                    <a:pt x="13810" y="30562"/>
                  </a:cubicBezTo>
                  <a:cubicBezTo>
                    <a:pt x="13812" y="30562"/>
                    <a:pt x="13814" y="30561"/>
                    <a:pt x="13816" y="30559"/>
                  </a:cubicBezTo>
                  <a:cubicBezTo>
                    <a:pt x="13818" y="30566"/>
                    <a:pt x="13820" y="30569"/>
                    <a:pt x="13823" y="30569"/>
                  </a:cubicBezTo>
                  <a:cubicBezTo>
                    <a:pt x="13834" y="30569"/>
                    <a:pt x="13853" y="30533"/>
                    <a:pt x="13904" y="30532"/>
                  </a:cubicBezTo>
                  <a:cubicBezTo>
                    <a:pt x="13926" y="30562"/>
                    <a:pt x="13954" y="30609"/>
                    <a:pt x="13990" y="30609"/>
                  </a:cubicBezTo>
                  <a:cubicBezTo>
                    <a:pt x="14007" y="30609"/>
                    <a:pt x="14026" y="30599"/>
                    <a:pt x="14046" y="30571"/>
                  </a:cubicBezTo>
                  <a:cubicBezTo>
                    <a:pt x="14083" y="30576"/>
                    <a:pt x="14126" y="30585"/>
                    <a:pt x="14177" y="30585"/>
                  </a:cubicBezTo>
                  <a:cubicBezTo>
                    <a:pt x="14214" y="30585"/>
                    <a:pt x="14256" y="30580"/>
                    <a:pt x="14302" y="30565"/>
                  </a:cubicBezTo>
                  <a:cubicBezTo>
                    <a:pt x="14404" y="30608"/>
                    <a:pt x="14482" y="30627"/>
                    <a:pt x="14541" y="30627"/>
                  </a:cubicBezTo>
                  <a:cubicBezTo>
                    <a:pt x="14607" y="30627"/>
                    <a:pt x="14649" y="30604"/>
                    <a:pt x="14676" y="30563"/>
                  </a:cubicBezTo>
                  <a:cubicBezTo>
                    <a:pt x="14681" y="30553"/>
                    <a:pt x="14685" y="30552"/>
                    <a:pt x="14689" y="30547"/>
                  </a:cubicBezTo>
                  <a:cubicBezTo>
                    <a:pt x="14684" y="30533"/>
                    <a:pt x="14683" y="30520"/>
                    <a:pt x="14696" y="30513"/>
                  </a:cubicBezTo>
                  <a:cubicBezTo>
                    <a:pt x="14700" y="30502"/>
                    <a:pt x="14706" y="30498"/>
                    <a:pt x="14713" y="30498"/>
                  </a:cubicBezTo>
                  <a:cubicBezTo>
                    <a:pt x="14746" y="30498"/>
                    <a:pt x="14813" y="30587"/>
                    <a:pt x="14940" y="30587"/>
                  </a:cubicBezTo>
                  <a:cubicBezTo>
                    <a:pt x="14943" y="30587"/>
                    <a:pt x="14946" y="30587"/>
                    <a:pt x="14949" y="30587"/>
                  </a:cubicBezTo>
                  <a:cubicBezTo>
                    <a:pt x="15089" y="30563"/>
                    <a:pt x="15167" y="30530"/>
                    <a:pt x="15208" y="30530"/>
                  </a:cubicBezTo>
                  <a:cubicBezTo>
                    <a:pt x="15215" y="30530"/>
                    <a:pt x="15220" y="30531"/>
                    <a:pt x="15225" y="30533"/>
                  </a:cubicBezTo>
                  <a:cubicBezTo>
                    <a:pt x="15249" y="30537"/>
                    <a:pt x="15249" y="30568"/>
                    <a:pt x="15238" y="30568"/>
                  </a:cubicBezTo>
                  <a:cubicBezTo>
                    <a:pt x="15233" y="30568"/>
                    <a:pt x="15226" y="30563"/>
                    <a:pt x="15218" y="30548"/>
                  </a:cubicBezTo>
                  <a:cubicBezTo>
                    <a:pt x="15204" y="30563"/>
                    <a:pt x="15186" y="30567"/>
                    <a:pt x="15169" y="30567"/>
                  </a:cubicBezTo>
                  <a:cubicBezTo>
                    <a:pt x="15148" y="30567"/>
                    <a:pt x="15130" y="30562"/>
                    <a:pt x="15122" y="30562"/>
                  </a:cubicBezTo>
                  <a:cubicBezTo>
                    <a:pt x="15112" y="30562"/>
                    <a:pt x="15120" y="30571"/>
                    <a:pt x="15165" y="30616"/>
                  </a:cubicBezTo>
                  <a:cubicBezTo>
                    <a:pt x="15188" y="30625"/>
                    <a:pt x="15211" y="30628"/>
                    <a:pt x="15235" y="30628"/>
                  </a:cubicBezTo>
                  <a:cubicBezTo>
                    <a:pt x="15261" y="30628"/>
                    <a:pt x="15288" y="30625"/>
                    <a:pt x="15316" y="30625"/>
                  </a:cubicBezTo>
                  <a:cubicBezTo>
                    <a:pt x="15341" y="30625"/>
                    <a:pt x="15368" y="30627"/>
                    <a:pt x="15397" y="30636"/>
                  </a:cubicBezTo>
                  <a:cubicBezTo>
                    <a:pt x="15484" y="30557"/>
                    <a:pt x="15588" y="30525"/>
                    <a:pt x="15723" y="30518"/>
                  </a:cubicBezTo>
                  <a:cubicBezTo>
                    <a:pt x="15725" y="30518"/>
                    <a:pt x="15727" y="30518"/>
                    <a:pt x="15729" y="30518"/>
                  </a:cubicBezTo>
                  <a:cubicBezTo>
                    <a:pt x="15795" y="30518"/>
                    <a:pt x="15883" y="30748"/>
                    <a:pt x="15965" y="30748"/>
                  </a:cubicBezTo>
                  <a:cubicBezTo>
                    <a:pt x="15968" y="30748"/>
                    <a:pt x="15970" y="30748"/>
                    <a:pt x="15973" y="30748"/>
                  </a:cubicBezTo>
                  <a:cubicBezTo>
                    <a:pt x="15999" y="30744"/>
                    <a:pt x="16027" y="30742"/>
                    <a:pt x="16056" y="30742"/>
                  </a:cubicBezTo>
                  <a:cubicBezTo>
                    <a:pt x="16119" y="30742"/>
                    <a:pt x="16187" y="30751"/>
                    <a:pt x="16262" y="30766"/>
                  </a:cubicBezTo>
                  <a:cubicBezTo>
                    <a:pt x="16265" y="30766"/>
                    <a:pt x="16269" y="30765"/>
                    <a:pt x="16272" y="30765"/>
                  </a:cubicBezTo>
                  <a:cubicBezTo>
                    <a:pt x="16360" y="30765"/>
                    <a:pt x="16423" y="30957"/>
                    <a:pt x="16470" y="30957"/>
                  </a:cubicBezTo>
                  <a:cubicBezTo>
                    <a:pt x="16477" y="30957"/>
                    <a:pt x="16484" y="30952"/>
                    <a:pt x="16491" y="30940"/>
                  </a:cubicBezTo>
                  <a:cubicBezTo>
                    <a:pt x="16520" y="30954"/>
                    <a:pt x="16555" y="30968"/>
                    <a:pt x="16583" y="30968"/>
                  </a:cubicBezTo>
                  <a:cubicBezTo>
                    <a:pt x="16604" y="30968"/>
                    <a:pt x="16621" y="30960"/>
                    <a:pt x="16629" y="30939"/>
                  </a:cubicBezTo>
                  <a:cubicBezTo>
                    <a:pt x="16476" y="30926"/>
                    <a:pt x="16666" y="30833"/>
                    <a:pt x="16759" y="30833"/>
                  </a:cubicBezTo>
                  <a:cubicBezTo>
                    <a:pt x="16806" y="30833"/>
                    <a:pt x="16828" y="30857"/>
                    <a:pt x="16766" y="30928"/>
                  </a:cubicBezTo>
                  <a:cubicBezTo>
                    <a:pt x="16810" y="30886"/>
                    <a:pt x="16873" y="30896"/>
                    <a:pt x="16972" y="30888"/>
                  </a:cubicBezTo>
                  <a:cubicBezTo>
                    <a:pt x="17023" y="30917"/>
                    <a:pt x="17071" y="30927"/>
                    <a:pt x="17118" y="30927"/>
                  </a:cubicBezTo>
                  <a:cubicBezTo>
                    <a:pt x="17253" y="30927"/>
                    <a:pt x="17375" y="30839"/>
                    <a:pt x="17518" y="30839"/>
                  </a:cubicBezTo>
                  <a:cubicBezTo>
                    <a:pt x="17528" y="30839"/>
                    <a:pt x="17537" y="30839"/>
                    <a:pt x="17547" y="30840"/>
                  </a:cubicBezTo>
                  <a:cubicBezTo>
                    <a:pt x="17556" y="30841"/>
                    <a:pt x="17569" y="30841"/>
                    <a:pt x="17583" y="30841"/>
                  </a:cubicBezTo>
                  <a:cubicBezTo>
                    <a:pt x="17701" y="30841"/>
                    <a:pt x="17961" y="30820"/>
                    <a:pt x="17975" y="30819"/>
                  </a:cubicBezTo>
                  <a:cubicBezTo>
                    <a:pt x="18109" y="30812"/>
                    <a:pt x="18148" y="30798"/>
                    <a:pt x="18139" y="30785"/>
                  </a:cubicBezTo>
                  <a:cubicBezTo>
                    <a:pt x="18179" y="30776"/>
                    <a:pt x="18222" y="30767"/>
                    <a:pt x="18268" y="30767"/>
                  </a:cubicBezTo>
                  <a:cubicBezTo>
                    <a:pt x="18306" y="30767"/>
                    <a:pt x="18345" y="30773"/>
                    <a:pt x="18387" y="30792"/>
                  </a:cubicBezTo>
                  <a:cubicBezTo>
                    <a:pt x="18437" y="30802"/>
                    <a:pt x="18491" y="30806"/>
                    <a:pt x="18548" y="30806"/>
                  </a:cubicBezTo>
                  <a:cubicBezTo>
                    <a:pt x="18580" y="30806"/>
                    <a:pt x="18614" y="30804"/>
                    <a:pt x="18649" y="30802"/>
                  </a:cubicBezTo>
                  <a:cubicBezTo>
                    <a:pt x="18744" y="30797"/>
                    <a:pt x="18849" y="30785"/>
                    <a:pt x="18963" y="30780"/>
                  </a:cubicBezTo>
                  <a:cubicBezTo>
                    <a:pt x="18988" y="30774"/>
                    <a:pt x="19013" y="30772"/>
                    <a:pt x="19037" y="30772"/>
                  </a:cubicBezTo>
                  <a:cubicBezTo>
                    <a:pt x="19079" y="30772"/>
                    <a:pt x="19119" y="30778"/>
                    <a:pt x="19155" y="30778"/>
                  </a:cubicBezTo>
                  <a:cubicBezTo>
                    <a:pt x="19167" y="30778"/>
                    <a:pt x="19178" y="30777"/>
                    <a:pt x="19189" y="30776"/>
                  </a:cubicBezTo>
                  <a:cubicBezTo>
                    <a:pt x="19210" y="30799"/>
                    <a:pt x="19231" y="30806"/>
                    <a:pt x="19251" y="30806"/>
                  </a:cubicBezTo>
                  <a:cubicBezTo>
                    <a:pt x="19279" y="30806"/>
                    <a:pt x="19305" y="30792"/>
                    <a:pt x="19329" y="30792"/>
                  </a:cubicBezTo>
                  <a:cubicBezTo>
                    <a:pt x="19339" y="30792"/>
                    <a:pt x="19348" y="30794"/>
                    <a:pt x="19356" y="30800"/>
                  </a:cubicBezTo>
                  <a:cubicBezTo>
                    <a:pt x="19378" y="30802"/>
                    <a:pt x="19397" y="30816"/>
                    <a:pt x="19411" y="30833"/>
                  </a:cubicBezTo>
                  <a:cubicBezTo>
                    <a:pt x="19401" y="30851"/>
                    <a:pt x="19406" y="30865"/>
                    <a:pt x="19440" y="30871"/>
                  </a:cubicBezTo>
                  <a:cubicBezTo>
                    <a:pt x="19461" y="30906"/>
                    <a:pt x="19476" y="30941"/>
                    <a:pt x="19491" y="30941"/>
                  </a:cubicBezTo>
                  <a:cubicBezTo>
                    <a:pt x="19497" y="30941"/>
                    <a:pt x="19504" y="30935"/>
                    <a:pt x="19511" y="30919"/>
                  </a:cubicBezTo>
                  <a:cubicBezTo>
                    <a:pt x="19555" y="30884"/>
                    <a:pt x="19566" y="30864"/>
                    <a:pt x="19560" y="30864"/>
                  </a:cubicBezTo>
                  <a:cubicBezTo>
                    <a:pt x="19555" y="30864"/>
                    <a:pt x="19543" y="30873"/>
                    <a:pt x="19528" y="30893"/>
                  </a:cubicBezTo>
                  <a:lnTo>
                    <a:pt x="19528" y="30893"/>
                  </a:lnTo>
                  <a:cubicBezTo>
                    <a:pt x="19536" y="30882"/>
                    <a:pt x="19541" y="30874"/>
                    <a:pt x="19547" y="30865"/>
                  </a:cubicBezTo>
                  <a:cubicBezTo>
                    <a:pt x="19548" y="30864"/>
                    <a:pt x="19548" y="30864"/>
                    <a:pt x="19549" y="30864"/>
                  </a:cubicBezTo>
                  <a:cubicBezTo>
                    <a:pt x="19682" y="30844"/>
                    <a:pt x="19920" y="30833"/>
                    <a:pt x="20103" y="30833"/>
                  </a:cubicBezTo>
                  <a:cubicBezTo>
                    <a:pt x="20145" y="30833"/>
                    <a:pt x="20184" y="30833"/>
                    <a:pt x="20218" y="30835"/>
                  </a:cubicBezTo>
                  <a:cubicBezTo>
                    <a:pt x="20244" y="30835"/>
                    <a:pt x="20268" y="30836"/>
                    <a:pt x="20291" y="30836"/>
                  </a:cubicBezTo>
                  <a:cubicBezTo>
                    <a:pt x="20647" y="30836"/>
                    <a:pt x="20627" y="30740"/>
                    <a:pt x="20983" y="30740"/>
                  </a:cubicBezTo>
                  <a:cubicBezTo>
                    <a:pt x="21006" y="30740"/>
                    <a:pt x="21030" y="30740"/>
                    <a:pt x="21056" y="30741"/>
                  </a:cubicBezTo>
                  <a:cubicBezTo>
                    <a:pt x="21002" y="30722"/>
                    <a:pt x="20979" y="30666"/>
                    <a:pt x="21012" y="30630"/>
                  </a:cubicBezTo>
                  <a:lnTo>
                    <a:pt x="21012" y="30630"/>
                  </a:lnTo>
                  <a:cubicBezTo>
                    <a:pt x="21035" y="30659"/>
                    <a:pt x="21082" y="30673"/>
                    <a:pt x="21130" y="30673"/>
                  </a:cubicBezTo>
                  <a:cubicBezTo>
                    <a:pt x="21184" y="30673"/>
                    <a:pt x="21238" y="30655"/>
                    <a:pt x="21257" y="30620"/>
                  </a:cubicBezTo>
                  <a:cubicBezTo>
                    <a:pt x="21296" y="30624"/>
                    <a:pt x="21350" y="30625"/>
                    <a:pt x="21412" y="30625"/>
                  </a:cubicBezTo>
                  <a:cubicBezTo>
                    <a:pt x="21605" y="30625"/>
                    <a:pt x="21884" y="30613"/>
                    <a:pt x="22082" y="30613"/>
                  </a:cubicBezTo>
                  <a:cubicBezTo>
                    <a:pt x="22209" y="30613"/>
                    <a:pt x="22303" y="30618"/>
                    <a:pt x="22319" y="30634"/>
                  </a:cubicBezTo>
                  <a:lnTo>
                    <a:pt x="22319" y="30634"/>
                  </a:lnTo>
                  <a:cubicBezTo>
                    <a:pt x="22310" y="30623"/>
                    <a:pt x="22302" y="30610"/>
                    <a:pt x="22293" y="30599"/>
                  </a:cubicBezTo>
                  <a:cubicBezTo>
                    <a:pt x="22294" y="30599"/>
                    <a:pt x="22294" y="30599"/>
                    <a:pt x="22295" y="30599"/>
                  </a:cubicBezTo>
                  <a:cubicBezTo>
                    <a:pt x="22316" y="30599"/>
                    <a:pt x="22349" y="30644"/>
                    <a:pt x="22393" y="30673"/>
                  </a:cubicBezTo>
                  <a:cubicBezTo>
                    <a:pt x="22393" y="30677"/>
                    <a:pt x="22391" y="30678"/>
                    <a:pt x="22393" y="30682"/>
                  </a:cubicBezTo>
                  <a:cubicBezTo>
                    <a:pt x="22395" y="30692"/>
                    <a:pt x="22397" y="30696"/>
                    <a:pt x="22399" y="30696"/>
                  </a:cubicBezTo>
                  <a:cubicBezTo>
                    <a:pt x="22401" y="30696"/>
                    <a:pt x="22404" y="30691"/>
                    <a:pt x="22407" y="30682"/>
                  </a:cubicBezTo>
                  <a:cubicBezTo>
                    <a:pt x="22408" y="30682"/>
                    <a:pt x="22408" y="30683"/>
                    <a:pt x="22410" y="30685"/>
                  </a:cubicBezTo>
                  <a:cubicBezTo>
                    <a:pt x="22451" y="30691"/>
                    <a:pt x="22477" y="30694"/>
                    <a:pt x="22493" y="30694"/>
                  </a:cubicBezTo>
                  <a:cubicBezTo>
                    <a:pt x="22549" y="30694"/>
                    <a:pt x="22463" y="30660"/>
                    <a:pt x="22416" y="30660"/>
                  </a:cubicBezTo>
                  <a:cubicBezTo>
                    <a:pt x="22415" y="30660"/>
                    <a:pt x="22414" y="30660"/>
                    <a:pt x="22412" y="30660"/>
                  </a:cubicBezTo>
                  <a:cubicBezTo>
                    <a:pt x="22430" y="30584"/>
                    <a:pt x="22456" y="30415"/>
                    <a:pt x="22501" y="30415"/>
                  </a:cubicBezTo>
                  <a:cubicBezTo>
                    <a:pt x="22504" y="30415"/>
                    <a:pt x="22507" y="30415"/>
                    <a:pt x="22510" y="30417"/>
                  </a:cubicBezTo>
                  <a:cubicBezTo>
                    <a:pt x="22536" y="30423"/>
                    <a:pt x="22567" y="30458"/>
                    <a:pt x="22605" y="30458"/>
                  </a:cubicBezTo>
                  <a:cubicBezTo>
                    <a:pt x="22621" y="30458"/>
                    <a:pt x="22638" y="30453"/>
                    <a:pt x="22656" y="30437"/>
                  </a:cubicBezTo>
                  <a:lnTo>
                    <a:pt x="22656" y="30437"/>
                  </a:lnTo>
                  <a:cubicBezTo>
                    <a:pt x="22636" y="30454"/>
                    <a:pt x="22908" y="30467"/>
                    <a:pt x="23212" y="30467"/>
                  </a:cubicBezTo>
                  <a:cubicBezTo>
                    <a:pt x="23535" y="30467"/>
                    <a:pt x="23894" y="30453"/>
                    <a:pt x="23973" y="30415"/>
                  </a:cubicBezTo>
                  <a:cubicBezTo>
                    <a:pt x="24048" y="30555"/>
                    <a:pt x="24403" y="30589"/>
                    <a:pt x="24566" y="30589"/>
                  </a:cubicBezTo>
                  <a:cubicBezTo>
                    <a:pt x="24604" y="30589"/>
                    <a:pt x="24632" y="30587"/>
                    <a:pt x="24643" y="30584"/>
                  </a:cubicBezTo>
                  <a:cubicBezTo>
                    <a:pt x="24658" y="30580"/>
                    <a:pt x="24674" y="30579"/>
                    <a:pt x="24690" y="30579"/>
                  </a:cubicBezTo>
                  <a:cubicBezTo>
                    <a:pt x="24733" y="30579"/>
                    <a:pt x="24777" y="30590"/>
                    <a:pt x="24817" y="30602"/>
                  </a:cubicBezTo>
                  <a:cubicBezTo>
                    <a:pt x="24851" y="30611"/>
                    <a:pt x="24964" y="30614"/>
                    <a:pt x="25103" y="30614"/>
                  </a:cubicBezTo>
                  <a:cubicBezTo>
                    <a:pt x="25262" y="30614"/>
                    <a:pt x="25454" y="30611"/>
                    <a:pt x="25602" y="30611"/>
                  </a:cubicBezTo>
                  <a:cubicBezTo>
                    <a:pt x="25731" y="30611"/>
                    <a:pt x="25826" y="30613"/>
                    <a:pt x="25834" y="30623"/>
                  </a:cubicBezTo>
                  <a:cubicBezTo>
                    <a:pt x="25850" y="30621"/>
                    <a:pt x="25863" y="30618"/>
                    <a:pt x="25878" y="30618"/>
                  </a:cubicBezTo>
                  <a:cubicBezTo>
                    <a:pt x="25901" y="30618"/>
                    <a:pt x="25930" y="30624"/>
                    <a:pt x="25988" y="30643"/>
                  </a:cubicBezTo>
                  <a:cubicBezTo>
                    <a:pt x="26021" y="30645"/>
                    <a:pt x="26064" y="30660"/>
                    <a:pt x="26122" y="30660"/>
                  </a:cubicBezTo>
                  <a:cubicBezTo>
                    <a:pt x="26146" y="30660"/>
                    <a:pt x="26173" y="30657"/>
                    <a:pt x="26203" y="30650"/>
                  </a:cubicBezTo>
                  <a:cubicBezTo>
                    <a:pt x="26229" y="30662"/>
                    <a:pt x="26257" y="30666"/>
                    <a:pt x="26287" y="30666"/>
                  </a:cubicBezTo>
                  <a:cubicBezTo>
                    <a:pt x="26339" y="30666"/>
                    <a:pt x="26399" y="30654"/>
                    <a:pt x="26467" y="30654"/>
                  </a:cubicBezTo>
                  <a:cubicBezTo>
                    <a:pt x="26514" y="30654"/>
                    <a:pt x="26564" y="30660"/>
                    <a:pt x="26619" y="30679"/>
                  </a:cubicBezTo>
                  <a:cubicBezTo>
                    <a:pt x="26767" y="30691"/>
                    <a:pt x="26873" y="30694"/>
                    <a:pt x="26950" y="30697"/>
                  </a:cubicBezTo>
                  <a:cubicBezTo>
                    <a:pt x="26958" y="30691"/>
                    <a:pt x="26966" y="30687"/>
                    <a:pt x="26978" y="30679"/>
                  </a:cubicBezTo>
                  <a:cubicBezTo>
                    <a:pt x="26998" y="30683"/>
                    <a:pt x="27014" y="30685"/>
                    <a:pt x="27030" y="30687"/>
                  </a:cubicBezTo>
                  <a:cubicBezTo>
                    <a:pt x="27027" y="30687"/>
                    <a:pt x="27024" y="30687"/>
                    <a:pt x="27021" y="30687"/>
                  </a:cubicBezTo>
                  <a:cubicBezTo>
                    <a:pt x="27001" y="30687"/>
                    <a:pt x="26980" y="30691"/>
                    <a:pt x="26963" y="30697"/>
                  </a:cubicBezTo>
                  <a:cubicBezTo>
                    <a:pt x="27015" y="30698"/>
                    <a:pt x="27057" y="30701"/>
                    <a:pt x="27079" y="30706"/>
                  </a:cubicBezTo>
                  <a:cubicBezTo>
                    <a:pt x="27095" y="30715"/>
                    <a:pt x="27104" y="30718"/>
                    <a:pt x="27109" y="30718"/>
                  </a:cubicBezTo>
                  <a:cubicBezTo>
                    <a:pt x="27121" y="30718"/>
                    <a:pt x="27103" y="30697"/>
                    <a:pt x="27073" y="30697"/>
                  </a:cubicBezTo>
                  <a:cubicBezTo>
                    <a:pt x="27071" y="30697"/>
                    <a:pt x="27070" y="30697"/>
                    <a:pt x="27069" y="30697"/>
                  </a:cubicBezTo>
                  <a:cubicBezTo>
                    <a:pt x="27060" y="30692"/>
                    <a:pt x="27049" y="30689"/>
                    <a:pt x="27039" y="30688"/>
                  </a:cubicBezTo>
                  <a:lnTo>
                    <a:pt x="27039" y="30688"/>
                  </a:lnTo>
                  <a:cubicBezTo>
                    <a:pt x="27066" y="30691"/>
                    <a:pt x="27087" y="30693"/>
                    <a:pt x="27103" y="30693"/>
                  </a:cubicBezTo>
                  <a:cubicBezTo>
                    <a:pt x="27159" y="30693"/>
                    <a:pt x="27161" y="30677"/>
                    <a:pt x="27167" y="30670"/>
                  </a:cubicBezTo>
                  <a:cubicBezTo>
                    <a:pt x="27167" y="30670"/>
                    <a:pt x="27167" y="30670"/>
                    <a:pt x="27167" y="30670"/>
                  </a:cubicBezTo>
                  <a:cubicBezTo>
                    <a:pt x="27177" y="30670"/>
                    <a:pt x="27201" y="30628"/>
                    <a:pt x="27409" y="30610"/>
                  </a:cubicBezTo>
                  <a:cubicBezTo>
                    <a:pt x="27422" y="30613"/>
                    <a:pt x="27434" y="30615"/>
                    <a:pt x="27446" y="30615"/>
                  </a:cubicBezTo>
                  <a:cubicBezTo>
                    <a:pt x="27490" y="30615"/>
                    <a:pt x="27531" y="30595"/>
                    <a:pt x="27570" y="30595"/>
                  </a:cubicBezTo>
                  <a:cubicBezTo>
                    <a:pt x="27581" y="30595"/>
                    <a:pt x="27592" y="30597"/>
                    <a:pt x="27603" y="30602"/>
                  </a:cubicBezTo>
                  <a:cubicBezTo>
                    <a:pt x="27622" y="30585"/>
                    <a:pt x="27641" y="30579"/>
                    <a:pt x="27659" y="30579"/>
                  </a:cubicBezTo>
                  <a:cubicBezTo>
                    <a:pt x="27695" y="30579"/>
                    <a:pt x="27729" y="30605"/>
                    <a:pt x="27761" y="30628"/>
                  </a:cubicBezTo>
                  <a:cubicBezTo>
                    <a:pt x="27778" y="30653"/>
                    <a:pt x="27808" y="30658"/>
                    <a:pt x="27843" y="30658"/>
                  </a:cubicBezTo>
                  <a:cubicBezTo>
                    <a:pt x="27873" y="30658"/>
                    <a:pt x="27907" y="30654"/>
                    <a:pt x="27937" y="30654"/>
                  </a:cubicBezTo>
                  <a:cubicBezTo>
                    <a:pt x="27969" y="30654"/>
                    <a:pt x="27997" y="30659"/>
                    <a:pt x="28012" y="30682"/>
                  </a:cubicBezTo>
                  <a:cubicBezTo>
                    <a:pt x="28030" y="30666"/>
                    <a:pt x="28048" y="30659"/>
                    <a:pt x="28066" y="30659"/>
                  </a:cubicBezTo>
                  <a:cubicBezTo>
                    <a:pt x="28089" y="30659"/>
                    <a:pt x="28111" y="30671"/>
                    <a:pt x="28134" y="30694"/>
                  </a:cubicBezTo>
                  <a:cubicBezTo>
                    <a:pt x="28143" y="30703"/>
                    <a:pt x="28152" y="30706"/>
                    <a:pt x="28161" y="30706"/>
                  </a:cubicBezTo>
                  <a:cubicBezTo>
                    <a:pt x="28181" y="30706"/>
                    <a:pt x="28203" y="30690"/>
                    <a:pt x="28224" y="30690"/>
                  </a:cubicBezTo>
                  <a:cubicBezTo>
                    <a:pt x="28235" y="30690"/>
                    <a:pt x="28245" y="30694"/>
                    <a:pt x="28256" y="30705"/>
                  </a:cubicBezTo>
                  <a:cubicBezTo>
                    <a:pt x="28297" y="30710"/>
                    <a:pt x="28341" y="30698"/>
                    <a:pt x="28390" y="30750"/>
                  </a:cubicBezTo>
                  <a:cubicBezTo>
                    <a:pt x="28411" y="30748"/>
                    <a:pt x="28429" y="30747"/>
                    <a:pt x="28445" y="30747"/>
                  </a:cubicBezTo>
                  <a:cubicBezTo>
                    <a:pt x="28520" y="30747"/>
                    <a:pt x="28532" y="30768"/>
                    <a:pt x="28539" y="30768"/>
                  </a:cubicBezTo>
                  <a:cubicBezTo>
                    <a:pt x="28540" y="30768"/>
                    <a:pt x="28541" y="30768"/>
                    <a:pt x="28542" y="30766"/>
                  </a:cubicBezTo>
                  <a:cubicBezTo>
                    <a:pt x="28546" y="30766"/>
                    <a:pt x="28550" y="30698"/>
                    <a:pt x="28567" y="30698"/>
                  </a:cubicBezTo>
                  <a:cubicBezTo>
                    <a:pt x="28571" y="30698"/>
                    <a:pt x="28575" y="30703"/>
                    <a:pt x="28581" y="30714"/>
                  </a:cubicBezTo>
                  <a:cubicBezTo>
                    <a:pt x="28609" y="30714"/>
                    <a:pt x="28659" y="30699"/>
                    <a:pt x="28749" y="30682"/>
                  </a:cubicBezTo>
                  <a:cubicBezTo>
                    <a:pt x="28788" y="30699"/>
                    <a:pt x="28820" y="30705"/>
                    <a:pt x="28846" y="30705"/>
                  </a:cubicBezTo>
                  <a:cubicBezTo>
                    <a:pt x="28881" y="30705"/>
                    <a:pt x="28907" y="30696"/>
                    <a:pt x="28925" y="30693"/>
                  </a:cubicBezTo>
                  <a:cubicBezTo>
                    <a:pt x="28931" y="30683"/>
                    <a:pt x="28936" y="30679"/>
                    <a:pt x="28941" y="30679"/>
                  </a:cubicBezTo>
                  <a:cubicBezTo>
                    <a:pt x="28972" y="30679"/>
                    <a:pt x="29002" y="30809"/>
                    <a:pt x="29010" y="30825"/>
                  </a:cubicBezTo>
                  <a:cubicBezTo>
                    <a:pt x="29013" y="30827"/>
                    <a:pt x="29016" y="30828"/>
                    <a:pt x="29019" y="30828"/>
                  </a:cubicBezTo>
                  <a:cubicBezTo>
                    <a:pt x="29032" y="30828"/>
                    <a:pt x="29048" y="30811"/>
                    <a:pt x="29136" y="30807"/>
                  </a:cubicBezTo>
                  <a:cubicBezTo>
                    <a:pt x="29143" y="30811"/>
                    <a:pt x="29164" y="30812"/>
                    <a:pt x="29195" y="30812"/>
                  </a:cubicBezTo>
                  <a:cubicBezTo>
                    <a:pt x="29383" y="30812"/>
                    <a:pt x="29937" y="30743"/>
                    <a:pt x="30007" y="30705"/>
                  </a:cubicBezTo>
                  <a:cubicBezTo>
                    <a:pt x="30036" y="30709"/>
                    <a:pt x="30067" y="30755"/>
                    <a:pt x="30103" y="30755"/>
                  </a:cubicBezTo>
                  <a:cubicBezTo>
                    <a:pt x="30118" y="30755"/>
                    <a:pt x="30134" y="30747"/>
                    <a:pt x="30151" y="30723"/>
                  </a:cubicBezTo>
                  <a:cubicBezTo>
                    <a:pt x="30171" y="30696"/>
                    <a:pt x="30192" y="30687"/>
                    <a:pt x="30214" y="30687"/>
                  </a:cubicBezTo>
                  <a:cubicBezTo>
                    <a:pt x="30257" y="30687"/>
                    <a:pt x="30304" y="30722"/>
                    <a:pt x="30358" y="30723"/>
                  </a:cubicBezTo>
                  <a:cubicBezTo>
                    <a:pt x="30362" y="30726"/>
                    <a:pt x="30367" y="30727"/>
                    <a:pt x="30372" y="30727"/>
                  </a:cubicBezTo>
                  <a:cubicBezTo>
                    <a:pt x="30398" y="30727"/>
                    <a:pt x="30427" y="30689"/>
                    <a:pt x="30457" y="30689"/>
                  </a:cubicBezTo>
                  <a:cubicBezTo>
                    <a:pt x="30468" y="30689"/>
                    <a:pt x="30479" y="30694"/>
                    <a:pt x="30490" y="30707"/>
                  </a:cubicBezTo>
                  <a:cubicBezTo>
                    <a:pt x="30507" y="30720"/>
                    <a:pt x="30524" y="30723"/>
                    <a:pt x="30541" y="30723"/>
                  </a:cubicBezTo>
                  <a:cubicBezTo>
                    <a:pt x="30555" y="30723"/>
                    <a:pt x="30569" y="30721"/>
                    <a:pt x="30583" y="30721"/>
                  </a:cubicBezTo>
                  <a:cubicBezTo>
                    <a:pt x="30603" y="30721"/>
                    <a:pt x="30623" y="30724"/>
                    <a:pt x="30644" y="30740"/>
                  </a:cubicBezTo>
                  <a:cubicBezTo>
                    <a:pt x="30663" y="30747"/>
                    <a:pt x="30681" y="30749"/>
                    <a:pt x="30701" y="30749"/>
                  </a:cubicBezTo>
                  <a:cubicBezTo>
                    <a:pt x="30751" y="30749"/>
                    <a:pt x="30804" y="30732"/>
                    <a:pt x="30861" y="30732"/>
                  </a:cubicBezTo>
                  <a:cubicBezTo>
                    <a:pt x="30892" y="30732"/>
                    <a:pt x="30925" y="30737"/>
                    <a:pt x="30959" y="30754"/>
                  </a:cubicBezTo>
                  <a:cubicBezTo>
                    <a:pt x="30995" y="30735"/>
                    <a:pt x="31033" y="30716"/>
                    <a:pt x="31072" y="30716"/>
                  </a:cubicBezTo>
                  <a:cubicBezTo>
                    <a:pt x="31096" y="30716"/>
                    <a:pt x="31121" y="30723"/>
                    <a:pt x="31147" y="30744"/>
                  </a:cubicBezTo>
                  <a:cubicBezTo>
                    <a:pt x="31199" y="30785"/>
                    <a:pt x="31281" y="30800"/>
                    <a:pt x="31379" y="30800"/>
                  </a:cubicBezTo>
                  <a:cubicBezTo>
                    <a:pt x="31604" y="30800"/>
                    <a:pt x="31910" y="30722"/>
                    <a:pt x="32125" y="30722"/>
                  </a:cubicBezTo>
                  <a:cubicBezTo>
                    <a:pt x="32130" y="30722"/>
                    <a:pt x="32134" y="30722"/>
                    <a:pt x="32139" y="30722"/>
                  </a:cubicBezTo>
                  <a:cubicBezTo>
                    <a:pt x="32170" y="30722"/>
                    <a:pt x="32197" y="30725"/>
                    <a:pt x="32221" y="30729"/>
                  </a:cubicBezTo>
                  <a:cubicBezTo>
                    <a:pt x="32220" y="30725"/>
                    <a:pt x="32218" y="30722"/>
                    <a:pt x="32217" y="30715"/>
                  </a:cubicBezTo>
                  <a:cubicBezTo>
                    <a:pt x="32213" y="30705"/>
                    <a:pt x="32210" y="30701"/>
                    <a:pt x="32208" y="30697"/>
                  </a:cubicBezTo>
                  <a:lnTo>
                    <a:pt x="32208" y="30697"/>
                  </a:lnTo>
                  <a:cubicBezTo>
                    <a:pt x="32212" y="30701"/>
                    <a:pt x="32219" y="30706"/>
                    <a:pt x="32230" y="30706"/>
                  </a:cubicBezTo>
                  <a:cubicBezTo>
                    <a:pt x="32234" y="30706"/>
                    <a:pt x="32239" y="30705"/>
                    <a:pt x="32245" y="30703"/>
                  </a:cubicBezTo>
                  <a:cubicBezTo>
                    <a:pt x="32272" y="30686"/>
                    <a:pt x="32311" y="30677"/>
                    <a:pt x="32368" y="30666"/>
                  </a:cubicBezTo>
                  <a:cubicBezTo>
                    <a:pt x="32414" y="30672"/>
                    <a:pt x="32472" y="30712"/>
                    <a:pt x="32544" y="30712"/>
                  </a:cubicBezTo>
                  <a:cubicBezTo>
                    <a:pt x="32561" y="30712"/>
                    <a:pt x="32578" y="30710"/>
                    <a:pt x="32596" y="30705"/>
                  </a:cubicBezTo>
                  <a:cubicBezTo>
                    <a:pt x="32622" y="30716"/>
                    <a:pt x="32647" y="30721"/>
                    <a:pt x="32671" y="30721"/>
                  </a:cubicBezTo>
                  <a:cubicBezTo>
                    <a:pt x="32712" y="30721"/>
                    <a:pt x="32750" y="30708"/>
                    <a:pt x="32785" y="30697"/>
                  </a:cubicBezTo>
                  <a:cubicBezTo>
                    <a:pt x="32789" y="30694"/>
                    <a:pt x="32793" y="30694"/>
                    <a:pt x="32797" y="30693"/>
                  </a:cubicBezTo>
                  <a:cubicBezTo>
                    <a:pt x="32781" y="30670"/>
                    <a:pt x="32778" y="30623"/>
                    <a:pt x="32793" y="30623"/>
                  </a:cubicBezTo>
                  <a:cubicBezTo>
                    <a:pt x="32797" y="30623"/>
                    <a:pt x="32803" y="30627"/>
                    <a:pt x="32810" y="30636"/>
                  </a:cubicBezTo>
                  <a:cubicBezTo>
                    <a:pt x="32839" y="30589"/>
                    <a:pt x="32867" y="30606"/>
                    <a:pt x="32895" y="30579"/>
                  </a:cubicBezTo>
                  <a:cubicBezTo>
                    <a:pt x="32918" y="30600"/>
                    <a:pt x="32942" y="30633"/>
                    <a:pt x="32966" y="30633"/>
                  </a:cubicBezTo>
                  <a:cubicBezTo>
                    <a:pt x="32973" y="30633"/>
                    <a:pt x="32979" y="30631"/>
                    <a:pt x="32986" y="30626"/>
                  </a:cubicBezTo>
                  <a:cubicBezTo>
                    <a:pt x="32990" y="30621"/>
                    <a:pt x="32995" y="30620"/>
                    <a:pt x="32999" y="30620"/>
                  </a:cubicBezTo>
                  <a:cubicBezTo>
                    <a:pt x="33004" y="30620"/>
                    <a:pt x="33010" y="30622"/>
                    <a:pt x="33015" y="30626"/>
                  </a:cubicBezTo>
                  <a:cubicBezTo>
                    <a:pt x="33045" y="30626"/>
                    <a:pt x="33069" y="30646"/>
                    <a:pt x="33085" y="30681"/>
                  </a:cubicBezTo>
                  <a:cubicBezTo>
                    <a:pt x="33102" y="30694"/>
                    <a:pt x="33111" y="30703"/>
                    <a:pt x="33112" y="30711"/>
                  </a:cubicBezTo>
                  <a:cubicBezTo>
                    <a:pt x="33214" y="30764"/>
                    <a:pt x="33469" y="30797"/>
                    <a:pt x="33707" y="30797"/>
                  </a:cubicBezTo>
                  <a:cubicBezTo>
                    <a:pt x="33904" y="30797"/>
                    <a:pt x="34089" y="30774"/>
                    <a:pt x="34167" y="30723"/>
                  </a:cubicBezTo>
                  <a:cubicBezTo>
                    <a:pt x="34187" y="30747"/>
                    <a:pt x="34208" y="30756"/>
                    <a:pt x="34229" y="30756"/>
                  </a:cubicBezTo>
                  <a:cubicBezTo>
                    <a:pt x="34287" y="30756"/>
                    <a:pt x="34349" y="30687"/>
                    <a:pt x="34414" y="30687"/>
                  </a:cubicBezTo>
                  <a:cubicBezTo>
                    <a:pt x="34420" y="30687"/>
                    <a:pt x="34426" y="30687"/>
                    <a:pt x="34433" y="30689"/>
                  </a:cubicBezTo>
                  <a:cubicBezTo>
                    <a:pt x="34494" y="30629"/>
                    <a:pt x="34559" y="30595"/>
                    <a:pt x="34627" y="30595"/>
                  </a:cubicBezTo>
                  <a:cubicBezTo>
                    <a:pt x="34666" y="30595"/>
                    <a:pt x="34705" y="30606"/>
                    <a:pt x="34746" y="30630"/>
                  </a:cubicBezTo>
                  <a:cubicBezTo>
                    <a:pt x="34802" y="30679"/>
                    <a:pt x="34861" y="30703"/>
                    <a:pt x="34922" y="30705"/>
                  </a:cubicBezTo>
                  <a:cubicBezTo>
                    <a:pt x="34923" y="30705"/>
                    <a:pt x="34925" y="30705"/>
                    <a:pt x="34927" y="30705"/>
                  </a:cubicBezTo>
                  <a:cubicBezTo>
                    <a:pt x="34987" y="30705"/>
                    <a:pt x="35048" y="30681"/>
                    <a:pt x="35113" y="30636"/>
                  </a:cubicBezTo>
                  <a:cubicBezTo>
                    <a:pt x="35179" y="30683"/>
                    <a:pt x="35234" y="30699"/>
                    <a:pt x="35279" y="30699"/>
                  </a:cubicBezTo>
                  <a:cubicBezTo>
                    <a:pt x="35371" y="30699"/>
                    <a:pt x="35426" y="30635"/>
                    <a:pt x="35460" y="30623"/>
                  </a:cubicBezTo>
                  <a:cubicBezTo>
                    <a:pt x="35481" y="30652"/>
                    <a:pt x="35493" y="30660"/>
                    <a:pt x="35501" y="30660"/>
                  </a:cubicBezTo>
                  <a:cubicBezTo>
                    <a:pt x="35513" y="30660"/>
                    <a:pt x="35515" y="30641"/>
                    <a:pt x="35518" y="30639"/>
                  </a:cubicBezTo>
                  <a:cubicBezTo>
                    <a:pt x="35520" y="30631"/>
                    <a:pt x="35524" y="30615"/>
                    <a:pt x="35538" y="30615"/>
                  </a:cubicBezTo>
                  <a:cubicBezTo>
                    <a:pt x="35548" y="30615"/>
                    <a:pt x="35564" y="30622"/>
                    <a:pt x="35587" y="30646"/>
                  </a:cubicBezTo>
                  <a:cubicBezTo>
                    <a:pt x="35712" y="30764"/>
                    <a:pt x="36564" y="30824"/>
                    <a:pt x="36761" y="30827"/>
                  </a:cubicBezTo>
                  <a:cubicBezTo>
                    <a:pt x="36867" y="30828"/>
                    <a:pt x="36971" y="30828"/>
                    <a:pt x="37077" y="30829"/>
                  </a:cubicBezTo>
                  <a:cubicBezTo>
                    <a:pt x="37077" y="30829"/>
                    <a:pt x="37078" y="30829"/>
                    <a:pt x="37078" y="30829"/>
                  </a:cubicBezTo>
                  <a:cubicBezTo>
                    <a:pt x="37156" y="30829"/>
                    <a:pt x="37343" y="30622"/>
                    <a:pt x="37404" y="30622"/>
                  </a:cubicBezTo>
                  <a:cubicBezTo>
                    <a:pt x="37411" y="30622"/>
                    <a:pt x="37417" y="30625"/>
                    <a:pt x="37420" y="30632"/>
                  </a:cubicBezTo>
                  <a:cubicBezTo>
                    <a:pt x="37434" y="30664"/>
                    <a:pt x="37448" y="30671"/>
                    <a:pt x="37462" y="30671"/>
                  </a:cubicBezTo>
                  <a:cubicBezTo>
                    <a:pt x="37474" y="30671"/>
                    <a:pt x="37486" y="30667"/>
                    <a:pt x="37499" y="30667"/>
                  </a:cubicBezTo>
                  <a:cubicBezTo>
                    <a:pt x="37511" y="30667"/>
                    <a:pt x="37523" y="30671"/>
                    <a:pt x="37535" y="30687"/>
                  </a:cubicBezTo>
                  <a:cubicBezTo>
                    <a:pt x="37545" y="30698"/>
                    <a:pt x="37556" y="30702"/>
                    <a:pt x="37566" y="30702"/>
                  </a:cubicBezTo>
                  <a:cubicBezTo>
                    <a:pt x="37598" y="30702"/>
                    <a:pt x="37633" y="30662"/>
                    <a:pt x="37669" y="30654"/>
                  </a:cubicBezTo>
                  <a:cubicBezTo>
                    <a:pt x="37683" y="30627"/>
                    <a:pt x="37698" y="30617"/>
                    <a:pt x="37713" y="30617"/>
                  </a:cubicBezTo>
                  <a:cubicBezTo>
                    <a:pt x="37749" y="30617"/>
                    <a:pt x="37787" y="30674"/>
                    <a:pt x="37827" y="30679"/>
                  </a:cubicBezTo>
                  <a:cubicBezTo>
                    <a:pt x="37847" y="30706"/>
                    <a:pt x="37866" y="30714"/>
                    <a:pt x="37886" y="30714"/>
                  </a:cubicBezTo>
                  <a:cubicBezTo>
                    <a:pt x="37913" y="30714"/>
                    <a:pt x="37940" y="30701"/>
                    <a:pt x="37969" y="30701"/>
                  </a:cubicBezTo>
                  <a:cubicBezTo>
                    <a:pt x="37983" y="30701"/>
                    <a:pt x="37997" y="30704"/>
                    <a:pt x="38011" y="30713"/>
                  </a:cubicBezTo>
                  <a:cubicBezTo>
                    <a:pt x="38077" y="30746"/>
                    <a:pt x="38131" y="30781"/>
                    <a:pt x="38177" y="30785"/>
                  </a:cubicBezTo>
                  <a:cubicBezTo>
                    <a:pt x="38178" y="30785"/>
                    <a:pt x="38179" y="30785"/>
                    <a:pt x="38179" y="30785"/>
                  </a:cubicBezTo>
                  <a:cubicBezTo>
                    <a:pt x="38207" y="30785"/>
                    <a:pt x="38232" y="30826"/>
                    <a:pt x="38254" y="30826"/>
                  </a:cubicBezTo>
                  <a:cubicBezTo>
                    <a:pt x="38267" y="30826"/>
                    <a:pt x="38279" y="30812"/>
                    <a:pt x="38290" y="30764"/>
                  </a:cubicBezTo>
                  <a:cubicBezTo>
                    <a:pt x="38300" y="30777"/>
                    <a:pt x="38310" y="30782"/>
                    <a:pt x="38319" y="30782"/>
                  </a:cubicBezTo>
                  <a:cubicBezTo>
                    <a:pt x="38347" y="30782"/>
                    <a:pt x="38367" y="30732"/>
                    <a:pt x="38380" y="30732"/>
                  </a:cubicBezTo>
                  <a:cubicBezTo>
                    <a:pt x="38386" y="30732"/>
                    <a:pt x="38390" y="30739"/>
                    <a:pt x="38394" y="30761"/>
                  </a:cubicBezTo>
                  <a:cubicBezTo>
                    <a:pt x="38404" y="30750"/>
                    <a:pt x="38409" y="30747"/>
                    <a:pt x="38411" y="30747"/>
                  </a:cubicBezTo>
                  <a:cubicBezTo>
                    <a:pt x="38413" y="30747"/>
                    <a:pt x="38414" y="30748"/>
                    <a:pt x="38416" y="30748"/>
                  </a:cubicBezTo>
                  <a:cubicBezTo>
                    <a:pt x="38419" y="30748"/>
                    <a:pt x="38424" y="30743"/>
                    <a:pt x="38442" y="30711"/>
                  </a:cubicBezTo>
                  <a:cubicBezTo>
                    <a:pt x="38454" y="30643"/>
                    <a:pt x="38472" y="30597"/>
                    <a:pt x="38498" y="30597"/>
                  </a:cubicBezTo>
                  <a:cubicBezTo>
                    <a:pt x="38516" y="30597"/>
                    <a:pt x="38538" y="30617"/>
                    <a:pt x="38564" y="30663"/>
                  </a:cubicBezTo>
                  <a:cubicBezTo>
                    <a:pt x="38565" y="30663"/>
                    <a:pt x="38565" y="30663"/>
                    <a:pt x="38566" y="30663"/>
                  </a:cubicBezTo>
                  <a:cubicBezTo>
                    <a:pt x="38600" y="30663"/>
                    <a:pt x="38695" y="30749"/>
                    <a:pt x="38745" y="30776"/>
                  </a:cubicBezTo>
                  <a:cubicBezTo>
                    <a:pt x="38760" y="30764"/>
                    <a:pt x="38776" y="30759"/>
                    <a:pt x="38792" y="30759"/>
                  </a:cubicBezTo>
                  <a:cubicBezTo>
                    <a:pt x="38832" y="30759"/>
                    <a:pt x="38877" y="30785"/>
                    <a:pt x="38927" y="30786"/>
                  </a:cubicBezTo>
                  <a:cubicBezTo>
                    <a:pt x="39036" y="30714"/>
                    <a:pt x="39375" y="30671"/>
                    <a:pt x="39435" y="30651"/>
                  </a:cubicBezTo>
                  <a:cubicBezTo>
                    <a:pt x="39451" y="30666"/>
                    <a:pt x="39465" y="30671"/>
                    <a:pt x="39478" y="30671"/>
                  </a:cubicBezTo>
                  <a:cubicBezTo>
                    <a:pt x="39511" y="30671"/>
                    <a:pt x="39535" y="30638"/>
                    <a:pt x="39553" y="30638"/>
                  </a:cubicBezTo>
                  <a:cubicBezTo>
                    <a:pt x="39555" y="30638"/>
                    <a:pt x="39558" y="30638"/>
                    <a:pt x="39559" y="30639"/>
                  </a:cubicBezTo>
                  <a:cubicBezTo>
                    <a:pt x="39566" y="30638"/>
                    <a:pt x="39572" y="30635"/>
                    <a:pt x="39577" y="30632"/>
                  </a:cubicBezTo>
                  <a:lnTo>
                    <a:pt x="39577" y="30632"/>
                  </a:lnTo>
                  <a:cubicBezTo>
                    <a:pt x="39574" y="30642"/>
                    <a:pt x="39573" y="30652"/>
                    <a:pt x="39570" y="30666"/>
                  </a:cubicBezTo>
                  <a:cubicBezTo>
                    <a:pt x="39565" y="30673"/>
                    <a:pt x="39570" y="30686"/>
                    <a:pt x="39606" y="30698"/>
                  </a:cubicBezTo>
                  <a:cubicBezTo>
                    <a:pt x="39643" y="30711"/>
                    <a:pt x="39711" y="30725"/>
                    <a:pt x="39833" y="30730"/>
                  </a:cubicBezTo>
                  <a:cubicBezTo>
                    <a:pt x="39857" y="30770"/>
                    <a:pt x="39879" y="30784"/>
                    <a:pt x="39902" y="30784"/>
                  </a:cubicBezTo>
                  <a:cubicBezTo>
                    <a:pt x="39929" y="30784"/>
                    <a:pt x="39956" y="30761"/>
                    <a:pt x="39980" y="30737"/>
                  </a:cubicBezTo>
                  <a:cubicBezTo>
                    <a:pt x="40000" y="30739"/>
                    <a:pt x="40118" y="30746"/>
                    <a:pt x="40245" y="30746"/>
                  </a:cubicBezTo>
                  <a:cubicBezTo>
                    <a:pt x="40403" y="30746"/>
                    <a:pt x="40577" y="30735"/>
                    <a:pt x="40598" y="30689"/>
                  </a:cubicBezTo>
                  <a:cubicBezTo>
                    <a:pt x="40640" y="30678"/>
                    <a:pt x="40678" y="30672"/>
                    <a:pt x="40714" y="30672"/>
                  </a:cubicBezTo>
                  <a:cubicBezTo>
                    <a:pt x="40743" y="30672"/>
                    <a:pt x="40770" y="30676"/>
                    <a:pt x="40797" y="30685"/>
                  </a:cubicBezTo>
                  <a:cubicBezTo>
                    <a:pt x="40849" y="30666"/>
                    <a:pt x="41388" y="30503"/>
                    <a:pt x="41577" y="30503"/>
                  </a:cubicBezTo>
                  <a:cubicBezTo>
                    <a:pt x="41608" y="30503"/>
                    <a:pt x="41630" y="30507"/>
                    <a:pt x="41639" y="30517"/>
                  </a:cubicBezTo>
                  <a:cubicBezTo>
                    <a:pt x="41668" y="30560"/>
                    <a:pt x="41699" y="30537"/>
                    <a:pt x="41732" y="30573"/>
                  </a:cubicBezTo>
                  <a:cubicBezTo>
                    <a:pt x="41766" y="30541"/>
                    <a:pt x="41801" y="30524"/>
                    <a:pt x="41838" y="30500"/>
                  </a:cubicBezTo>
                  <a:cubicBezTo>
                    <a:pt x="41851" y="30494"/>
                    <a:pt x="41864" y="30492"/>
                    <a:pt x="41878" y="30492"/>
                  </a:cubicBezTo>
                  <a:cubicBezTo>
                    <a:pt x="41922" y="30492"/>
                    <a:pt x="41971" y="30515"/>
                    <a:pt x="42025" y="30515"/>
                  </a:cubicBezTo>
                  <a:cubicBezTo>
                    <a:pt x="42052" y="30515"/>
                    <a:pt x="42080" y="30509"/>
                    <a:pt x="42110" y="30492"/>
                  </a:cubicBezTo>
                  <a:cubicBezTo>
                    <a:pt x="42116" y="30493"/>
                    <a:pt x="42121" y="30494"/>
                    <a:pt x="42127" y="30494"/>
                  </a:cubicBezTo>
                  <a:cubicBezTo>
                    <a:pt x="42163" y="30494"/>
                    <a:pt x="42200" y="30468"/>
                    <a:pt x="42241" y="30468"/>
                  </a:cubicBezTo>
                  <a:cubicBezTo>
                    <a:pt x="42256" y="30468"/>
                    <a:pt x="42272" y="30472"/>
                    <a:pt x="42288" y="30482"/>
                  </a:cubicBezTo>
                  <a:cubicBezTo>
                    <a:pt x="42347" y="30476"/>
                    <a:pt x="42843" y="30409"/>
                    <a:pt x="42964" y="30409"/>
                  </a:cubicBezTo>
                  <a:cubicBezTo>
                    <a:pt x="42976" y="30409"/>
                    <a:pt x="42984" y="30410"/>
                    <a:pt x="42988" y="30411"/>
                  </a:cubicBezTo>
                  <a:cubicBezTo>
                    <a:pt x="42995" y="30417"/>
                    <a:pt x="43020" y="30419"/>
                    <a:pt x="43058" y="30419"/>
                  </a:cubicBezTo>
                  <a:cubicBezTo>
                    <a:pt x="43192" y="30419"/>
                    <a:pt x="43489" y="30388"/>
                    <a:pt x="43728" y="30354"/>
                  </a:cubicBezTo>
                  <a:lnTo>
                    <a:pt x="43766" y="30354"/>
                  </a:lnTo>
                  <a:lnTo>
                    <a:pt x="44078" y="30359"/>
                  </a:lnTo>
                  <a:cubicBezTo>
                    <a:pt x="44078" y="30358"/>
                    <a:pt x="44077" y="30355"/>
                    <a:pt x="44075" y="30354"/>
                  </a:cubicBezTo>
                  <a:lnTo>
                    <a:pt x="44385" y="30354"/>
                  </a:lnTo>
                  <a:cubicBezTo>
                    <a:pt x="44378" y="30356"/>
                    <a:pt x="44371" y="30360"/>
                    <a:pt x="44366" y="30364"/>
                  </a:cubicBezTo>
                  <a:lnTo>
                    <a:pt x="44453" y="30366"/>
                  </a:lnTo>
                  <a:cubicBezTo>
                    <a:pt x="44450" y="30362"/>
                    <a:pt x="44448" y="30356"/>
                    <a:pt x="44445" y="30354"/>
                  </a:cubicBezTo>
                  <a:lnTo>
                    <a:pt x="44618" y="30354"/>
                  </a:lnTo>
                  <a:cubicBezTo>
                    <a:pt x="44615" y="30359"/>
                    <a:pt x="44611" y="30364"/>
                    <a:pt x="44610" y="30368"/>
                  </a:cubicBezTo>
                  <a:lnTo>
                    <a:pt x="44666" y="30370"/>
                  </a:lnTo>
                  <a:cubicBezTo>
                    <a:pt x="44659" y="30366"/>
                    <a:pt x="44651" y="30359"/>
                    <a:pt x="44645" y="30354"/>
                  </a:cubicBezTo>
                  <a:lnTo>
                    <a:pt x="44815" y="30354"/>
                  </a:lnTo>
                  <a:cubicBezTo>
                    <a:pt x="44812" y="30355"/>
                    <a:pt x="44808" y="30356"/>
                    <a:pt x="44807" y="30359"/>
                  </a:cubicBezTo>
                  <a:cubicBezTo>
                    <a:pt x="44799" y="30364"/>
                    <a:pt x="44792" y="30367"/>
                    <a:pt x="44784" y="30371"/>
                  </a:cubicBezTo>
                  <a:lnTo>
                    <a:pt x="45360" y="30382"/>
                  </a:lnTo>
                  <a:cubicBezTo>
                    <a:pt x="45351" y="30363"/>
                    <a:pt x="45341" y="30357"/>
                    <a:pt x="45331" y="30357"/>
                  </a:cubicBezTo>
                  <a:cubicBezTo>
                    <a:pt x="45313" y="30357"/>
                    <a:pt x="45295" y="30379"/>
                    <a:pt x="45276" y="30379"/>
                  </a:cubicBezTo>
                  <a:cubicBezTo>
                    <a:pt x="45266" y="30379"/>
                    <a:pt x="45255" y="30373"/>
                    <a:pt x="45245" y="30354"/>
                  </a:cubicBezTo>
                  <a:cubicBezTo>
                    <a:pt x="45215" y="30366"/>
                    <a:pt x="45187" y="30370"/>
                    <a:pt x="45159" y="30370"/>
                  </a:cubicBezTo>
                  <a:cubicBezTo>
                    <a:pt x="45107" y="30370"/>
                    <a:pt x="45058" y="30356"/>
                    <a:pt x="45010" y="30354"/>
                  </a:cubicBezTo>
                  <a:lnTo>
                    <a:pt x="45009" y="30354"/>
                  </a:lnTo>
                  <a:lnTo>
                    <a:pt x="46752" y="30352"/>
                  </a:lnTo>
                  <a:lnTo>
                    <a:pt x="46752" y="30352"/>
                  </a:lnTo>
                  <a:cubicBezTo>
                    <a:pt x="46752" y="30371"/>
                    <a:pt x="46752" y="30389"/>
                    <a:pt x="46751" y="30406"/>
                  </a:cubicBezTo>
                  <a:lnTo>
                    <a:pt x="46756" y="30406"/>
                  </a:lnTo>
                  <a:cubicBezTo>
                    <a:pt x="46755" y="30404"/>
                    <a:pt x="46755" y="30383"/>
                    <a:pt x="46755" y="30355"/>
                  </a:cubicBezTo>
                  <a:lnTo>
                    <a:pt x="46755" y="30327"/>
                  </a:lnTo>
                  <a:lnTo>
                    <a:pt x="46755" y="30280"/>
                  </a:lnTo>
                  <a:lnTo>
                    <a:pt x="46755" y="30277"/>
                  </a:lnTo>
                  <a:lnTo>
                    <a:pt x="46755" y="30216"/>
                  </a:lnTo>
                  <a:lnTo>
                    <a:pt x="46755" y="30143"/>
                  </a:lnTo>
                  <a:lnTo>
                    <a:pt x="46755" y="29870"/>
                  </a:lnTo>
                  <a:lnTo>
                    <a:pt x="47179" y="829"/>
                  </a:lnTo>
                  <a:lnTo>
                    <a:pt x="0" y="0"/>
                  </a:lnTo>
                  <a:close/>
                </a:path>
              </a:pathLst>
            </a:custGeom>
            <a:solidFill>
              <a:schemeClr val="lt1"/>
            </a:solidFill>
            <a:ln>
              <a:noFill/>
            </a:ln>
            <a:effectLst>
              <a:outerShdw blurRad="57150" dist="57150" dir="348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rot="-1836083">
              <a:off x="8090429" y="-112155"/>
              <a:ext cx="937139" cy="834721"/>
            </a:xfrm>
            <a:custGeom>
              <a:avLst/>
              <a:gdLst/>
              <a:ahLst/>
              <a:cxnLst/>
              <a:rect l="l" t="t" r="r" b="b"/>
              <a:pathLst>
                <a:path w="20359" h="18134" extrusionOk="0">
                  <a:moveTo>
                    <a:pt x="18882" y="15810"/>
                  </a:moveTo>
                  <a:cubicBezTo>
                    <a:pt x="18882" y="15810"/>
                    <a:pt x="18882" y="15810"/>
                    <a:pt x="18882" y="15811"/>
                  </a:cubicBezTo>
                  <a:lnTo>
                    <a:pt x="18882" y="15811"/>
                  </a:lnTo>
                  <a:cubicBezTo>
                    <a:pt x="18882" y="15810"/>
                    <a:pt x="18882" y="15810"/>
                    <a:pt x="18882" y="15810"/>
                  </a:cubicBezTo>
                  <a:close/>
                  <a:moveTo>
                    <a:pt x="3411" y="0"/>
                  </a:moveTo>
                  <a:cubicBezTo>
                    <a:pt x="3385" y="0"/>
                    <a:pt x="3348" y="13"/>
                    <a:pt x="3304" y="34"/>
                  </a:cubicBezTo>
                  <a:cubicBezTo>
                    <a:pt x="3289" y="42"/>
                    <a:pt x="3273" y="50"/>
                    <a:pt x="3255" y="61"/>
                  </a:cubicBezTo>
                  <a:cubicBezTo>
                    <a:pt x="3160" y="115"/>
                    <a:pt x="3044" y="199"/>
                    <a:pt x="2931" y="287"/>
                  </a:cubicBezTo>
                  <a:cubicBezTo>
                    <a:pt x="2913" y="302"/>
                    <a:pt x="2895" y="317"/>
                    <a:pt x="2876" y="332"/>
                  </a:cubicBezTo>
                  <a:cubicBezTo>
                    <a:pt x="2807" y="388"/>
                    <a:pt x="2738" y="445"/>
                    <a:pt x="2681" y="498"/>
                  </a:cubicBezTo>
                  <a:cubicBezTo>
                    <a:pt x="2635" y="538"/>
                    <a:pt x="2596" y="574"/>
                    <a:pt x="2566" y="605"/>
                  </a:cubicBezTo>
                  <a:cubicBezTo>
                    <a:pt x="2554" y="616"/>
                    <a:pt x="2543" y="626"/>
                    <a:pt x="2531" y="637"/>
                  </a:cubicBezTo>
                  <a:cubicBezTo>
                    <a:pt x="2512" y="654"/>
                    <a:pt x="2493" y="672"/>
                    <a:pt x="2473" y="689"/>
                  </a:cubicBezTo>
                  <a:cubicBezTo>
                    <a:pt x="2454" y="705"/>
                    <a:pt x="2437" y="721"/>
                    <a:pt x="2417" y="737"/>
                  </a:cubicBezTo>
                  <a:cubicBezTo>
                    <a:pt x="2406" y="747"/>
                    <a:pt x="2395" y="756"/>
                    <a:pt x="2383" y="766"/>
                  </a:cubicBezTo>
                  <a:cubicBezTo>
                    <a:pt x="2303" y="831"/>
                    <a:pt x="2215" y="897"/>
                    <a:pt x="2130" y="952"/>
                  </a:cubicBezTo>
                  <a:cubicBezTo>
                    <a:pt x="2115" y="961"/>
                    <a:pt x="2101" y="971"/>
                    <a:pt x="2086" y="980"/>
                  </a:cubicBezTo>
                  <a:cubicBezTo>
                    <a:pt x="2086" y="980"/>
                    <a:pt x="2085" y="981"/>
                    <a:pt x="2083" y="981"/>
                  </a:cubicBezTo>
                  <a:cubicBezTo>
                    <a:pt x="2062" y="995"/>
                    <a:pt x="2042" y="1007"/>
                    <a:pt x="2022" y="1017"/>
                  </a:cubicBezTo>
                  <a:cubicBezTo>
                    <a:pt x="2016" y="1020"/>
                    <a:pt x="2011" y="1023"/>
                    <a:pt x="2007" y="1026"/>
                  </a:cubicBezTo>
                  <a:cubicBezTo>
                    <a:pt x="1990" y="1035"/>
                    <a:pt x="1973" y="1043"/>
                    <a:pt x="1957" y="1051"/>
                  </a:cubicBezTo>
                  <a:cubicBezTo>
                    <a:pt x="1952" y="1052"/>
                    <a:pt x="1947" y="1055"/>
                    <a:pt x="1943" y="1058"/>
                  </a:cubicBezTo>
                  <a:cubicBezTo>
                    <a:pt x="1896" y="1078"/>
                    <a:pt x="1856" y="1090"/>
                    <a:pt x="1822" y="1092"/>
                  </a:cubicBezTo>
                  <a:cubicBezTo>
                    <a:pt x="1795" y="1094"/>
                    <a:pt x="1767" y="1105"/>
                    <a:pt x="1739" y="1121"/>
                  </a:cubicBezTo>
                  <a:cubicBezTo>
                    <a:pt x="1593" y="1204"/>
                    <a:pt x="1451" y="1442"/>
                    <a:pt x="1451" y="1442"/>
                  </a:cubicBezTo>
                  <a:cubicBezTo>
                    <a:pt x="1451" y="1442"/>
                    <a:pt x="1384" y="1504"/>
                    <a:pt x="1290" y="1579"/>
                  </a:cubicBezTo>
                  <a:cubicBezTo>
                    <a:pt x="1270" y="1595"/>
                    <a:pt x="1249" y="1612"/>
                    <a:pt x="1226" y="1630"/>
                  </a:cubicBezTo>
                  <a:cubicBezTo>
                    <a:pt x="1179" y="1663"/>
                    <a:pt x="1129" y="1698"/>
                    <a:pt x="1080" y="1730"/>
                  </a:cubicBezTo>
                  <a:cubicBezTo>
                    <a:pt x="983" y="1790"/>
                    <a:pt x="885" y="1836"/>
                    <a:pt x="813" y="1836"/>
                  </a:cubicBezTo>
                  <a:cubicBezTo>
                    <a:pt x="809" y="1836"/>
                    <a:pt x="805" y="1836"/>
                    <a:pt x="801" y="1836"/>
                  </a:cubicBezTo>
                  <a:cubicBezTo>
                    <a:pt x="779" y="1833"/>
                    <a:pt x="758" y="1828"/>
                    <a:pt x="741" y="1815"/>
                  </a:cubicBezTo>
                  <a:cubicBezTo>
                    <a:pt x="738" y="1813"/>
                    <a:pt x="736" y="1812"/>
                    <a:pt x="734" y="1809"/>
                  </a:cubicBezTo>
                  <a:cubicBezTo>
                    <a:pt x="724" y="1804"/>
                    <a:pt x="715" y="1801"/>
                    <a:pt x="706" y="1801"/>
                  </a:cubicBezTo>
                  <a:cubicBezTo>
                    <a:pt x="703" y="1801"/>
                    <a:pt x="700" y="1802"/>
                    <a:pt x="697" y="1802"/>
                  </a:cubicBezTo>
                  <a:cubicBezTo>
                    <a:pt x="628" y="1817"/>
                    <a:pt x="574" y="1989"/>
                    <a:pt x="533" y="2190"/>
                  </a:cubicBezTo>
                  <a:cubicBezTo>
                    <a:pt x="532" y="2195"/>
                    <a:pt x="531" y="2200"/>
                    <a:pt x="529" y="2206"/>
                  </a:cubicBezTo>
                  <a:cubicBezTo>
                    <a:pt x="524" y="2235"/>
                    <a:pt x="519" y="2265"/>
                    <a:pt x="513" y="2293"/>
                  </a:cubicBezTo>
                  <a:cubicBezTo>
                    <a:pt x="508" y="2324"/>
                    <a:pt x="504" y="2354"/>
                    <a:pt x="499" y="2384"/>
                  </a:cubicBezTo>
                  <a:cubicBezTo>
                    <a:pt x="492" y="2423"/>
                    <a:pt x="486" y="2460"/>
                    <a:pt x="481" y="2496"/>
                  </a:cubicBezTo>
                  <a:cubicBezTo>
                    <a:pt x="465" y="2610"/>
                    <a:pt x="453" y="2713"/>
                    <a:pt x="445" y="2779"/>
                  </a:cubicBezTo>
                  <a:cubicBezTo>
                    <a:pt x="440" y="2825"/>
                    <a:pt x="421" y="2892"/>
                    <a:pt x="394" y="2972"/>
                  </a:cubicBezTo>
                  <a:cubicBezTo>
                    <a:pt x="273" y="3328"/>
                    <a:pt x="0" y="3947"/>
                    <a:pt x="86" y="4183"/>
                  </a:cubicBezTo>
                  <a:cubicBezTo>
                    <a:pt x="180" y="4440"/>
                    <a:pt x="166" y="4785"/>
                    <a:pt x="213" y="4888"/>
                  </a:cubicBezTo>
                  <a:cubicBezTo>
                    <a:pt x="219" y="4900"/>
                    <a:pt x="225" y="4909"/>
                    <a:pt x="233" y="4914"/>
                  </a:cubicBezTo>
                  <a:cubicBezTo>
                    <a:pt x="241" y="4920"/>
                    <a:pt x="319" y="4973"/>
                    <a:pt x="445" y="5065"/>
                  </a:cubicBezTo>
                  <a:cubicBezTo>
                    <a:pt x="450" y="5069"/>
                    <a:pt x="457" y="5073"/>
                    <a:pt x="462" y="5078"/>
                  </a:cubicBezTo>
                  <a:cubicBezTo>
                    <a:pt x="722" y="5263"/>
                    <a:pt x="1180" y="5591"/>
                    <a:pt x="1728" y="5988"/>
                  </a:cubicBezTo>
                  <a:cubicBezTo>
                    <a:pt x="1751" y="6004"/>
                    <a:pt x="1773" y="6020"/>
                    <a:pt x="1795" y="6036"/>
                  </a:cubicBezTo>
                  <a:cubicBezTo>
                    <a:pt x="1823" y="6056"/>
                    <a:pt x="1852" y="6076"/>
                    <a:pt x="1880" y="6096"/>
                  </a:cubicBezTo>
                  <a:cubicBezTo>
                    <a:pt x="2622" y="6633"/>
                    <a:pt x="3503" y="7275"/>
                    <a:pt x="4279" y="7850"/>
                  </a:cubicBezTo>
                  <a:cubicBezTo>
                    <a:pt x="4286" y="7855"/>
                    <a:pt x="4294" y="7860"/>
                    <a:pt x="4300" y="7866"/>
                  </a:cubicBezTo>
                  <a:cubicBezTo>
                    <a:pt x="4329" y="7887"/>
                    <a:pt x="4355" y="7907"/>
                    <a:pt x="4382" y="7927"/>
                  </a:cubicBezTo>
                  <a:cubicBezTo>
                    <a:pt x="4390" y="7933"/>
                    <a:pt x="4398" y="7939"/>
                    <a:pt x="4406" y="7945"/>
                  </a:cubicBezTo>
                  <a:cubicBezTo>
                    <a:pt x="4430" y="7962"/>
                    <a:pt x="4454" y="7981"/>
                    <a:pt x="4479" y="7998"/>
                  </a:cubicBezTo>
                  <a:cubicBezTo>
                    <a:pt x="4611" y="8097"/>
                    <a:pt x="4740" y="8194"/>
                    <a:pt x="4863" y="8286"/>
                  </a:cubicBezTo>
                  <a:cubicBezTo>
                    <a:pt x="4866" y="8288"/>
                    <a:pt x="4870" y="8290"/>
                    <a:pt x="4872" y="8293"/>
                  </a:cubicBezTo>
                  <a:cubicBezTo>
                    <a:pt x="4937" y="8341"/>
                    <a:pt x="5000" y="8389"/>
                    <a:pt x="5061" y="8435"/>
                  </a:cubicBezTo>
                  <a:cubicBezTo>
                    <a:pt x="5083" y="8452"/>
                    <a:pt x="5106" y="8469"/>
                    <a:pt x="5127" y="8485"/>
                  </a:cubicBezTo>
                  <a:lnTo>
                    <a:pt x="5131" y="8489"/>
                  </a:lnTo>
                  <a:cubicBezTo>
                    <a:pt x="5142" y="8497"/>
                    <a:pt x="5152" y="8505"/>
                    <a:pt x="5163" y="8513"/>
                  </a:cubicBezTo>
                  <a:cubicBezTo>
                    <a:pt x="5506" y="8773"/>
                    <a:pt x="5791" y="8995"/>
                    <a:pt x="5982" y="9153"/>
                  </a:cubicBezTo>
                  <a:cubicBezTo>
                    <a:pt x="5983" y="9154"/>
                    <a:pt x="5984" y="9154"/>
                    <a:pt x="5986" y="9156"/>
                  </a:cubicBezTo>
                  <a:cubicBezTo>
                    <a:pt x="5994" y="9162"/>
                    <a:pt x="6002" y="9169"/>
                    <a:pt x="6010" y="9176"/>
                  </a:cubicBezTo>
                  <a:cubicBezTo>
                    <a:pt x="6012" y="9179"/>
                    <a:pt x="6014" y="9180"/>
                    <a:pt x="6016" y="9181"/>
                  </a:cubicBezTo>
                  <a:cubicBezTo>
                    <a:pt x="6023" y="9187"/>
                    <a:pt x="6030" y="9193"/>
                    <a:pt x="6037" y="9199"/>
                  </a:cubicBezTo>
                  <a:cubicBezTo>
                    <a:pt x="6039" y="9201"/>
                    <a:pt x="6042" y="9203"/>
                    <a:pt x="6045" y="9205"/>
                  </a:cubicBezTo>
                  <a:cubicBezTo>
                    <a:pt x="6050" y="9211"/>
                    <a:pt x="6055" y="9215"/>
                    <a:pt x="6061" y="9220"/>
                  </a:cubicBezTo>
                  <a:cubicBezTo>
                    <a:pt x="6065" y="9223"/>
                    <a:pt x="6067" y="9225"/>
                    <a:pt x="6071" y="9228"/>
                  </a:cubicBezTo>
                  <a:cubicBezTo>
                    <a:pt x="6075" y="9232"/>
                    <a:pt x="6081" y="9236"/>
                    <a:pt x="6085" y="9240"/>
                  </a:cubicBezTo>
                  <a:cubicBezTo>
                    <a:pt x="6089" y="9243"/>
                    <a:pt x="6091" y="9246"/>
                    <a:pt x="6096" y="9248"/>
                  </a:cubicBezTo>
                  <a:cubicBezTo>
                    <a:pt x="6100" y="9252"/>
                    <a:pt x="6104" y="9256"/>
                    <a:pt x="6106" y="9259"/>
                  </a:cubicBezTo>
                  <a:cubicBezTo>
                    <a:pt x="6110" y="9262"/>
                    <a:pt x="6114" y="9266"/>
                    <a:pt x="6117" y="9268"/>
                  </a:cubicBezTo>
                  <a:cubicBezTo>
                    <a:pt x="6121" y="9271"/>
                    <a:pt x="6124" y="9274"/>
                    <a:pt x="6128" y="9278"/>
                  </a:cubicBezTo>
                  <a:cubicBezTo>
                    <a:pt x="6130" y="9280"/>
                    <a:pt x="6134" y="9283"/>
                    <a:pt x="6138" y="9287"/>
                  </a:cubicBezTo>
                  <a:cubicBezTo>
                    <a:pt x="6141" y="9290"/>
                    <a:pt x="6144" y="9292"/>
                    <a:pt x="6146" y="9295"/>
                  </a:cubicBezTo>
                  <a:cubicBezTo>
                    <a:pt x="6149" y="9298"/>
                    <a:pt x="6153" y="9300"/>
                    <a:pt x="6156" y="9303"/>
                  </a:cubicBezTo>
                  <a:cubicBezTo>
                    <a:pt x="6158" y="9306"/>
                    <a:pt x="6161" y="9308"/>
                    <a:pt x="6165" y="9311"/>
                  </a:cubicBezTo>
                  <a:cubicBezTo>
                    <a:pt x="6168" y="9314"/>
                    <a:pt x="6171" y="9317"/>
                    <a:pt x="6173" y="9319"/>
                  </a:cubicBezTo>
                  <a:cubicBezTo>
                    <a:pt x="6179" y="9325"/>
                    <a:pt x="6183" y="9329"/>
                    <a:pt x="6188" y="9334"/>
                  </a:cubicBezTo>
                  <a:cubicBezTo>
                    <a:pt x="6204" y="9349"/>
                    <a:pt x="6220" y="9365"/>
                    <a:pt x="6238" y="9381"/>
                  </a:cubicBezTo>
                  <a:cubicBezTo>
                    <a:pt x="6242" y="9385"/>
                    <a:pt x="6246" y="9389"/>
                    <a:pt x="6250" y="9393"/>
                  </a:cubicBezTo>
                  <a:cubicBezTo>
                    <a:pt x="6252" y="9396"/>
                    <a:pt x="6255" y="9398"/>
                    <a:pt x="6258" y="9401"/>
                  </a:cubicBezTo>
                  <a:cubicBezTo>
                    <a:pt x="6279" y="9420"/>
                    <a:pt x="6300" y="9440"/>
                    <a:pt x="6323" y="9460"/>
                  </a:cubicBezTo>
                  <a:cubicBezTo>
                    <a:pt x="6323" y="9461"/>
                    <a:pt x="6325" y="9461"/>
                    <a:pt x="6325" y="9461"/>
                  </a:cubicBezTo>
                  <a:cubicBezTo>
                    <a:pt x="6491" y="9610"/>
                    <a:pt x="6704" y="9781"/>
                    <a:pt x="6933" y="9956"/>
                  </a:cubicBezTo>
                  <a:cubicBezTo>
                    <a:pt x="6980" y="9992"/>
                    <a:pt x="7029" y="10029"/>
                    <a:pt x="7077" y="10065"/>
                  </a:cubicBezTo>
                  <a:cubicBezTo>
                    <a:pt x="7111" y="10091"/>
                    <a:pt x="7146" y="10116"/>
                    <a:pt x="7179" y="10142"/>
                  </a:cubicBezTo>
                  <a:cubicBezTo>
                    <a:pt x="7194" y="10152"/>
                    <a:pt x="7209" y="10163"/>
                    <a:pt x="7223" y="10174"/>
                  </a:cubicBezTo>
                  <a:cubicBezTo>
                    <a:pt x="7237" y="10183"/>
                    <a:pt x="7250" y="10194"/>
                    <a:pt x="7264" y="10203"/>
                  </a:cubicBezTo>
                  <a:cubicBezTo>
                    <a:pt x="7284" y="10218"/>
                    <a:pt x="7304" y="10233"/>
                    <a:pt x="7323" y="10248"/>
                  </a:cubicBezTo>
                  <a:cubicBezTo>
                    <a:pt x="7335" y="10256"/>
                    <a:pt x="7345" y="10264"/>
                    <a:pt x="7357" y="10272"/>
                  </a:cubicBezTo>
                  <a:cubicBezTo>
                    <a:pt x="7431" y="10327"/>
                    <a:pt x="7506" y="10380"/>
                    <a:pt x="7578" y="10431"/>
                  </a:cubicBezTo>
                  <a:cubicBezTo>
                    <a:pt x="7607" y="10451"/>
                    <a:pt x="7635" y="10471"/>
                    <a:pt x="7662" y="10491"/>
                  </a:cubicBezTo>
                  <a:cubicBezTo>
                    <a:pt x="7729" y="10538"/>
                    <a:pt x="7794" y="10585"/>
                    <a:pt x="7856" y="10629"/>
                  </a:cubicBezTo>
                  <a:cubicBezTo>
                    <a:pt x="7864" y="10635"/>
                    <a:pt x="7872" y="10640"/>
                    <a:pt x="7880" y="10645"/>
                  </a:cubicBezTo>
                  <a:cubicBezTo>
                    <a:pt x="7897" y="10657"/>
                    <a:pt x="7915" y="10670"/>
                    <a:pt x="7932" y="10682"/>
                  </a:cubicBezTo>
                  <a:cubicBezTo>
                    <a:pt x="7935" y="10683"/>
                    <a:pt x="7937" y="10686"/>
                    <a:pt x="7940" y="10687"/>
                  </a:cubicBezTo>
                  <a:cubicBezTo>
                    <a:pt x="7950" y="10694"/>
                    <a:pt x="7960" y="10702"/>
                    <a:pt x="7970" y="10708"/>
                  </a:cubicBezTo>
                  <a:cubicBezTo>
                    <a:pt x="7975" y="10712"/>
                    <a:pt x="7980" y="10715"/>
                    <a:pt x="7986" y="10719"/>
                  </a:cubicBezTo>
                  <a:cubicBezTo>
                    <a:pt x="8002" y="10730"/>
                    <a:pt x="8017" y="10741"/>
                    <a:pt x="8033" y="10751"/>
                  </a:cubicBezTo>
                  <a:cubicBezTo>
                    <a:pt x="8063" y="10774"/>
                    <a:pt x="8094" y="10795"/>
                    <a:pt x="8124" y="10816"/>
                  </a:cubicBezTo>
                  <a:cubicBezTo>
                    <a:pt x="8141" y="10828"/>
                    <a:pt x="8157" y="10838"/>
                    <a:pt x="8173" y="10849"/>
                  </a:cubicBezTo>
                  <a:cubicBezTo>
                    <a:pt x="8183" y="10856"/>
                    <a:pt x="8192" y="10862"/>
                    <a:pt x="8201" y="10869"/>
                  </a:cubicBezTo>
                  <a:cubicBezTo>
                    <a:pt x="8217" y="10880"/>
                    <a:pt x="8234" y="10891"/>
                    <a:pt x="8248" y="10901"/>
                  </a:cubicBezTo>
                  <a:cubicBezTo>
                    <a:pt x="8250" y="10903"/>
                    <a:pt x="8251" y="10903"/>
                    <a:pt x="8251" y="10904"/>
                  </a:cubicBezTo>
                  <a:cubicBezTo>
                    <a:pt x="8252" y="10904"/>
                    <a:pt x="8254" y="10905"/>
                    <a:pt x="8255" y="10907"/>
                  </a:cubicBezTo>
                  <a:cubicBezTo>
                    <a:pt x="8264" y="10912"/>
                    <a:pt x="8272" y="10917"/>
                    <a:pt x="8280" y="10924"/>
                  </a:cubicBezTo>
                  <a:cubicBezTo>
                    <a:pt x="8283" y="10925"/>
                    <a:pt x="8286" y="10927"/>
                    <a:pt x="8287" y="10928"/>
                  </a:cubicBezTo>
                  <a:cubicBezTo>
                    <a:pt x="8295" y="10933"/>
                    <a:pt x="8303" y="10939"/>
                    <a:pt x="8310" y="10944"/>
                  </a:cubicBezTo>
                  <a:cubicBezTo>
                    <a:pt x="8313" y="10946"/>
                    <a:pt x="8317" y="10948"/>
                    <a:pt x="8319" y="10950"/>
                  </a:cubicBezTo>
                  <a:cubicBezTo>
                    <a:pt x="8325" y="10954"/>
                    <a:pt x="8329" y="10956"/>
                    <a:pt x="8334" y="10960"/>
                  </a:cubicBezTo>
                  <a:cubicBezTo>
                    <a:pt x="8345" y="10967"/>
                    <a:pt x="8355" y="10975"/>
                    <a:pt x="8366" y="10982"/>
                  </a:cubicBezTo>
                  <a:cubicBezTo>
                    <a:pt x="8366" y="10982"/>
                    <a:pt x="8368" y="10983"/>
                    <a:pt x="8368" y="10983"/>
                  </a:cubicBezTo>
                  <a:cubicBezTo>
                    <a:pt x="8376" y="10988"/>
                    <a:pt x="8381" y="10992"/>
                    <a:pt x="8388" y="10996"/>
                  </a:cubicBezTo>
                  <a:cubicBezTo>
                    <a:pt x="8388" y="10996"/>
                    <a:pt x="8389" y="10996"/>
                    <a:pt x="8389" y="10998"/>
                  </a:cubicBezTo>
                  <a:cubicBezTo>
                    <a:pt x="8396" y="11002"/>
                    <a:pt x="8402" y="11006"/>
                    <a:pt x="8408" y="11010"/>
                  </a:cubicBezTo>
                  <a:cubicBezTo>
                    <a:pt x="8437" y="11030"/>
                    <a:pt x="8459" y="11045"/>
                    <a:pt x="8471" y="11053"/>
                  </a:cubicBezTo>
                  <a:cubicBezTo>
                    <a:pt x="8471" y="11053"/>
                    <a:pt x="8472" y="11053"/>
                    <a:pt x="8472" y="11054"/>
                  </a:cubicBezTo>
                  <a:cubicBezTo>
                    <a:pt x="8476" y="11057"/>
                    <a:pt x="8480" y="11058"/>
                    <a:pt x="8481" y="11059"/>
                  </a:cubicBezTo>
                  <a:lnTo>
                    <a:pt x="8483" y="11061"/>
                  </a:lnTo>
                  <a:cubicBezTo>
                    <a:pt x="8483" y="11061"/>
                    <a:pt x="8885" y="11363"/>
                    <a:pt x="9522" y="11843"/>
                  </a:cubicBezTo>
                  <a:cubicBezTo>
                    <a:pt x="9532" y="11850"/>
                    <a:pt x="9542" y="11858"/>
                    <a:pt x="9552" y="11866"/>
                  </a:cubicBezTo>
                  <a:cubicBezTo>
                    <a:pt x="9822" y="12069"/>
                    <a:pt x="10134" y="12304"/>
                    <a:pt x="10476" y="12561"/>
                  </a:cubicBezTo>
                  <a:cubicBezTo>
                    <a:pt x="10544" y="12612"/>
                    <a:pt x="10611" y="12663"/>
                    <a:pt x="10681" y="12715"/>
                  </a:cubicBezTo>
                  <a:cubicBezTo>
                    <a:pt x="10869" y="12849"/>
                    <a:pt x="11056" y="12984"/>
                    <a:pt x="11244" y="13120"/>
                  </a:cubicBezTo>
                  <a:cubicBezTo>
                    <a:pt x="11337" y="13187"/>
                    <a:pt x="11430" y="13255"/>
                    <a:pt x="11524" y="13322"/>
                  </a:cubicBezTo>
                  <a:cubicBezTo>
                    <a:pt x="11565" y="13353"/>
                    <a:pt x="11607" y="13382"/>
                    <a:pt x="11647" y="13413"/>
                  </a:cubicBezTo>
                  <a:cubicBezTo>
                    <a:pt x="11656" y="13420"/>
                    <a:pt x="11667" y="13428"/>
                    <a:pt x="11676" y="13435"/>
                  </a:cubicBezTo>
                  <a:cubicBezTo>
                    <a:pt x="11710" y="13460"/>
                    <a:pt x="11745" y="13485"/>
                    <a:pt x="11778" y="13511"/>
                  </a:cubicBezTo>
                  <a:cubicBezTo>
                    <a:pt x="11785" y="13516"/>
                    <a:pt x="11792" y="13520"/>
                    <a:pt x="11797" y="13526"/>
                  </a:cubicBezTo>
                  <a:cubicBezTo>
                    <a:pt x="11836" y="13555"/>
                    <a:pt x="11875" y="13585"/>
                    <a:pt x="11914" y="13614"/>
                  </a:cubicBezTo>
                  <a:cubicBezTo>
                    <a:pt x="11918" y="13618"/>
                    <a:pt x="11923" y="13622"/>
                    <a:pt x="11928" y="13626"/>
                  </a:cubicBezTo>
                  <a:cubicBezTo>
                    <a:pt x="13174" y="14589"/>
                    <a:pt x="14173" y="15633"/>
                    <a:pt x="15689" y="16469"/>
                  </a:cubicBezTo>
                  <a:cubicBezTo>
                    <a:pt x="15714" y="16489"/>
                    <a:pt x="15740" y="16508"/>
                    <a:pt x="15765" y="16528"/>
                  </a:cubicBezTo>
                  <a:cubicBezTo>
                    <a:pt x="15781" y="16540"/>
                    <a:pt x="15797" y="16552"/>
                    <a:pt x="15813" y="16564"/>
                  </a:cubicBezTo>
                  <a:cubicBezTo>
                    <a:pt x="15860" y="16600"/>
                    <a:pt x="15906" y="16635"/>
                    <a:pt x="15951" y="16671"/>
                  </a:cubicBezTo>
                  <a:cubicBezTo>
                    <a:pt x="15957" y="16675"/>
                    <a:pt x="15963" y="16680"/>
                    <a:pt x="15969" y="16685"/>
                  </a:cubicBezTo>
                  <a:cubicBezTo>
                    <a:pt x="15973" y="16689"/>
                    <a:pt x="15977" y="16691"/>
                    <a:pt x="15981" y="16695"/>
                  </a:cubicBezTo>
                  <a:cubicBezTo>
                    <a:pt x="15983" y="16697"/>
                    <a:pt x="15986" y="16699"/>
                    <a:pt x="15990" y="16702"/>
                  </a:cubicBezTo>
                  <a:cubicBezTo>
                    <a:pt x="15990" y="16702"/>
                    <a:pt x="15991" y="16703"/>
                    <a:pt x="15993" y="16705"/>
                  </a:cubicBezTo>
                  <a:cubicBezTo>
                    <a:pt x="15997" y="16707"/>
                    <a:pt x="15999" y="16709"/>
                    <a:pt x="16003" y="16711"/>
                  </a:cubicBezTo>
                  <a:cubicBezTo>
                    <a:pt x="16009" y="16717"/>
                    <a:pt x="16014" y="16721"/>
                    <a:pt x="16020" y="16725"/>
                  </a:cubicBezTo>
                  <a:cubicBezTo>
                    <a:pt x="16032" y="16734"/>
                    <a:pt x="16044" y="16743"/>
                    <a:pt x="16056" y="16754"/>
                  </a:cubicBezTo>
                  <a:cubicBezTo>
                    <a:pt x="16066" y="16762"/>
                    <a:pt x="16078" y="16772"/>
                    <a:pt x="16089" y="16780"/>
                  </a:cubicBezTo>
                  <a:cubicBezTo>
                    <a:pt x="16101" y="16789"/>
                    <a:pt x="16113" y="16798"/>
                    <a:pt x="16125" y="16809"/>
                  </a:cubicBezTo>
                  <a:cubicBezTo>
                    <a:pt x="16131" y="16812"/>
                    <a:pt x="16136" y="16816"/>
                    <a:pt x="16140" y="16820"/>
                  </a:cubicBezTo>
                  <a:cubicBezTo>
                    <a:pt x="16155" y="16832"/>
                    <a:pt x="16170" y="16844"/>
                    <a:pt x="16184" y="16855"/>
                  </a:cubicBezTo>
                  <a:cubicBezTo>
                    <a:pt x="16195" y="16863"/>
                    <a:pt x="16206" y="16872"/>
                    <a:pt x="16216" y="16880"/>
                  </a:cubicBezTo>
                  <a:cubicBezTo>
                    <a:pt x="16226" y="16887"/>
                    <a:pt x="16235" y="16895"/>
                    <a:pt x="16245" y="16902"/>
                  </a:cubicBezTo>
                  <a:cubicBezTo>
                    <a:pt x="16258" y="16912"/>
                    <a:pt x="16270" y="16922"/>
                    <a:pt x="16283" y="16931"/>
                  </a:cubicBezTo>
                  <a:cubicBezTo>
                    <a:pt x="16328" y="16964"/>
                    <a:pt x="16370" y="16997"/>
                    <a:pt x="16413" y="17029"/>
                  </a:cubicBezTo>
                  <a:cubicBezTo>
                    <a:pt x="16413" y="17029"/>
                    <a:pt x="16415" y="17030"/>
                    <a:pt x="16415" y="17030"/>
                  </a:cubicBezTo>
                  <a:cubicBezTo>
                    <a:pt x="16439" y="17048"/>
                    <a:pt x="16462" y="17065"/>
                    <a:pt x="16484" y="17082"/>
                  </a:cubicBezTo>
                  <a:cubicBezTo>
                    <a:pt x="16491" y="17088"/>
                    <a:pt x="16498" y="17092"/>
                    <a:pt x="16503" y="17097"/>
                  </a:cubicBezTo>
                  <a:cubicBezTo>
                    <a:pt x="16522" y="17111"/>
                    <a:pt x="16539" y="17124"/>
                    <a:pt x="16557" y="17137"/>
                  </a:cubicBezTo>
                  <a:cubicBezTo>
                    <a:pt x="16569" y="17145"/>
                    <a:pt x="16579" y="17155"/>
                    <a:pt x="16592" y="17163"/>
                  </a:cubicBezTo>
                  <a:cubicBezTo>
                    <a:pt x="16634" y="17195"/>
                    <a:pt x="16676" y="17227"/>
                    <a:pt x="16716" y="17257"/>
                  </a:cubicBezTo>
                  <a:cubicBezTo>
                    <a:pt x="16717" y="17258"/>
                    <a:pt x="16719" y="17259"/>
                    <a:pt x="16719" y="17259"/>
                  </a:cubicBezTo>
                  <a:cubicBezTo>
                    <a:pt x="16730" y="17267"/>
                    <a:pt x="16740" y="17275"/>
                    <a:pt x="16751" y="17283"/>
                  </a:cubicBezTo>
                  <a:lnTo>
                    <a:pt x="16767" y="17295"/>
                  </a:lnTo>
                  <a:cubicBezTo>
                    <a:pt x="16772" y="17299"/>
                    <a:pt x="16779" y="17303"/>
                    <a:pt x="16784" y="17309"/>
                  </a:cubicBezTo>
                  <a:cubicBezTo>
                    <a:pt x="16790" y="17313"/>
                    <a:pt x="16795" y="17317"/>
                    <a:pt x="16801" y="17321"/>
                  </a:cubicBezTo>
                  <a:cubicBezTo>
                    <a:pt x="16876" y="17377"/>
                    <a:pt x="16948" y="17431"/>
                    <a:pt x="17016" y="17483"/>
                  </a:cubicBezTo>
                  <a:cubicBezTo>
                    <a:pt x="17022" y="17487"/>
                    <a:pt x="17027" y="17491"/>
                    <a:pt x="17032" y="17495"/>
                  </a:cubicBezTo>
                  <a:cubicBezTo>
                    <a:pt x="17052" y="17510"/>
                    <a:pt x="17072" y="17524"/>
                    <a:pt x="17091" y="17539"/>
                  </a:cubicBezTo>
                  <a:cubicBezTo>
                    <a:pt x="17093" y="17539"/>
                    <a:pt x="17093" y="17541"/>
                    <a:pt x="17094" y="17541"/>
                  </a:cubicBezTo>
                  <a:cubicBezTo>
                    <a:pt x="17106" y="17550"/>
                    <a:pt x="17118" y="17559"/>
                    <a:pt x="17130" y="17569"/>
                  </a:cubicBezTo>
                  <a:cubicBezTo>
                    <a:pt x="17137" y="17574"/>
                    <a:pt x="17143" y="17578"/>
                    <a:pt x="17149" y="17582"/>
                  </a:cubicBezTo>
                  <a:cubicBezTo>
                    <a:pt x="17157" y="17589"/>
                    <a:pt x="17164" y="17594"/>
                    <a:pt x="17172" y="17599"/>
                  </a:cubicBezTo>
                  <a:cubicBezTo>
                    <a:pt x="17192" y="17614"/>
                    <a:pt x="17210" y="17629"/>
                    <a:pt x="17231" y="17644"/>
                  </a:cubicBezTo>
                  <a:cubicBezTo>
                    <a:pt x="17237" y="17649"/>
                    <a:pt x="17245" y="17654"/>
                    <a:pt x="17252" y="17660"/>
                  </a:cubicBezTo>
                  <a:cubicBezTo>
                    <a:pt x="17259" y="17665"/>
                    <a:pt x="17265" y="17670"/>
                    <a:pt x="17273" y="17676"/>
                  </a:cubicBezTo>
                  <a:cubicBezTo>
                    <a:pt x="17276" y="17679"/>
                    <a:pt x="17280" y="17681"/>
                    <a:pt x="17284" y="17684"/>
                  </a:cubicBezTo>
                  <a:lnTo>
                    <a:pt x="17304" y="17699"/>
                  </a:lnTo>
                  <a:cubicBezTo>
                    <a:pt x="17363" y="17744"/>
                    <a:pt x="17419" y="17786"/>
                    <a:pt x="17470" y="17825"/>
                  </a:cubicBezTo>
                  <a:lnTo>
                    <a:pt x="17472" y="17825"/>
                  </a:lnTo>
                  <a:cubicBezTo>
                    <a:pt x="17485" y="17835"/>
                    <a:pt x="17500" y="17846"/>
                    <a:pt x="17513" y="17855"/>
                  </a:cubicBezTo>
                  <a:cubicBezTo>
                    <a:pt x="17516" y="17858"/>
                    <a:pt x="17519" y="17861"/>
                    <a:pt x="17521" y="17862"/>
                  </a:cubicBezTo>
                  <a:cubicBezTo>
                    <a:pt x="17598" y="17921"/>
                    <a:pt x="17665" y="17969"/>
                    <a:pt x="17717" y="18009"/>
                  </a:cubicBezTo>
                  <a:lnTo>
                    <a:pt x="17717" y="18011"/>
                  </a:lnTo>
                  <a:cubicBezTo>
                    <a:pt x="17824" y="18091"/>
                    <a:pt x="17882" y="18134"/>
                    <a:pt x="17882" y="18134"/>
                  </a:cubicBezTo>
                  <a:cubicBezTo>
                    <a:pt x="17932" y="18075"/>
                    <a:pt x="17982" y="18011"/>
                    <a:pt x="18028" y="17948"/>
                  </a:cubicBezTo>
                  <a:cubicBezTo>
                    <a:pt x="18036" y="17937"/>
                    <a:pt x="18044" y="17925"/>
                    <a:pt x="18052" y="17914"/>
                  </a:cubicBezTo>
                  <a:cubicBezTo>
                    <a:pt x="18052" y="17914"/>
                    <a:pt x="18052" y="17914"/>
                    <a:pt x="18053" y="17913"/>
                  </a:cubicBezTo>
                  <a:cubicBezTo>
                    <a:pt x="18068" y="17892"/>
                    <a:pt x="18083" y="17871"/>
                    <a:pt x="18096" y="17851"/>
                  </a:cubicBezTo>
                  <a:cubicBezTo>
                    <a:pt x="18097" y="17849"/>
                    <a:pt x="18100" y="17846"/>
                    <a:pt x="18101" y="17842"/>
                  </a:cubicBezTo>
                  <a:lnTo>
                    <a:pt x="18103" y="17842"/>
                  </a:lnTo>
                  <a:cubicBezTo>
                    <a:pt x="18108" y="17834"/>
                    <a:pt x="18113" y="17825"/>
                    <a:pt x="18119" y="17817"/>
                  </a:cubicBezTo>
                  <a:cubicBezTo>
                    <a:pt x="18190" y="17712"/>
                    <a:pt x="18235" y="17633"/>
                    <a:pt x="18235" y="17633"/>
                  </a:cubicBezTo>
                  <a:cubicBezTo>
                    <a:pt x="18235" y="17633"/>
                    <a:pt x="18274" y="17593"/>
                    <a:pt x="18326" y="17533"/>
                  </a:cubicBezTo>
                  <a:cubicBezTo>
                    <a:pt x="18330" y="17528"/>
                    <a:pt x="18334" y="17523"/>
                    <a:pt x="18338" y="17519"/>
                  </a:cubicBezTo>
                  <a:cubicBezTo>
                    <a:pt x="18415" y="17429"/>
                    <a:pt x="18514" y="17302"/>
                    <a:pt x="18572" y="17187"/>
                  </a:cubicBezTo>
                  <a:cubicBezTo>
                    <a:pt x="18671" y="16983"/>
                    <a:pt x="18834" y="16338"/>
                    <a:pt x="18831" y="16058"/>
                  </a:cubicBezTo>
                  <a:cubicBezTo>
                    <a:pt x="18831" y="15993"/>
                    <a:pt x="18851" y="15907"/>
                    <a:pt x="18882" y="15811"/>
                  </a:cubicBezTo>
                  <a:lnTo>
                    <a:pt x="18882" y="15811"/>
                  </a:lnTo>
                  <a:cubicBezTo>
                    <a:pt x="18882" y="15811"/>
                    <a:pt x="18881" y="15811"/>
                    <a:pt x="18881" y="15811"/>
                  </a:cubicBezTo>
                  <a:lnTo>
                    <a:pt x="18881" y="15811"/>
                  </a:lnTo>
                  <a:cubicBezTo>
                    <a:pt x="18917" y="15697"/>
                    <a:pt x="18970" y="15570"/>
                    <a:pt x="19023" y="15451"/>
                  </a:cubicBezTo>
                  <a:cubicBezTo>
                    <a:pt x="19023" y="15451"/>
                    <a:pt x="19023" y="15452"/>
                    <a:pt x="19023" y="15452"/>
                  </a:cubicBezTo>
                  <a:cubicBezTo>
                    <a:pt x="19125" y="15224"/>
                    <a:pt x="19229" y="15029"/>
                    <a:pt x="19229" y="15029"/>
                  </a:cubicBezTo>
                  <a:cubicBezTo>
                    <a:pt x="19229" y="15029"/>
                    <a:pt x="19497" y="14603"/>
                    <a:pt x="19495" y="14392"/>
                  </a:cubicBezTo>
                  <a:cubicBezTo>
                    <a:pt x="19492" y="14181"/>
                    <a:pt x="19762" y="14036"/>
                    <a:pt x="19762" y="14036"/>
                  </a:cubicBezTo>
                  <a:cubicBezTo>
                    <a:pt x="19762" y="14036"/>
                    <a:pt x="19926" y="13390"/>
                    <a:pt x="20093" y="13097"/>
                  </a:cubicBezTo>
                  <a:cubicBezTo>
                    <a:pt x="20261" y="12804"/>
                    <a:pt x="20359" y="12390"/>
                    <a:pt x="20359" y="12390"/>
                  </a:cubicBezTo>
                  <a:cubicBezTo>
                    <a:pt x="20359" y="12390"/>
                    <a:pt x="20340" y="12376"/>
                    <a:pt x="20308" y="12352"/>
                  </a:cubicBezTo>
                  <a:cubicBezTo>
                    <a:pt x="20304" y="12349"/>
                    <a:pt x="20300" y="12345"/>
                    <a:pt x="20296" y="12343"/>
                  </a:cubicBezTo>
                  <a:cubicBezTo>
                    <a:pt x="20288" y="12337"/>
                    <a:pt x="20280" y="12332"/>
                    <a:pt x="20271" y="12325"/>
                  </a:cubicBezTo>
                  <a:cubicBezTo>
                    <a:pt x="20265" y="12320"/>
                    <a:pt x="20257" y="12313"/>
                    <a:pt x="20249" y="12308"/>
                  </a:cubicBezTo>
                  <a:cubicBezTo>
                    <a:pt x="20245" y="12304"/>
                    <a:pt x="20241" y="12301"/>
                    <a:pt x="20235" y="12299"/>
                  </a:cubicBezTo>
                  <a:cubicBezTo>
                    <a:pt x="20213" y="12281"/>
                    <a:pt x="20186" y="12261"/>
                    <a:pt x="20156" y="12238"/>
                  </a:cubicBezTo>
                  <a:cubicBezTo>
                    <a:pt x="20135" y="12222"/>
                    <a:pt x="20111" y="12205"/>
                    <a:pt x="20085" y="12185"/>
                  </a:cubicBezTo>
                  <a:cubicBezTo>
                    <a:pt x="20073" y="12177"/>
                    <a:pt x="20061" y="12167"/>
                    <a:pt x="20049" y="12157"/>
                  </a:cubicBezTo>
                  <a:cubicBezTo>
                    <a:pt x="20038" y="12150"/>
                    <a:pt x="20028" y="12142"/>
                    <a:pt x="20017" y="12134"/>
                  </a:cubicBezTo>
                  <a:cubicBezTo>
                    <a:pt x="19947" y="12082"/>
                    <a:pt x="19868" y="12021"/>
                    <a:pt x="19781" y="11956"/>
                  </a:cubicBezTo>
                  <a:cubicBezTo>
                    <a:pt x="19773" y="11949"/>
                    <a:pt x="19764" y="11944"/>
                    <a:pt x="19756" y="11937"/>
                  </a:cubicBezTo>
                  <a:cubicBezTo>
                    <a:pt x="19753" y="11934"/>
                    <a:pt x="19750" y="11933"/>
                    <a:pt x="19748" y="11930"/>
                  </a:cubicBezTo>
                  <a:cubicBezTo>
                    <a:pt x="19702" y="11897"/>
                    <a:pt x="19655" y="11862"/>
                    <a:pt x="19606" y="11824"/>
                  </a:cubicBezTo>
                  <a:cubicBezTo>
                    <a:pt x="19600" y="11820"/>
                    <a:pt x="19595" y="11816"/>
                    <a:pt x="19590" y="11812"/>
                  </a:cubicBezTo>
                  <a:cubicBezTo>
                    <a:pt x="19578" y="11803"/>
                    <a:pt x="19566" y="11794"/>
                    <a:pt x="19552" y="11783"/>
                  </a:cubicBezTo>
                  <a:cubicBezTo>
                    <a:pt x="19543" y="11776"/>
                    <a:pt x="19533" y="11769"/>
                    <a:pt x="19524" y="11761"/>
                  </a:cubicBezTo>
                  <a:cubicBezTo>
                    <a:pt x="19497" y="11743"/>
                    <a:pt x="19470" y="11723"/>
                    <a:pt x="19444" y="11701"/>
                  </a:cubicBezTo>
                  <a:cubicBezTo>
                    <a:pt x="19402" y="11670"/>
                    <a:pt x="19359" y="11638"/>
                    <a:pt x="19315" y="11606"/>
                  </a:cubicBezTo>
                  <a:cubicBezTo>
                    <a:pt x="19298" y="11591"/>
                    <a:pt x="19279" y="11578"/>
                    <a:pt x="19261" y="11564"/>
                  </a:cubicBezTo>
                  <a:cubicBezTo>
                    <a:pt x="19237" y="11546"/>
                    <a:pt x="19212" y="11528"/>
                    <a:pt x="19188" y="11509"/>
                  </a:cubicBezTo>
                  <a:cubicBezTo>
                    <a:pt x="19176" y="11500"/>
                    <a:pt x="19164" y="11491"/>
                    <a:pt x="19150" y="11481"/>
                  </a:cubicBezTo>
                  <a:cubicBezTo>
                    <a:pt x="19122" y="11460"/>
                    <a:pt x="19093" y="11437"/>
                    <a:pt x="19064" y="11416"/>
                  </a:cubicBezTo>
                  <a:cubicBezTo>
                    <a:pt x="19020" y="11382"/>
                    <a:pt x="18975" y="11349"/>
                    <a:pt x="18931" y="11315"/>
                  </a:cubicBezTo>
                  <a:cubicBezTo>
                    <a:pt x="18927" y="11313"/>
                    <a:pt x="18924" y="11310"/>
                    <a:pt x="18920" y="11307"/>
                  </a:cubicBezTo>
                  <a:cubicBezTo>
                    <a:pt x="18917" y="11305"/>
                    <a:pt x="18914" y="11302"/>
                    <a:pt x="18910" y="11301"/>
                  </a:cubicBezTo>
                  <a:cubicBezTo>
                    <a:pt x="18901" y="11292"/>
                    <a:pt x="18892" y="11286"/>
                    <a:pt x="18882" y="11278"/>
                  </a:cubicBezTo>
                  <a:cubicBezTo>
                    <a:pt x="18861" y="11262"/>
                    <a:pt x="18841" y="11247"/>
                    <a:pt x="18821" y="11231"/>
                  </a:cubicBezTo>
                  <a:cubicBezTo>
                    <a:pt x="18802" y="11217"/>
                    <a:pt x="18783" y="11203"/>
                    <a:pt x="18764" y="11188"/>
                  </a:cubicBezTo>
                  <a:cubicBezTo>
                    <a:pt x="18762" y="11187"/>
                    <a:pt x="18758" y="11184"/>
                    <a:pt x="18755" y="11181"/>
                  </a:cubicBezTo>
                  <a:cubicBezTo>
                    <a:pt x="18539" y="11018"/>
                    <a:pt x="18322" y="10853"/>
                    <a:pt x="18107" y="10688"/>
                  </a:cubicBezTo>
                  <a:cubicBezTo>
                    <a:pt x="18066" y="10657"/>
                    <a:pt x="18026" y="10627"/>
                    <a:pt x="17986" y="10596"/>
                  </a:cubicBezTo>
                  <a:cubicBezTo>
                    <a:pt x="17975" y="10588"/>
                    <a:pt x="17963" y="10578"/>
                    <a:pt x="17953" y="10570"/>
                  </a:cubicBezTo>
                  <a:cubicBezTo>
                    <a:pt x="17950" y="10568"/>
                    <a:pt x="17946" y="10565"/>
                    <a:pt x="17943" y="10564"/>
                  </a:cubicBezTo>
                  <a:cubicBezTo>
                    <a:pt x="17938" y="10558"/>
                    <a:pt x="17931" y="10554"/>
                    <a:pt x="17926" y="10550"/>
                  </a:cubicBezTo>
                  <a:cubicBezTo>
                    <a:pt x="17756" y="10419"/>
                    <a:pt x="17584" y="10288"/>
                    <a:pt x="17414" y="10156"/>
                  </a:cubicBezTo>
                  <a:lnTo>
                    <a:pt x="17418" y="10156"/>
                  </a:lnTo>
                  <a:cubicBezTo>
                    <a:pt x="17295" y="10063"/>
                    <a:pt x="17172" y="9969"/>
                    <a:pt x="17048" y="9875"/>
                  </a:cubicBezTo>
                  <a:cubicBezTo>
                    <a:pt x="16949" y="9797"/>
                    <a:pt x="16849" y="9718"/>
                    <a:pt x="16748" y="9642"/>
                  </a:cubicBezTo>
                  <a:cubicBezTo>
                    <a:pt x="16668" y="9583"/>
                    <a:pt x="16586" y="9523"/>
                    <a:pt x="16504" y="9463"/>
                  </a:cubicBezTo>
                  <a:cubicBezTo>
                    <a:pt x="16293" y="9308"/>
                    <a:pt x="16076" y="9148"/>
                    <a:pt x="15857" y="8984"/>
                  </a:cubicBezTo>
                  <a:cubicBezTo>
                    <a:pt x="15437" y="8672"/>
                    <a:pt x="15005" y="8348"/>
                    <a:pt x="14570" y="8010"/>
                  </a:cubicBezTo>
                  <a:lnTo>
                    <a:pt x="14569" y="8010"/>
                  </a:lnTo>
                  <a:cubicBezTo>
                    <a:pt x="14559" y="8002"/>
                    <a:pt x="14549" y="7994"/>
                    <a:pt x="14538" y="7986"/>
                  </a:cubicBezTo>
                  <a:cubicBezTo>
                    <a:pt x="14527" y="7978"/>
                    <a:pt x="14516" y="7970"/>
                    <a:pt x="14504" y="7961"/>
                  </a:cubicBezTo>
                  <a:cubicBezTo>
                    <a:pt x="14500" y="7957"/>
                    <a:pt x="14495" y="7954"/>
                    <a:pt x="14490" y="7950"/>
                  </a:cubicBezTo>
                  <a:cubicBezTo>
                    <a:pt x="14451" y="7919"/>
                    <a:pt x="14412" y="7890"/>
                    <a:pt x="14373" y="7859"/>
                  </a:cubicBezTo>
                  <a:cubicBezTo>
                    <a:pt x="14366" y="7854"/>
                    <a:pt x="14360" y="7848"/>
                    <a:pt x="14353" y="7843"/>
                  </a:cubicBezTo>
                  <a:cubicBezTo>
                    <a:pt x="14334" y="7828"/>
                    <a:pt x="14315" y="7813"/>
                    <a:pt x="14295" y="7799"/>
                  </a:cubicBezTo>
                  <a:cubicBezTo>
                    <a:pt x="14283" y="7789"/>
                    <a:pt x="14271" y="7780"/>
                    <a:pt x="14259" y="7771"/>
                  </a:cubicBezTo>
                  <a:cubicBezTo>
                    <a:pt x="14206" y="7728"/>
                    <a:pt x="14151" y="7686"/>
                    <a:pt x="14097" y="7645"/>
                  </a:cubicBezTo>
                  <a:cubicBezTo>
                    <a:pt x="14085" y="7634"/>
                    <a:pt x="14072" y="7625"/>
                    <a:pt x="14060" y="7614"/>
                  </a:cubicBezTo>
                  <a:cubicBezTo>
                    <a:pt x="14021" y="7584"/>
                    <a:pt x="13982" y="7554"/>
                    <a:pt x="13943" y="7523"/>
                  </a:cubicBezTo>
                  <a:cubicBezTo>
                    <a:pt x="13931" y="7512"/>
                    <a:pt x="13918" y="7503"/>
                    <a:pt x="13904" y="7492"/>
                  </a:cubicBezTo>
                  <a:lnTo>
                    <a:pt x="13843" y="7442"/>
                  </a:lnTo>
                  <a:cubicBezTo>
                    <a:pt x="13820" y="7425"/>
                    <a:pt x="13798" y="7408"/>
                    <a:pt x="13777" y="7390"/>
                  </a:cubicBezTo>
                  <a:cubicBezTo>
                    <a:pt x="13768" y="7383"/>
                    <a:pt x="13758" y="7377"/>
                    <a:pt x="13749" y="7369"/>
                  </a:cubicBezTo>
                  <a:cubicBezTo>
                    <a:pt x="13718" y="7343"/>
                    <a:pt x="13686" y="7319"/>
                    <a:pt x="13655" y="7294"/>
                  </a:cubicBezTo>
                  <a:cubicBezTo>
                    <a:pt x="13650" y="7290"/>
                    <a:pt x="13646" y="7287"/>
                    <a:pt x="13642" y="7283"/>
                  </a:cubicBezTo>
                  <a:cubicBezTo>
                    <a:pt x="13579" y="7233"/>
                    <a:pt x="13516" y="7182"/>
                    <a:pt x="13453" y="7132"/>
                  </a:cubicBezTo>
                  <a:cubicBezTo>
                    <a:pt x="13446" y="7126"/>
                    <a:pt x="13441" y="7122"/>
                    <a:pt x="13434" y="7117"/>
                  </a:cubicBezTo>
                  <a:cubicBezTo>
                    <a:pt x="13426" y="7110"/>
                    <a:pt x="13419" y="7105"/>
                    <a:pt x="13411" y="7098"/>
                  </a:cubicBezTo>
                  <a:cubicBezTo>
                    <a:pt x="13397" y="7086"/>
                    <a:pt x="13380" y="7074"/>
                    <a:pt x="13364" y="7061"/>
                  </a:cubicBezTo>
                  <a:cubicBezTo>
                    <a:pt x="13123" y="6866"/>
                    <a:pt x="12885" y="6669"/>
                    <a:pt x="12649" y="6472"/>
                  </a:cubicBezTo>
                  <a:cubicBezTo>
                    <a:pt x="12644" y="6468"/>
                    <a:pt x="12640" y="6464"/>
                    <a:pt x="12634" y="6460"/>
                  </a:cubicBezTo>
                  <a:cubicBezTo>
                    <a:pt x="12507" y="6353"/>
                    <a:pt x="12381" y="6246"/>
                    <a:pt x="12255" y="6139"/>
                  </a:cubicBezTo>
                  <a:cubicBezTo>
                    <a:pt x="12157" y="6061"/>
                    <a:pt x="12058" y="5985"/>
                    <a:pt x="11958" y="5907"/>
                  </a:cubicBezTo>
                  <a:cubicBezTo>
                    <a:pt x="11323" y="5417"/>
                    <a:pt x="10688" y="4932"/>
                    <a:pt x="10050" y="4452"/>
                  </a:cubicBezTo>
                  <a:cubicBezTo>
                    <a:pt x="9924" y="4357"/>
                    <a:pt x="9798" y="4262"/>
                    <a:pt x="9671" y="4168"/>
                  </a:cubicBezTo>
                  <a:cubicBezTo>
                    <a:pt x="9663" y="4162"/>
                    <a:pt x="9655" y="4156"/>
                    <a:pt x="9647" y="4150"/>
                  </a:cubicBezTo>
                  <a:cubicBezTo>
                    <a:pt x="9604" y="4119"/>
                    <a:pt x="9562" y="4087"/>
                    <a:pt x="9521" y="4056"/>
                  </a:cubicBezTo>
                  <a:cubicBezTo>
                    <a:pt x="9505" y="4044"/>
                    <a:pt x="9489" y="4032"/>
                    <a:pt x="9474" y="4021"/>
                  </a:cubicBezTo>
                  <a:cubicBezTo>
                    <a:pt x="9450" y="4002"/>
                    <a:pt x="9426" y="3985"/>
                    <a:pt x="9402" y="3967"/>
                  </a:cubicBezTo>
                  <a:cubicBezTo>
                    <a:pt x="9399" y="3966"/>
                    <a:pt x="9398" y="3963"/>
                    <a:pt x="9395" y="3962"/>
                  </a:cubicBezTo>
                  <a:cubicBezTo>
                    <a:pt x="9387" y="3957"/>
                    <a:pt x="9379" y="3951"/>
                    <a:pt x="9372" y="3945"/>
                  </a:cubicBezTo>
                  <a:cubicBezTo>
                    <a:pt x="9359" y="3937"/>
                    <a:pt x="9347" y="3927"/>
                    <a:pt x="9335" y="3918"/>
                  </a:cubicBezTo>
                  <a:cubicBezTo>
                    <a:pt x="9300" y="3891"/>
                    <a:pt x="9264" y="3866"/>
                    <a:pt x="9228" y="3839"/>
                  </a:cubicBezTo>
                  <a:cubicBezTo>
                    <a:pt x="9216" y="3829"/>
                    <a:pt x="9203" y="3820"/>
                    <a:pt x="9191" y="3812"/>
                  </a:cubicBezTo>
                  <a:cubicBezTo>
                    <a:pt x="9161" y="3789"/>
                    <a:pt x="9130" y="3766"/>
                    <a:pt x="9100" y="3744"/>
                  </a:cubicBezTo>
                  <a:cubicBezTo>
                    <a:pt x="9071" y="3722"/>
                    <a:pt x="9041" y="3701"/>
                    <a:pt x="9012" y="3679"/>
                  </a:cubicBezTo>
                  <a:cubicBezTo>
                    <a:pt x="8998" y="3669"/>
                    <a:pt x="8984" y="3659"/>
                    <a:pt x="8970" y="3649"/>
                  </a:cubicBezTo>
                  <a:cubicBezTo>
                    <a:pt x="8964" y="3643"/>
                    <a:pt x="8956" y="3638"/>
                    <a:pt x="8949" y="3632"/>
                  </a:cubicBezTo>
                  <a:cubicBezTo>
                    <a:pt x="8936" y="3623"/>
                    <a:pt x="8923" y="3614"/>
                    <a:pt x="8910" y="3604"/>
                  </a:cubicBezTo>
                  <a:lnTo>
                    <a:pt x="8899" y="3596"/>
                  </a:lnTo>
                  <a:cubicBezTo>
                    <a:pt x="8866" y="3572"/>
                    <a:pt x="8834" y="3548"/>
                    <a:pt x="8800" y="3524"/>
                  </a:cubicBezTo>
                  <a:cubicBezTo>
                    <a:pt x="8792" y="3517"/>
                    <a:pt x="8783" y="3511"/>
                    <a:pt x="8775" y="3505"/>
                  </a:cubicBezTo>
                  <a:cubicBezTo>
                    <a:pt x="8768" y="3500"/>
                    <a:pt x="8761" y="3494"/>
                    <a:pt x="8755" y="3490"/>
                  </a:cubicBezTo>
                  <a:cubicBezTo>
                    <a:pt x="8745" y="3484"/>
                    <a:pt x="8736" y="3477"/>
                    <a:pt x="8727" y="3470"/>
                  </a:cubicBezTo>
                  <a:cubicBezTo>
                    <a:pt x="8723" y="3466"/>
                    <a:pt x="8717" y="3462"/>
                    <a:pt x="8713" y="3460"/>
                  </a:cubicBezTo>
                  <a:cubicBezTo>
                    <a:pt x="8704" y="3453"/>
                    <a:pt x="8696" y="3446"/>
                    <a:pt x="8686" y="3440"/>
                  </a:cubicBezTo>
                  <a:cubicBezTo>
                    <a:pt x="8685" y="3438"/>
                    <a:pt x="8682" y="3437"/>
                    <a:pt x="8681" y="3436"/>
                  </a:cubicBezTo>
                  <a:cubicBezTo>
                    <a:pt x="8658" y="3419"/>
                    <a:pt x="8635" y="3402"/>
                    <a:pt x="8613" y="3386"/>
                  </a:cubicBezTo>
                  <a:cubicBezTo>
                    <a:pt x="8605" y="3381"/>
                    <a:pt x="8598" y="3375"/>
                    <a:pt x="8590" y="3370"/>
                  </a:cubicBezTo>
                  <a:cubicBezTo>
                    <a:pt x="8566" y="3352"/>
                    <a:pt x="8542" y="3335"/>
                    <a:pt x="8518" y="3316"/>
                  </a:cubicBezTo>
                  <a:lnTo>
                    <a:pt x="8488" y="3296"/>
                  </a:lnTo>
                  <a:lnTo>
                    <a:pt x="8461" y="3276"/>
                  </a:lnTo>
                  <a:cubicBezTo>
                    <a:pt x="8445" y="3265"/>
                    <a:pt x="8430" y="3255"/>
                    <a:pt x="8416" y="3243"/>
                  </a:cubicBezTo>
                  <a:lnTo>
                    <a:pt x="8337" y="3185"/>
                  </a:lnTo>
                  <a:cubicBezTo>
                    <a:pt x="8327" y="3178"/>
                    <a:pt x="8318" y="3172"/>
                    <a:pt x="8309" y="3165"/>
                  </a:cubicBezTo>
                  <a:cubicBezTo>
                    <a:pt x="8293" y="3153"/>
                    <a:pt x="8276" y="3142"/>
                    <a:pt x="8260" y="3130"/>
                  </a:cubicBezTo>
                  <a:cubicBezTo>
                    <a:pt x="8255" y="3126"/>
                    <a:pt x="8251" y="3123"/>
                    <a:pt x="8246" y="3119"/>
                  </a:cubicBezTo>
                  <a:lnTo>
                    <a:pt x="8183" y="3074"/>
                  </a:lnTo>
                  <a:cubicBezTo>
                    <a:pt x="8175" y="3068"/>
                    <a:pt x="8167" y="3063"/>
                    <a:pt x="8160" y="3058"/>
                  </a:cubicBezTo>
                  <a:cubicBezTo>
                    <a:pt x="8053" y="2980"/>
                    <a:pt x="7947" y="2904"/>
                    <a:pt x="7840" y="2827"/>
                  </a:cubicBezTo>
                  <a:cubicBezTo>
                    <a:pt x="7834" y="2823"/>
                    <a:pt x="7828" y="2818"/>
                    <a:pt x="7821" y="2814"/>
                  </a:cubicBezTo>
                  <a:cubicBezTo>
                    <a:pt x="6978" y="2210"/>
                    <a:pt x="6129" y="1623"/>
                    <a:pt x="5274" y="1058"/>
                  </a:cubicBezTo>
                  <a:lnTo>
                    <a:pt x="5273" y="1058"/>
                  </a:lnTo>
                  <a:cubicBezTo>
                    <a:pt x="5258" y="1044"/>
                    <a:pt x="5243" y="1032"/>
                    <a:pt x="5229" y="1020"/>
                  </a:cubicBezTo>
                  <a:cubicBezTo>
                    <a:pt x="5218" y="1011"/>
                    <a:pt x="5207" y="1001"/>
                    <a:pt x="5198" y="993"/>
                  </a:cubicBezTo>
                  <a:cubicBezTo>
                    <a:pt x="5185" y="983"/>
                    <a:pt x="5171" y="972"/>
                    <a:pt x="5159" y="961"/>
                  </a:cubicBezTo>
                  <a:cubicBezTo>
                    <a:pt x="5097" y="912"/>
                    <a:pt x="5039" y="863"/>
                    <a:pt x="4982" y="818"/>
                  </a:cubicBezTo>
                  <a:cubicBezTo>
                    <a:pt x="4961" y="802"/>
                    <a:pt x="4939" y="786"/>
                    <a:pt x="4918" y="770"/>
                  </a:cubicBezTo>
                  <a:cubicBezTo>
                    <a:pt x="4907" y="762"/>
                    <a:pt x="4897" y="754"/>
                    <a:pt x="4886" y="746"/>
                  </a:cubicBezTo>
                  <a:cubicBezTo>
                    <a:pt x="4846" y="716"/>
                    <a:pt x="4807" y="687"/>
                    <a:pt x="4769" y="658"/>
                  </a:cubicBezTo>
                  <a:cubicBezTo>
                    <a:pt x="4764" y="654"/>
                    <a:pt x="4759" y="650"/>
                    <a:pt x="4753" y="645"/>
                  </a:cubicBezTo>
                  <a:cubicBezTo>
                    <a:pt x="4752" y="645"/>
                    <a:pt x="4751" y="644"/>
                    <a:pt x="4749" y="644"/>
                  </a:cubicBezTo>
                  <a:lnTo>
                    <a:pt x="4740" y="636"/>
                  </a:lnTo>
                  <a:cubicBezTo>
                    <a:pt x="4722" y="622"/>
                    <a:pt x="4705" y="609"/>
                    <a:pt x="4688" y="597"/>
                  </a:cubicBezTo>
                  <a:cubicBezTo>
                    <a:pt x="4645" y="565"/>
                    <a:pt x="4604" y="534"/>
                    <a:pt x="4566" y="504"/>
                  </a:cubicBezTo>
                  <a:cubicBezTo>
                    <a:pt x="4560" y="502"/>
                    <a:pt x="4556" y="498"/>
                    <a:pt x="4552" y="495"/>
                  </a:cubicBezTo>
                  <a:cubicBezTo>
                    <a:pt x="4547" y="491"/>
                    <a:pt x="4542" y="487"/>
                    <a:pt x="4536" y="483"/>
                  </a:cubicBezTo>
                  <a:cubicBezTo>
                    <a:pt x="4523" y="472"/>
                    <a:pt x="4509" y="463"/>
                    <a:pt x="4496" y="452"/>
                  </a:cubicBezTo>
                  <a:cubicBezTo>
                    <a:pt x="4483" y="441"/>
                    <a:pt x="4469" y="432"/>
                    <a:pt x="4456" y="423"/>
                  </a:cubicBezTo>
                  <a:cubicBezTo>
                    <a:pt x="4441" y="411"/>
                    <a:pt x="4425" y="399"/>
                    <a:pt x="4410" y="388"/>
                  </a:cubicBezTo>
                  <a:cubicBezTo>
                    <a:pt x="4396" y="376"/>
                    <a:pt x="4379" y="365"/>
                    <a:pt x="4365" y="353"/>
                  </a:cubicBezTo>
                  <a:cubicBezTo>
                    <a:pt x="4346" y="340"/>
                    <a:pt x="4329" y="326"/>
                    <a:pt x="4310" y="313"/>
                  </a:cubicBezTo>
                  <a:cubicBezTo>
                    <a:pt x="4300" y="305"/>
                    <a:pt x="4290" y="297"/>
                    <a:pt x="4280" y="290"/>
                  </a:cubicBezTo>
                  <a:cubicBezTo>
                    <a:pt x="4279" y="289"/>
                    <a:pt x="4276" y="287"/>
                    <a:pt x="4275" y="286"/>
                  </a:cubicBezTo>
                  <a:cubicBezTo>
                    <a:pt x="4267" y="279"/>
                    <a:pt x="4259" y="274"/>
                    <a:pt x="4251" y="267"/>
                  </a:cubicBezTo>
                  <a:cubicBezTo>
                    <a:pt x="4233" y="255"/>
                    <a:pt x="4217" y="243"/>
                    <a:pt x="4203" y="231"/>
                  </a:cubicBezTo>
                  <a:cubicBezTo>
                    <a:pt x="4181" y="215"/>
                    <a:pt x="4162" y="200"/>
                    <a:pt x="4144" y="187"/>
                  </a:cubicBezTo>
                  <a:cubicBezTo>
                    <a:pt x="4000" y="80"/>
                    <a:pt x="3919" y="18"/>
                    <a:pt x="3919" y="18"/>
                  </a:cubicBezTo>
                  <a:cubicBezTo>
                    <a:pt x="3919" y="18"/>
                    <a:pt x="3907" y="19"/>
                    <a:pt x="3886" y="23"/>
                  </a:cubicBezTo>
                  <a:cubicBezTo>
                    <a:pt x="3880" y="23"/>
                    <a:pt x="3873" y="25"/>
                    <a:pt x="3865" y="26"/>
                  </a:cubicBezTo>
                  <a:cubicBezTo>
                    <a:pt x="3850" y="29"/>
                    <a:pt x="3833" y="30"/>
                    <a:pt x="3813" y="33"/>
                  </a:cubicBezTo>
                  <a:cubicBezTo>
                    <a:pt x="3777" y="37"/>
                    <a:pt x="3735" y="41"/>
                    <a:pt x="3692" y="44"/>
                  </a:cubicBezTo>
                  <a:lnTo>
                    <a:pt x="3684" y="44"/>
                  </a:lnTo>
                  <a:cubicBezTo>
                    <a:pt x="3671" y="45"/>
                    <a:pt x="3657" y="45"/>
                    <a:pt x="3644" y="45"/>
                  </a:cubicBezTo>
                  <a:cubicBezTo>
                    <a:pt x="3623" y="45"/>
                    <a:pt x="3602" y="45"/>
                    <a:pt x="3582" y="44"/>
                  </a:cubicBezTo>
                  <a:cubicBezTo>
                    <a:pt x="3553" y="42"/>
                    <a:pt x="3526" y="40"/>
                    <a:pt x="3502" y="33"/>
                  </a:cubicBezTo>
                  <a:cubicBezTo>
                    <a:pt x="3491" y="30"/>
                    <a:pt x="3481" y="27"/>
                    <a:pt x="3471" y="23"/>
                  </a:cubicBezTo>
                  <a:cubicBezTo>
                    <a:pt x="3470" y="23"/>
                    <a:pt x="3467" y="22"/>
                    <a:pt x="3464" y="21"/>
                  </a:cubicBezTo>
                  <a:cubicBezTo>
                    <a:pt x="3456" y="17"/>
                    <a:pt x="3448" y="13"/>
                    <a:pt x="3443" y="9"/>
                  </a:cubicBezTo>
                  <a:cubicBezTo>
                    <a:pt x="3440" y="6"/>
                    <a:pt x="3438" y="5"/>
                    <a:pt x="3435" y="5"/>
                  </a:cubicBezTo>
                  <a:cubicBezTo>
                    <a:pt x="3428" y="2"/>
                    <a:pt x="3420" y="0"/>
                    <a:pt x="3411" y="0"/>
                  </a:cubicBezTo>
                  <a:close/>
                </a:path>
              </a:pathLst>
            </a:custGeom>
            <a:solidFill>
              <a:srgbClr val="E0C3A2">
                <a:alpha val="6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rot="8963917">
              <a:off x="84579" y="4493720"/>
              <a:ext cx="937139" cy="834721"/>
            </a:xfrm>
            <a:custGeom>
              <a:avLst/>
              <a:gdLst/>
              <a:ahLst/>
              <a:cxnLst/>
              <a:rect l="l" t="t" r="r" b="b"/>
              <a:pathLst>
                <a:path w="20359" h="18134" extrusionOk="0">
                  <a:moveTo>
                    <a:pt x="18882" y="15810"/>
                  </a:moveTo>
                  <a:cubicBezTo>
                    <a:pt x="18882" y="15810"/>
                    <a:pt x="18882" y="15810"/>
                    <a:pt x="18882" y="15811"/>
                  </a:cubicBezTo>
                  <a:lnTo>
                    <a:pt x="18882" y="15811"/>
                  </a:lnTo>
                  <a:cubicBezTo>
                    <a:pt x="18882" y="15810"/>
                    <a:pt x="18882" y="15810"/>
                    <a:pt x="18882" y="15810"/>
                  </a:cubicBezTo>
                  <a:close/>
                  <a:moveTo>
                    <a:pt x="3411" y="0"/>
                  </a:moveTo>
                  <a:cubicBezTo>
                    <a:pt x="3385" y="0"/>
                    <a:pt x="3348" y="13"/>
                    <a:pt x="3304" y="34"/>
                  </a:cubicBezTo>
                  <a:cubicBezTo>
                    <a:pt x="3289" y="42"/>
                    <a:pt x="3273" y="50"/>
                    <a:pt x="3255" y="61"/>
                  </a:cubicBezTo>
                  <a:cubicBezTo>
                    <a:pt x="3160" y="115"/>
                    <a:pt x="3044" y="199"/>
                    <a:pt x="2931" y="287"/>
                  </a:cubicBezTo>
                  <a:cubicBezTo>
                    <a:pt x="2913" y="302"/>
                    <a:pt x="2895" y="317"/>
                    <a:pt x="2876" y="332"/>
                  </a:cubicBezTo>
                  <a:cubicBezTo>
                    <a:pt x="2807" y="388"/>
                    <a:pt x="2738" y="445"/>
                    <a:pt x="2681" y="498"/>
                  </a:cubicBezTo>
                  <a:cubicBezTo>
                    <a:pt x="2635" y="538"/>
                    <a:pt x="2596" y="574"/>
                    <a:pt x="2566" y="605"/>
                  </a:cubicBezTo>
                  <a:cubicBezTo>
                    <a:pt x="2554" y="616"/>
                    <a:pt x="2543" y="626"/>
                    <a:pt x="2531" y="637"/>
                  </a:cubicBezTo>
                  <a:cubicBezTo>
                    <a:pt x="2512" y="654"/>
                    <a:pt x="2493" y="672"/>
                    <a:pt x="2473" y="689"/>
                  </a:cubicBezTo>
                  <a:cubicBezTo>
                    <a:pt x="2454" y="705"/>
                    <a:pt x="2437" y="721"/>
                    <a:pt x="2417" y="737"/>
                  </a:cubicBezTo>
                  <a:cubicBezTo>
                    <a:pt x="2406" y="747"/>
                    <a:pt x="2395" y="756"/>
                    <a:pt x="2383" y="766"/>
                  </a:cubicBezTo>
                  <a:cubicBezTo>
                    <a:pt x="2303" y="831"/>
                    <a:pt x="2215" y="897"/>
                    <a:pt x="2130" y="952"/>
                  </a:cubicBezTo>
                  <a:cubicBezTo>
                    <a:pt x="2115" y="961"/>
                    <a:pt x="2101" y="971"/>
                    <a:pt x="2086" y="980"/>
                  </a:cubicBezTo>
                  <a:cubicBezTo>
                    <a:pt x="2086" y="980"/>
                    <a:pt x="2085" y="981"/>
                    <a:pt x="2083" y="981"/>
                  </a:cubicBezTo>
                  <a:cubicBezTo>
                    <a:pt x="2062" y="995"/>
                    <a:pt x="2042" y="1007"/>
                    <a:pt x="2022" y="1017"/>
                  </a:cubicBezTo>
                  <a:cubicBezTo>
                    <a:pt x="2016" y="1020"/>
                    <a:pt x="2011" y="1023"/>
                    <a:pt x="2007" y="1026"/>
                  </a:cubicBezTo>
                  <a:cubicBezTo>
                    <a:pt x="1990" y="1035"/>
                    <a:pt x="1973" y="1043"/>
                    <a:pt x="1957" y="1051"/>
                  </a:cubicBezTo>
                  <a:cubicBezTo>
                    <a:pt x="1952" y="1052"/>
                    <a:pt x="1947" y="1055"/>
                    <a:pt x="1943" y="1058"/>
                  </a:cubicBezTo>
                  <a:cubicBezTo>
                    <a:pt x="1896" y="1078"/>
                    <a:pt x="1856" y="1090"/>
                    <a:pt x="1822" y="1092"/>
                  </a:cubicBezTo>
                  <a:cubicBezTo>
                    <a:pt x="1795" y="1094"/>
                    <a:pt x="1767" y="1105"/>
                    <a:pt x="1739" y="1121"/>
                  </a:cubicBezTo>
                  <a:cubicBezTo>
                    <a:pt x="1593" y="1204"/>
                    <a:pt x="1451" y="1442"/>
                    <a:pt x="1451" y="1442"/>
                  </a:cubicBezTo>
                  <a:cubicBezTo>
                    <a:pt x="1451" y="1442"/>
                    <a:pt x="1384" y="1504"/>
                    <a:pt x="1290" y="1579"/>
                  </a:cubicBezTo>
                  <a:cubicBezTo>
                    <a:pt x="1270" y="1595"/>
                    <a:pt x="1249" y="1612"/>
                    <a:pt x="1226" y="1630"/>
                  </a:cubicBezTo>
                  <a:cubicBezTo>
                    <a:pt x="1179" y="1663"/>
                    <a:pt x="1129" y="1698"/>
                    <a:pt x="1080" y="1730"/>
                  </a:cubicBezTo>
                  <a:cubicBezTo>
                    <a:pt x="983" y="1790"/>
                    <a:pt x="885" y="1836"/>
                    <a:pt x="813" y="1836"/>
                  </a:cubicBezTo>
                  <a:cubicBezTo>
                    <a:pt x="809" y="1836"/>
                    <a:pt x="805" y="1836"/>
                    <a:pt x="801" y="1836"/>
                  </a:cubicBezTo>
                  <a:cubicBezTo>
                    <a:pt x="779" y="1833"/>
                    <a:pt x="758" y="1828"/>
                    <a:pt x="741" y="1815"/>
                  </a:cubicBezTo>
                  <a:cubicBezTo>
                    <a:pt x="738" y="1813"/>
                    <a:pt x="736" y="1812"/>
                    <a:pt x="734" y="1809"/>
                  </a:cubicBezTo>
                  <a:cubicBezTo>
                    <a:pt x="724" y="1804"/>
                    <a:pt x="715" y="1801"/>
                    <a:pt x="706" y="1801"/>
                  </a:cubicBezTo>
                  <a:cubicBezTo>
                    <a:pt x="703" y="1801"/>
                    <a:pt x="700" y="1802"/>
                    <a:pt x="697" y="1802"/>
                  </a:cubicBezTo>
                  <a:cubicBezTo>
                    <a:pt x="628" y="1817"/>
                    <a:pt x="574" y="1989"/>
                    <a:pt x="533" y="2190"/>
                  </a:cubicBezTo>
                  <a:cubicBezTo>
                    <a:pt x="532" y="2195"/>
                    <a:pt x="531" y="2200"/>
                    <a:pt x="529" y="2206"/>
                  </a:cubicBezTo>
                  <a:cubicBezTo>
                    <a:pt x="524" y="2235"/>
                    <a:pt x="519" y="2265"/>
                    <a:pt x="513" y="2293"/>
                  </a:cubicBezTo>
                  <a:cubicBezTo>
                    <a:pt x="508" y="2324"/>
                    <a:pt x="504" y="2354"/>
                    <a:pt x="499" y="2384"/>
                  </a:cubicBezTo>
                  <a:cubicBezTo>
                    <a:pt x="492" y="2423"/>
                    <a:pt x="486" y="2460"/>
                    <a:pt x="481" y="2496"/>
                  </a:cubicBezTo>
                  <a:cubicBezTo>
                    <a:pt x="465" y="2610"/>
                    <a:pt x="453" y="2713"/>
                    <a:pt x="445" y="2779"/>
                  </a:cubicBezTo>
                  <a:cubicBezTo>
                    <a:pt x="440" y="2825"/>
                    <a:pt x="421" y="2892"/>
                    <a:pt x="394" y="2972"/>
                  </a:cubicBezTo>
                  <a:cubicBezTo>
                    <a:pt x="273" y="3328"/>
                    <a:pt x="0" y="3947"/>
                    <a:pt x="86" y="4183"/>
                  </a:cubicBezTo>
                  <a:cubicBezTo>
                    <a:pt x="180" y="4440"/>
                    <a:pt x="166" y="4785"/>
                    <a:pt x="213" y="4888"/>
                  </a:cubicBezTo>
                  <a:cubicBezTo>
                    <a:pt x="219" y="4900"/>
                    <a:pt x="225" y="4909"/>
                    <a:pt x="233" y="4914"/>
                  </a:cubicBezTo>
                  <a:cubicBezTo>
                    <a:pt x="241" y="4920"/>
                    <a:pt x="319" y="4973"/>
                    <a:pt x="445" y="5065"/>
                  </a:cubicBezTo>
                  <a:cubicBezTo>
                    <a:pt x="450" y="5069"/>
                    <a:pt x="457" y="5073"/>
                    <a:pt x="462" y="5078"/>
                  </a:cubicBezTo>
                  <a:cubicBezTo>
                    <a:pt x="722" y="5263"/>
                    <a:pt x="1180" y="5591"/>
                    <a:pt x="1728" y="5988"/>
                  </a:cubicBezTo>
                  <a:cubicBezTo>
                    <a:pt x="1751" y="6004"/>
                    <a:pt x="1773" y="6020"/>
                    <a:pt x="1795" y="6036"/>
                  </a:cubicBezTo>
                  <a:cubicBezTo>
                    <a:pt x="1823" y="6056"/>
                    <a:pt x="1852" y="6076"/>
                    <a:pt x="1880" y="6096"/>
                  </a:cubicBezTo>
                  <a:cubicBezTo>
                    <a:pt x="2622" y="6633"/>
                    <a:pt x="3503" y="7275"/>
                    <a:pt x="4279" y="7850"/>
                  </a:cubicBezTo>
                  <a:cubicBezTo>
                    <a:pt x="4286" y="7855"/>
                    <a:pt x="4294" y="7860"/>
                    <a:pt x="4300" y="7866"/>
                  </a:cubicBezTo>
                  <a:cubicBezTo>
                    <a:pt x="4329" y="7887"/>
                    <a:pt x="4355" y="7907"/>
                    <a:pt x="4382" y="7927"/>
                  </a:cubicBezTo>
                  <a:cubicBezTo>
                    <a:pt x="4390" y="7933"/>
                    <a:pt x="4398" y="7939"/>
                    <a:pt x="4406" y="7945"/>
                  </a:cubicBezTo>
                  <a:cubicBezTo>
                    <a:pt x="4430" y="7962"/>
                    <a:pt x="4454" y="7981"/>
                    <a:pt x="4479" y="7998"/>
                  </a:cubicBezTo>
                  <a:cubicBezTo>
                    <a:pt x="4611" y="8097"/>
                    <a:pt x="4740" y="8194"/>
                    <a:pt x="4863" y="8286"/>
                  </a:cubicBezTo>
                  <a:cubicBezTo>
                    <a:pt x="4866" y="8288"/>
                    <a:pt x="4870" y="8290"/>
                    <a:pt x="4872" y="8293"/>
                  </a:cubicBezTo>
                  <a:cubicBezTo>
                    <a:pt x="4937" y="8341"/>
                    <a:pt x="5000" y="8389"/>
                    <a:pt x="5061" y="8435"/>
                  </a:cubicBezTo>
                  <a:cubicBezTo>
                    <a:pt x="5083" y="8452"/>
                    <a:pt x="5106" y="8469"/>
                    <a:pt x="5127" y="8485"/>
                  </a:cubicBezTo>
                  <a:lnTo>
                    <a:pt x="5131" y="8489"/>
                  </a:lnTo>
                  <a:cubicBezTo>
                    <a:pt x="5142" y="8497"/>
                    <a:pt x="5152" y="8505"/>
                    <a:pt x="5163" y="8513"/>
                  </a:cubicBezTo>
                  <a:cubicBezTo>
                    <a:pt x="5506" y="8773"/>
                    <a:pt x="5791" y="8995"/>
                    <a:pt x="5982" y="9153"/>
                  </a:cubicBezTo>
                  <a:cubicBezTo>
                    <a:pt x="5983" y="9154"/>
                    <a:pt x="5984" y="9154"/>
                    <a:pt x="5986" y="9156"/>
                  </a:cubicBezTo>
                  <a:cubicBezTo>
                    <a:pt x="5994" y="9162"/>
                    <a:pt x="6002" y="9169"/>
                    <a:pt x="6010" y="9176"/>
                  </a:cubicBezTo>
                  <a:cubicBezTo>
                    <a:pt x="6012" y="9179"/>
                    <a:pt x="6014" y="9180"/>
                    <a:pt x="6016" y="9181"/>
                  </a:cubicBezTo>
                  <a:cubicBezTo>
                    <a:pt x="6023" y="9187"/>
                    <a:pt x="6030" y="9193"/>
                    <a:pt x="6037" y="9199"/>
                  </a:cubicBezTo>
                  <a:cubicBezTo>
                    <a:pt x="6039" y="9201"/>
                    <a:pt x="6042" y="9203"/>
                    <a:pt x="6045" y="9205"/>
                  </a:cubicBezTo>
                  <a:cubicBezTo>
                    <a:pt x="6050" y="9211"/>
                    <a:pt x="6055" y="9215"/>
                    <a:pt x="6061" y="9220"/>
                  </a:cubicBezTo>
                  <a:cubicBezTo>
                    <a:pt x="6065" y="9223"/>
                    <a:pt x="6067" y="9225"/>
                    <a:pt x="6071" y="9228"/>
                  </a:cubicBezTo>
                  <a:cubicBezTo>
                    <a:pt x="6075" y="9232"/>
                    <a:pt x="6081" y="9236"/>
                    <a:pt x="6085" y="9240"/>
                  </a:cubicBezTo>
                  <a:cubicBezTo>
                    <a:pt x="6089" y="9243"/>
                    <a:pt x="6091" y="9246"/>
                    <a:pt x="6096" y="9248"/>
                  </a:cubicBezTo>
                  <a:cubicBezTo>
                    <a:pt x="6100" y="9252"/>
                    <a:pt x="6104" y="9256"/>
                    <a:pt x="6106" y="9259"/>
                  </a:cubicBezTo>
                  <a:cubicBezTo>
                    <a:pt x="6110" y="9262"/>
                    <a:pt x="6114" y="9266"/>
                    <a:pt x="6117" y="9268"/>
                  </a:cubicBezTo>
                  <a:cubicBezTo>
                    <a:pt x="6121" y="9271"/>
                    <a:pt x="6124" y="9274"/>
                    <a:pt x="6128" y="9278"/>
                  </a:cubicBezTo>
                  <a:cubicBezTo>
                    <a:pt x="6130" y="9280"/>
                    <a:pt x="6134" y="9283"/>
                    <a:pt x="6138" y="9287"/>
                  </a:cubicBezTo>
                  <a:cubicBezTo>
                    <a:pt x="6141" y="9290"/>
                    <a:pt x="6144" y="9292"/>
                    <a:pt x="6146" y="9295"/>
                  </a:cubicBezTo>
                  <a:cubicBezTo>
                    <a:pt x="6149" y="9298"/>
                    <a:pt x="6153" y="9300"/>
                    <a:pt x="6156" y="9303"/>
                  </a:cubicBezTo>
                  <a:cubicBezTo>
                    <a:pt x="6158" y="9306"/>
                    <a:pt x="6161" y="9308"/>
                    <a:pt x="6165" y="9311"/>
                  </a:cubicBezTo>
                  <a:cubicBezTo>
                    <a:pt x="6168" y="9314"/>
                    <a:pt x="6171" y="9317"/>
                    <a:pt x="6173" y="9319"/>
                  </a:cubicBezTo>
                  <a:cubicBezTo>
                    <a:pt x="6179" y="9325"/>
                    <a:pt x="6183" y="9329"/>
                    <a:pt x="6188" y="9334"/>
                  </a:cubicBezTo>
                  <a:cubicBezTo>
                    <a:pt x="6204" y="9349"/>
                    <a:pt x="6220" y="9365"/>
                    <a:pt x="6238" y="9381"/>
                  </a:cubicBezTo>
                  <a:cubicBezTo>
                    <a:pt x="6242" y="9385"/>
                    <a:pt x="6246" y="9389"/>
                    <a:pt x="6250" y="9393"/>
                  </a:cubicBezTo>
                  <a:cubicBezTo>
                    <a:pt x="6252" y="9396"/>
                    <a:pt x="6255" y="9398"/>
                    <a:pt x="6258" y="9401"/>
                  </a:cubicBezTo>
                  <a:cubicBezTo>
                    <a:pt x="6279" y="9420"/>
                    <a:pt x="6300" y="9440"/>
                    <a:pt x="6323" y="9460"/>
                  </a:cubicBezTo>
                  <a:cubicBezTo>
                    <a:pt x="6323" y="9461"/>
                    <a:pt x="6325" y="9461"/>
                    <a:pt x="6325" y="9461"/>
                  </a:cubicBezTo>
                  <a:cubicBezTo>
                    <a:pt x="6491" y="9610"/>
                    <a:pt x="6704" y="9781"/>
                    <a:pt x="6933" y="9956"/>
                  </a:cubicBezTo>
                  <a:cubicBezTo>
                    <a:pt x="6980" y="9992"/>
                    <a:pt x="7029" y="10029"/>
                    <a:pt x="7077" y="10065"/>
                  </a:cubicBezTo>
                  <a:cubicBezTo>
                    <a:pt x="7111" y="10091"/>
                    <a:pt x="7146" y="10116"/>
                    <a:pt x="7179" y="10142"/>
                  </a:cubicBezTo>
                  <a:cubicBezTo>
                    <a:pt x="7194" y="10152"/>
                    <a:pt x="7209" y="10163"/>
                    <a:pt x="7223" y="10174"/>
                  </a:cubicBezTo>
                  <a:cubicBezTo>
                    <a:pt x="7237" y="10183"/>
                    <a:pt x="7250" y="10194"/>
                    <a:pt x="7264" y="10203"/>
                  </a:cubicBezTo>
                  <a:cubicBezTo>
                    <a:pt x="7284" y="10218"/>
                    <a:pt x="7304" y="10233"/>
                    <a:pt x="7323" y="10248"/>
                  </a:cubicBezTo>
                  <a:cubicBezTo>
                    <a:pt x="7335" y="10256"/>
                    <a:pt x="7345" y="10264"/>
                    <a:pt x="7357" y="10272"/>
                  </a:cubicBezTo>
                  <a:cubicBezTo>
                    <a:pt x="7431" y="10327"/>
                    <a:pt x="7506" y="10380"/>
                    <a:pt x="7578" y="10431"/>
                  </a:cubicBezTo>
                  <a:cubicBezTo>
                    <a:pt x="7607" y="10451"/>
                    <a:pt x="7635" y="10471"/>
                    <a:pt x="7662" y="10491"/>
                  </a:cubicBezTo>
                  <a:cubicBezTo>
                    <a:pt x="7729" y="10538"/>
                    <a:pt x="7794" y="10585"/>
                    <a:pt x="7856" y="10629"/>
                  </a:cubicBezTo>
                  <a:cubicBezTo>
                    <a:pt x="7864" y="10635"/>
                    <a:pt x="7872" y="10640"/>
                    <a:pt x="7880" y="10645"/>
                  </a:cubicBezTo>
                  <a:cubicBezTo>
                    <a:pt x="7897" y="10657"/>
                    <a:pt x="7915" y="10670"/>
                    <a:pt x="7932" y="10682"/>
                  </a:cubicBezTo>
                  <a:cubicBezTo>
                    <a:pt x="7935" y="10683"/>
                    <a:pt x="7937" y="10686"/>
                    <a:pt x="7940" y="10687"/>
                  </a:cubicBezTo>
                  <a:cubicBezTo>
                    <a:pt x="7950" y="10694"/>
                    <a:pt x="7960" y="10702"/>
                    <a:pt x="7970" y="10708"/>
                  </a:cubicBezTo>
                  <a:cubicBezTo>
                    <a:pt x="7975" y="10712"/>
                    <a:pt x="7980" y="10715"/>
                    <a:pt x="7986" y="10719"/>
                  </a:cubicBezTo>
                  <a:cubicBezTo>
                    <a:pt x="8002" y="10730"/>
                    <a:pt x="8017" y="10741"/>
                    <a:pt x="8033" y="10751"/>
                  </a:cubicBezTo>
                  <a:cubicBezTo>
                    <a:pt x="8063" y="10774"/>
                    <a:pt x="8094" y="10795"/>
                    <a:pt x="8124" y="10816"/>
                  </a:cubicBezTo>
                  <a:cubicBezTo>
                    <a:pt x="8141" y="10828"/>
                    <a:pt x="8157" y="10838"/>
                    <a:pt x="8173" y="10849"/>
                  </a:cubicBezTo>
                  <a:cubicBezTo>
                    <a:pt x="8183" y="10856"/>
                    <a:pt x="8192" y="10862"/>
                    <a:pt x="8201" y="10869"/>
                  </a:cubicBezTo>
                  <a:cubicBezTo>
                    <a:pt x="8217" y="10880"/>
                    <a:pt x="8234" y="10891"/>
                    <a:pt x="8248" y="10901"/>
                  </a:cubicBezTo>
                  <a:cubicBezTo>
                    <a:pt x="8250" y="10903"/>
                    <a:pt x="8251" y="10903"/>
                    <a:pt x="8251" y="10904"/>
                  </a:cubicBezTo>
                  <a:cubicBezTo>
                    <a:pt x="8252" y="10904"/>
                    <a:pt x="8254" y="10905"/>
                    <a:pt x="8255" y="10907"/>
                  </a:cubicBezTo>
                  <a:cubicBezTo>
                    <a:pt x="8264" y="10912"/>
                    <a:pt x="8272" y="10917"/>
                    <a:pt x="8280" y="10924"/>
                  </a:cubicBezTo>
                  <a:cubicBezTo>
                    <a:pt x="8283" y="10925"/>
                    <a:pt x="8286" y="10927"/>
                    <a:pt x="8287" y="10928"/>
                  </a:cubicBezTo>
                  <a:cubicBezTo>
                    <a:pt x="8295" y="10933"/>
                    <a:pt x="8303" y="10939"/>
                    <a:pt x="8310" y="10944"/>
                  </a:cubicBezTo>
                  <a:cubicBezTo>
                    <a:pt x="8313" y="10946"/>
                    <a:pt x="8317" y="10948"/>
                    <a:pt x="8319" y="10950"/>
                  </a:cubicBezTo>
                  <a:cubicBezTo>
                    <a:pt x="8325" y="10954"/>
                    <a:pt x="8329" y="10956"/>
                    <a:pt x="8334" y="10960"/>
                  </a:cubicBezTo>
                  <a:cubicBezTo>
                    <a:pt x="8345" y="10967"/>
                    <a:pt x="8355" y="10975"/>
                    <a:pt x="8366" y="10982"/>
                  </a:cubicBezTo>
                  <a:cubicBezTo>
                    <a:pt x="8366" y="10982"/>
                    <a:pt x="8368" y="10983"/>
                    <a:pt x="8368" y="10983"/>
                  </a:cubicBezTo>
                  <a:cubicBezTo>
                    <a:pt x="8376" y="10988"/>
                    <a:pt x="8381" y="10992"/>
                    <a:pt x="8388" y="10996"/>
                  </a:cubicBezTo>
                  <a:cubicBezTo>
                    <a:pt x="8388" y="10996"/>
                    <a:pt x="8389" y="10996"/>
                    <a:pt x="8389" y="10998"/>
                  </a:cubicBezTo>
                  <a:cubicBezTo>
                    <a:pt x="8396" y="11002"/>
                    <a:pt x="8402" y="11006"/>
                    <a:pt x="8408" y="11010"/>
                  </a:cubicBezTo>
                  <a:cubicBezTo>
                    <a:pt x="8437" y="11030"/>
                    <a:pt x="8459" y="11045"/>
                    <a:pt x="8471" y="11053"/>
                  </a:cubicBezTo>
                  <a:cubicBezTo>
                    <a:pt x="8471" y="11053"/>
                    <a:pt x="8472" y="11053"/>
                    <a:pt x="8472" y="11054"/>
                  </a:cubicBezTo>
                  <a:cubicBezTo>
                    <a:pt x="8476" y="11057"/>
                    <a:pt x="8480" y="11058"/>
                    <a:pt x="8481" y="11059"/>
                  </a:cubicBezTo>
                  <a:lnTo>
                    <a:pt x="8483" y="11061"/>
                  </a:lnTo>
                  <a:cubicBezTo>
                    <a:pt x="8483" y="11061"/>
                    <a:pt x="8885" y="11363"/>
                    <a:pt x="9522" y="11843"/>
                  </a:cubicBezTo>
                  <a:cubicBezTo>
                    <a:pt x="9532" y="11850"/>
                    <a:pt x="9542" y="11858"/>
                    <a:pt x="9552" y="11866"/>
                  </a:cubicBezTo>
                  <a:cubicBezTo>
                    <a:pt x="9822" y="12069"/>
                    <a:pt x="10134" y="12304"/>
                    <a:pt x="10476" y="12561"/>
                  </a:cubicBezTo>
                  <a:cubicBezTo>
                    <a:pt x="10544" y="12612"/>
                    <a:pt x="10611" y="12663"/>
                    <a:pt x="10681" y="12715"/>
                  </a:cubicBezTo>
                  <a:cubicBezTo>
                    <a:pt x="10869" y="12849"/>
                    <a:pt x="11056" y="12984"/>
                    <a:pt x="11244" y="13120"/>
                  </a:cubicBezTo>
                  <a:cubicBezTo>
                    <a:pt x="11337" y="13187"/>
                    <a:pt x="11430" y="13255"/>
                    <a:pt x="11524" y="13322"/>
                  </a:cubicBezTo>
                  <a:cubicBezTo>
                    <a:pt x="11565" y="13353"/>
                    <a:pt x="11607" y="13382"/>
                    <a:pt x="11647" y="13413"/>
                  </a:cubicBezTo>
                  <a:cubicBezTo>
                    <a:pt x="11656" y="13420"/>
                    <a:pt x="11667" y="13428"/>
                    <a:pt x="11676" y="13435"/>
                  </a:cubicBezTo>
                  <a:cubicBezTo>
                    <a:pt x="11710" y="13460"/>
                    <a:pt x="11745" y="13485"/>
                    <a:pt x="11778" y="13511"/>
                  </a:cubicBezTo>
                  <a:cubicBezTo>
                    <a:pt x="11785" y="13516"/>
                    <a:pt x="11792" y="13520"/>
                    <a:pt x="11797" y="13526"/>
                  </a:cubicBezTo>
                  <a:cubicBezTo>
                    <a:pt x="11836" y="13555"/>
                    <a:pt x="11875" y="13585"/>
                    <a:pt x="11914" y="13614"/>
                  </a:cubicBezTo>
                  <a:cubicBezTo>
                    <a:pt x="11918" y="13618"/>
                    <a:pt x="11923" y="13622"/>
                    <a:pt x="11928" y="13626"/>
                  </a:cubicBezTo>
                  <a:cubicBezTo>
                    <a:pt x="13174" y="14589"/>
                    <a:pt x="14173" y="15633"/>
                    <a:pt x="15689" y="16469"/>
                  </a:cubicBezTo>
                  <a:cubicBezTo>
                    <a:pt x="15714" y="16489"/>
                    <a:pt x="15740" y="16508"/>
                    <a:pt x="15765" y="16528"/>
                  </a:cubicBezTo>
                  <a:cubicBezTo>
                    <a:pt x="15781" y="16540"/>
                    <a:pt x="15797" y="16552"/>
                    <a:pt x="15813" y="16564"/>
                  </a:cubicBezTo>
                  <a:cubicBezTo>
                    <a:pt x="15860" y="16600"/>
                    <a:pt x="15906" y="16635"/>
                    <a:pt x="15951" y="16671"/>
                  </a:cubicBezTo>
                  <a:cubicBezTo>
                    <a:pt x="15957" y="16675"/>
                    <a:pt x="15963" y="16680"/>
                    <a:pt x="15969" y="16685"/>
                  </a:cubicBezTo>
                  <a:cubicBezTo>
                    <a:pt x="15973" y="16689"/>
                    <a:pt x="15977" y="16691"/>
                    <a:pt x="15981" y="16695"/>
                  </a:cubicBezTo>
                  <a:cubicBezTo>
                    <a:pt x="15983" y="16697"/>
                    <a:pt x="15986" y="16699"/>
                    <a:pt x="15990" y="16702"/>
                  </a:cubicBezTo>
                  <a:cubicBezTo>
                    <a:pt x="15990" y="16702"/>
                    <a:pt x="15991" y="16703"/>
                    <a:pt x="15993" y="16705"/>
                  </a:cubicBezTo>
                  <a:cubicBezTo>
                    <a:pt x="15997" y="16707"/>
                    <a:pt x="15999" y="16709"/>
                    <a:pt x="16003" y="16711"/>
                  </a:cubicBezTo>
                  <a:cubicBezTo>
                    <a:pt x="16009" y="16717"/>
                    <a:pt x="16014" y="16721"/>
                    <a:pt x="16020" y="16725"/>
                  </a:cubicBezTo>
                  <a:cubicBezTo>
                    <a:pt x="16032" y="16734"/>
                    <a:pt x="16044" y="16743"/>
                    <a:pt x="16056" y="16754"/>
                  </a:cubicBezTo>
                  <a:cubicBezTo>
                    <a:pt x="16066" y="16762"/>
                    <a:pt x="16078" y="16772"/>
                    <a:pt x="16089" y="16780"/>
                  </a:cubicBezTo>
                  <a:cubicBezTo>
                    <a:pt x="16101" y="16789"/>
                    <a:pt x="16113" y="16798"/>
                    <a:pt x="16125" y="16809"/>
                  </a:cubicBezTo>
                  <a:cubicBezTo>
                    <a:pt x="16131" y="16812"/>
                    <a:pt x="16136" y="16816"/>
                    <a:pt x="16140" y="16820"/>
                  </a:cubicBezTo>
                  <a:cubicBezTo>
                    <a:pt x="16155" y="16832"/>
                    <a:pt x="16170" y="16844"/>
                    <a:pt x="16184" y="16855"/>
                  </a:cubicBezTo>
                  <a:cubicBezTo>
                    <a:pt x="16195" y="16863"/>
                    <a:pt x="16206" y="16872"/>
                    <a:pt x="16216" y="16880"/>
                  </a:cubicBezTo>
                  <a:cubicBezTo>
                    <a:pt x="16226" y="16887"/>
                    <a:pt x="16235" y="16895"/>
                    <a:pt x="16245" y="16902"/>
                  </a:cubicBezTo>
                  <a:cubicBezTo>
                    <a:pt x="16258" y="16912"/>
                    <a:pt x="16270" y="16922"/>
                    <a:pt x="16283" y="16931"/>
                  </a:cubicBezTo>
                  <a:cubicBezTo>
                    <a:pt x="16328" y="16964"/>
                    <a:pt x="16370" y="16997"/>
                    <a:pt x="16413" y="17029"/>
                  </a:cubicBezTo>
                  <a:cubicBezTo>
                    <a:pt x="16413" y="17029"/>
                    <a:pt x="16415" y="17030"/>
                    <a:pt x="16415" y="17030"/>
                  </a:cubicBezTo>
                  <a:cubicBezTo>
                    <a:pt x="16439" y="17048"/>
                    <a:pt x="16462" y="17065"/>
                    <a:pt x="16484" y="17082"/>
                  </a:cubicBezTo>
                  <a:cubicBezTo>
                    <a:pt x="16491" y="17088"/>
                    <a:pt x="16498" y="17092"/>
                    <a:pt x="16503" y="17097"/>
                  </a:cubicBezTo>
                  <a:cubicBezTo>
                    <a:pt x="16522" y="17111"/>
                    <a:pt x="16539" y="17124"/>
                    <a:pt x="16557" y="17137"/>
                  </a:cubicBezTo>
                  <a:cubicBezTo>
                    <a:pt x="16569" y="17145"/>
                    <a:pt x="16579" y="17155"/>
                    <a:pt x="16592" y="17163"/>
                  </a:cubicBezTo>
                  <a:cubicBezTo>
                    <a:pt x="16634" y="17195"/>
                    <a:pt x="16676" y="17227"/>
                    <a:pt x="16716" y="17257"/>
                  </a:cubicBezTo>
                  <a:cubicBezTo>
                    <a:pt x="16717" y="17258"/>
                    <a:pt x="16719" y="17259"/>
                    <a:pt x="16719" y="17259"/>
                  </a:cubicBezTo>
                  <a:cubicBezTo>
                    <a:pt x="16730" y="17267"/>
                    <a:pt x="16740" y="17275"/>
                    <a:pt x="16751" y="17283"/>
                  </a:cubicBezTo>
                  <a:lnTo>
                    <a:pt x="16767" y="17295"/>
                  </a:lnTo>
                  <a:cubicBezTo>
                    <a:pt x="16772" y="17299"/>
                    <a:pt x="16779" y="17303"/>
                    <a:pt x="16784" y="17309"/>
                  </a:cubicBezTo>
                  <a:cubicBezTo>
                    <a:pt x="16790" y="17313"/>
                    <a:pt x="16795" y="17317"/>
                    <a:pt x="16801" y="17321"/>
                  </a:cubicBezTo>
                  <a:cubicBezTo>
                    <a:pt x="16876" y="17377"/>
                    <a:pt x="16948" y="17431"/>
                    <a:pt x="17016" y="17483"/>
                  </a:cubicBezTo>
                  <a:cubicBezTo>
                    <a:pt x="17022" y="17487"/>
                    <a:pt x="17027" y="17491"/>
                    <a:pt x="17032" y="17495"/>
                  </a:cubicBezTo>
                  <a:cubicBezTo>
                    <a:pt x="17052" y="17510"/>
                    <a:pt x="17072" y="17524"/>
                    <a:pt x="17091" y="17539"/>
                  </a:cubicBezTo>
                  <a:cubicBezTo>
                    <a:pt x="17093" y="17539"/>
                    <a:pt x="17093" y="17541"/>
                    <a:pt x="17094" y="17541"/>
                  </a:cubicBezTo>
                  <a:cubicBezTo>
                    <a:pt x="17106" y="17550"/>
                    <a:pt x="17118" y="17559"/>
                    <a:pt x="17130" y="17569"/>
                  </a:cubicBezTo>
                  <a:cubicBezTo>
                    <a:pt x="17137" y="17574"/>
                    <a:pt x="17143" y="17578"/>
                    <a:pt x="17149" y="17582"/>
                  </a:cubicBezTo>
                  <a:cubicBezTo>
                    <a:pt x="17157" y="17589"/>
                    <a:pt x="17164" y="17594"/>
                    <a:pt x="17172" y="17599"/>
                  </a:cubicBezTo>
                  <a:cubicBezTo>
                    <a:pt x="17192" y="17614"/>
                    <a:pt x="17210" y="17629"/>
                    <a:pt x="17231" y="17644"/>
                  </a:cubicBezTo>
                  <a:cubicBezTo>
                    <a:pt x="17237" y="17649"/>
                    <a:pt x="17245" y="17654"/>
                    <a:pt x="17252" y="17660"/>
                  </a:cubicBezTo>
                  <a:cubicBezTo>
                    <a:pt x="17259" y="17665"/>
                    <a:pt x="17265" y="17670"/>
                    <a:pt x="17273" y="17676"/>
                  </a:cubicBezTo>
                  <a:cubicBezTo>
                    <a:pt x="17276" y="17679"/>
                    <a:pt x="17280" y="17681"/>
                    <a:pt x="17284" y="17684"/>
                  </a:cubicBezTo>
                  <a:lnTo>
                    <a:pt x="17304" y="17699"/>
                  </a:lnTo>
                  <a:cubicBezTo>
                    <a:pt x="17363" y="17744"/>
                    <a:pt x="17419" y="17786"/>
                    <a:pt x="17470" y="17825"/>
                  </a:cubicBezTo>
                  <a:lnTo>
                    <a:pt x="17472" y="17825"/>
                  </a:lnTo>
                  <a:cubicBezTo>
                    <a:pt x="17485" y="17835"/>
                    <a:pt x="17500" y="17846"/>
                    <a:pt x="17513" y="17855"/>
                  </a:cubicBezTo>
                  <a:cubicBezTo>
                    <a:pt x="17516" y="17858"/>
                    <a:pt x="17519" y="17861"/>
                    <a:pt x="17521" y="17862"/>
                  </a:cubicBezTo>
                  <a:cubicBezTo>
                    <a:pt x="17598" y="17921"/>
                    <a:pt x="17665" y="17969"/>
                    <a:pt x="17717" y="18009"/>
                  </a:cubicBezTo>
                  <a:lnTo>
                    <a:pt x="17717" y="18011"/>
                  </a:lnTo>
                  <a:cubicBezTo>
                    <a:pt x="17824" y="18091"/>
                    <a:pt x="17882" y="18134"/>
                    <a:pt x="17882" y="18134"/>
                  </a:cubicBezTo>
                  <a:cubicBezTo>
                    <a:pt x="17932" y="18075"/>
                    <a:pt x="17982" y="18011"/>
                    <a:pt x="18028" y="17948"/>
                  </a:cubicBezTo>
                  <a:cubicBezTo>
                    <a:pt x="18036" y="17937"/>
                    <a:pt x="18044" y="17925"/>
                    <a:pt x="18052" y="17914"/>
                  </a:cubicBezTo>
                  <a:cubicBezTo>
                    <a:pt x="18052" y="17914"/>
                    <a:pt x="18052" y="17914"/>
                    <a:pt x="18053" y="17913"/>
                  </a:cubicBezTo>
                  <a:cubicBezTo>
                    <a:pt x="18068" y="17892"/>
                    <a:pt x="18083" y="17871"/>
                    <a:pt x="18096" y="17851"/>
                  </a:cubicBezTo>
                  <a:cubicBezTo>
                    <a:pt x="18097" y="17849"/>
                    <a:pt x="18100" y="17846"/>
                    <a:pt x="18101" y="17842"/>
                  </a:cubicBezTo>
                  <a:lnTo>
                    <a:pt x="18103" y="17842"/>
                  </a:lnTo>
                  <a:cubicBezTo>
                    <a:pt x="18108" y="17834"/>
                    <a:pt x="18113" y="17825"/>
                    <a:pt x="18119" y="17817"/>
                  </a:cubicBezTo>
                  <a:cubicBezTo>
                    <a:pt x="18190" y="17712"/>
                    <a:pt x="18235" y="17633"/>
                    <a:pt x="18235" y="17633"/>
                  </a:cubicBezTo>
                  <a:cubicBezTo>
                    <a:pt x="18235" y="17633"/>
                    <a:pt x="18274" y="17593"/>
                    <a:pt x="18326" y="17533"/>
                  </a:cubicBezTo>
                  <a:cubicBezTo>
                    <a:pt x="18330" y="17528"/>
                    <a:pt x="18334" y="17523"/>
                    <a:pt x="18338" y="17519"/>
                  </a:cubicBezTo>
                  <a:cubicBezTo>
                    <a:pt x="18415" y="17429"/>
                    <a:pt x="18514" y="17302"/>
                    <a:pt x="18572" y="17187"/>
                  </a:cubicBezTo>
                  <a:cubicBezTo>
                    <a:pt x="18671" y="16983"/>
                    <a:pt x="18834" y="16338"/>
                    <a:pt x="18831" y="16058"/>
                  </a:cubicBezTo>
                  <a:cubicBezTo>
                    <a:pt x="18831" y="15993"/>
                    <a:pt x="18851" y="15907"/>
                    <a:pt x="18882" y="15811"/>
                  </a:cubicBezTo>
                  <a:lnTo>
                    <a:pt x="18882" y="15811"/>
                  </a:lnTo>
                  <a:cubicBezTo>
                    <a:pt x="18882" y="15811"/>
                    <a:pt x="18881" y="15811"/>
                    <a:pt x="18881" y="15811"/>
                  </a:cubicBezTo>
                  <a:lnTo>
                    <a:pt x="18881" y="15811"/>
                  </a:lnTo>
                  <a:cubicBezTo>
                    <a:pt x="18917" y="15697"/>
                    <a:pt x="18970" y="15570"/>
                    <a:pt x="19023" y="15451"/>
                  </a:cubicBezTo>
                  <a:cubicBezTo>
                    <a:pt x="19023" y="15451"/>
                    <a:pt x="19023" y="15452"/>
                    <a:pt x="19023" y="15452"/>
                  </a:cubicBezTo>
                  <a:cubicBezTo>
                    <a:pt x="19125" y="15224"/>
                    <a:pt x="19229" y="15029"/>
                    <a:pt x="19229" y="15029"/>
                  </a:cubicBezTo>
                  <a:cubicBezTo>
                    <a:pt x="19229" y="15029"/>
                    <a:pt x="19497" y="14603"/>
                    <a:pt x="19495" y="14392"/>
                  </a:cubicBezTo>
                  <a:cubicBezTo>
                    <a:pt x="19492" y="14181"/>
                    <a:pt x="19762" y="14036"/>
                    <a:pt x="19762" y="14036"/>
                  </a:cubicBezTo>
                  <a:cubicBezTo>
                    <a:pt x="19762" y="14036"/>
                    <a:pt x="19926" y="13390"/>
                    <a:pt x="20093" y="13097"/>
                  </a:cubicBezTo>
                  <a:cubicBezTo>
                    <a:pt x="20261" y="12804"/>
                    <a:pt x="20359" y="12390"/>
                    <a:pt x="20359" y="12390"/>
                  </a:cubicBezTo>
                  <a:cubicBezTo>
                    <a:pt x="20359" y="12390"/>
                    <a:pt x="20340" y="12376"/>
                    <a:pt x="20308" y="12352"/>
                  </a:cubicBezTo>
                  <a:cubicBezTo>
                    <a:pt x="20304" y="12349"/>
                    <a:pt x="20300" y="12345"/>
                    <a:pt x="20296" y="12343"/>
                  </a:cubicBezTo>
                  <a:cubicBezTo>
                    <a:pt x="20288" y="12337"/>
                    <a:pt x="20280" y="12332"/>
                    <a:pt x="20271" y="12325"/>
                  </a:cubicBezTo>
                  <a:cubicBezTo>
                    <a:pt x="20265" y="12320"/>
                    <a:pt x="20257" y="12313"/>
                    <a:pt x="20249" y="12308"/>
                  </a:cubicBezTo>
                  <a:cubicBezTo>
                    <a:pt x="20245" y="12304"/>
                    <a:pt x="20241" y="12301"/>
                    <a:pt x="20235" y="12299"/>
                  </a:cubicBezTo>
                  <a:cubicBezTo>
                    <a:pt x="20213" y="12281"/>
                    <a:pt x="20186" y="12261"/>
                    <a:pt x="20156" y="12238"/>
                  </a:cubicBezTo>
                  <a:cubicBezTo>
                    <a:pt x="20135" y="12222"/>
                    <a:pt x="20111" y="12205"/>
                    <a:pt x="20085" y="12185"/>
                  </a:cubicBezTo>
                  <a:cubicBezTo>
                    <a:pt x="20073" y="12177"/>
                    <a:pt x="20061" y="12167"/>
                    <a:pt x="20049" y="12157"/>
                  </a:cubicBezTo>
                  <a:cubicBezTo>
                    <a:pt x="20038" y="12150"/>
                    <a:pt x="20028" y="12142"/>
                    <a:pt x="20017" y="12134"/>
                  </a:cubicBezTo>
                  <a:cubicBezTo>
                    <a:pt x="19947" y="12082"/>
                    <a:pt x="19868" y="12021"/>
                    <a:pt x="19781" y="11956"/>
                  </a:cubicBezTo>
                  <a:cubicBezTo>
                    <a:pt x="19773" y="11949"/>
                    <a:pt x="19764" y="11944"/>
                    <a:pt x="19756" y="11937"/>
                  </a:cubicBezTo>
                  <a:cubicBezTo>
                    <a:pt x="19753" y="11934"/>
                    <a:pt x="19750" y="11933"/>
                    <a:pt x="19748" y="11930"/>
                  </a:cubicBezTo>
                  <a:cubicBezTo>
                    <a:pt x="19702" y="11897"/>
                    <a:pt x="19655" y="11862"/>
                    <a:pt x="19606" y="11824"/>
                  </a:cubicBezTo>
                  <a:cubicBezTo>
                    <a:pt x="19600" y="11820"/>
                    <a:pt x="19595" y="11816"/>
                    <a:pt x="19590" y="11812"/>
                  </a:cubicBezTo>
                  <a:cubicBezTo>
                    <a:pt x="19578" y="11803"/>
                    <a:pt x="19566" y="11794"/>
                    <a:pt x="19552" y="11783"/>
                  </a:cubicBezTo>
                  <a:cubicBezTo>
                    <a:pt x="19543" y="11776"/>
                    <a:pt x="19533" y="11769"/>
                    <a:pt x="19524" y="11761"/>
                  </a:cubicBezTo>
                  <a:cubicBezTo>
                    <a:pt x="19497" y="11743"/>
                    <a:pt x="19470" y="11723"/>
                    <a:pt x="19444" y="11701"/>
                  </a:cubicBezTo>
                  <a:cubicBezTo>
                    <a:pt x="19402" y="11670"/>
                    <a:pt x="19359" y="11638"/>
                    <a:pt x="19315" y="11606"/>
                  </a:cubicBezTo>
                  <a:cubicBezTo>
                    <a:pt x="19298" y="11591"/>
                    <a:pt x="19279" y="11578"/>
                    <a:pt x="19261" y="11564"/>
                  </a:cubicBezTo>
                  <a:cubicBezTo>
                    <a:pt x="19237" y="11546"/>
                    <a:pt x="19212" y="11528"/>
                    <a:pt x="19188" y="11509"/>
                  </a:cubicBezTo>
                  <a:cubicBezTo>
                    <a:pt x="19176" y="11500"/>
                    <a:pt x="19164" y="11491"/>
                    <a:pt x="19150" y="11481"/>
                  </a:cubicBezTo>
                  <a:cubicBezTo>
                    <a:pt x="19122" y="11460"/>
                    <a:pt x="19093" y="11437"/>
                    <a:pt x="19064" y="11416"/>
                  </a:cubicBezTo>
                  <a:cubicBezTo>
                    <a:pt x="19020" y="11382"/>
                    <a:pt x="18975" y="11349"/>
                    <a:pt x="18931" y="11315"/>
                  </a:cubicBezTo>
                  <a:cubicBezTo>
                    <a:pt x="18927" y="11313"/>
                    <a:pt x="18924" y="11310"/>
                    <a:pt x="18920" y="11307"/>
                  </a:cubicBezTo>
                  <a:cubicBezTo>
                    <a:pt x="18917" y="11305"/>
                    <a:pt x="18914" y="11302"/>
                    <a:pt x="18910" y="11301"/>
                  </a:cubicBezTo>
                  <a:cubicBezTo>
                    <a:pt x="18901" y="11292"/>
                    <a:pt x="18892" y="11286"/>
                    <a:pt x="18882" y="11278"/>
                  </a:cubicBezTo>
                  <a:cubicBezTo>
                    <a:pt x="18861" y="11262"/>
                    <a:pt x="18841" y="11247"/>
                    <a:pt x="18821" y="11231"/>
                  </a:cubicBezTo>
                  <a:cubicBezTo>
                    <a:pt x="18802" y="11217"/>
                    <a:pt x="18783" y="11203"/>
                    <a:pt x="18764" y="11188"/>
                  </a:cubicBezTo>
                  <a:cubicBezTo>
                    <a:pt x="18762" y="11187"/>
                    <a:pt x="18758" y="11184"/>
                    <a:pt x="18755" y="11181"/>
                  </a:cubicBezTo>
                  <a:cubicBezTo>
                    <a:pt x="18539" y="11018"/>
                    <a:pt x="18322" y="10853"/>
                    <a:pt x="18107" y="10688"/>
                  </a:cubicBezTo>
                  <a:cubicBezTo>
                    <a:pt x="18066" y="10657"/>
                    <a:pt x="18026" y="10627"/>
                    <a:pt x="17986" y="10596"/>
                  </a:cubicBezTo>
                  <a:cubicBezTo>
                    <a:pt x="17975" y="10588"/>
                    <a:pt x="17963" y="10578"/>
                    <a:pt x="17953" y="10570"/>
                  </a:cubicBezTo>
                  <a:cubicBezTo>
                    <a:pt x="17950" y="10568"/>
                    <a:pt x="17946" y="10565"/>
                    <a:pt x="17943" y="10564"/>
                  </a:cubicBezTo>
                  <a:cubicBezTo>
                    <a:pt x="17938" y="10558"/>
                    <a:pt x="17931" y="10554"/>
                    <a:pt x="17926" y="10550"/>
                  </a:cubicBezTo>
                  <a:cubicBezTo>
                    <a:pt x="17756" y="10419"/>
                    <a:pt x="17584" y="10288"/>
                    <a:pt x="17414" y="10156"/>
                  </a:cubicBezTo>
                  <a:lnTo>
                    <a:pt x="17418" y="10156"/>
                  </a:lnTo>
                  <a:cubicBezTo>
                    <a:pt x="17295" y="10063"/>
                    <a:pt x="17172" y="9969"/>
                    <a:pt x="17048" y="9875"/>
                  </a:cubicBezTo>
                  <a:cubicBezTo>
                    <a:pt x="16949" y="9797"/>
                    <a:pt x="16849" y="9718"/>
                    <a:pt x="16748" y="9642"/>
                  </a:cubicBezTo>
                  <a:cubicBezTo>
                    <a:pt x="16668" y="9583"/>
                    <a:pt x="16586" y="9523"/>
                    <a:pt x="16504" y="9463"/>
                  </a:cubicBezTo>
                  <a:cubicBezTo>
                    <a:pt x="16293" y="9308"/>
                    <a:pt x="16076" y="9148"/>
                    <a:pt x="15857" y="8984"/>
                  </a:cubicBezTo>
                  <a:cubicBezTo>
                    <a:pt x="15437" y="8672"/>
                    <a:pt x="15005" y="8348"/>
                    <a:pt x="14570" y="8010"/>
                  </a:cubicBezTo>
                  <a:lnTo>
                    <a:pt x="14569" y="8010"/>
                  </a:lnTo>
                  <a:cubicBezTo>
                    <a:pt x="14559" y="8002"/>
                    <a:pt x="14549" y="7994"/>
                    <a:pt x="14538" y="7986"/>
                  </a:cubicBezTo>
                  <a:cubicBezTo>
                    <a:pt x="14527" y="7978"/>
                    <a:pt x="14516" y="7970"/>
                    <a:pt x="14504" y="7961"/>
                  </a:cubicBezTo>
                  <a:cubicBezTo>
                    <a:pt x="14500" y="7957"/>
                    <a:pt x="14495" y="7954"/>
                    <a:pt x="14490" y="7950"/>
                  </a:cubicBezTo>
                  <a:cubicBezTo>
                    <a:pt x="14451" y="7919"/>
                    <a:pt x="14412" y="7890"/>
                    <a:pt x="14373" y="7859"/>
                  </a:cubicBezTo>
                  <a:cubicBezTo>
                    <a:pt x="14366" y="7854"/>
                    <a:pt x="14360" y="7848"/>
                    <a:pt x="14353" y="7843"/>
                  </a:cubicBezTo>
                  <a:cubicBezTo>
                    <a:pt x="14334" y="7828"/>
                    <a:pt x="14315" y="7813"/>
                    <a:pt x="14295" y="7799"/>
                  </a:cubicBezTo>
                  <a:cubicBezTo>
                    <a:pt x="14283" y="7789"/>
                    <a:pt x="14271" y="7780"/>
                    <a:pt x="14259" y="7771"/>
                  </a:cubicBezTo>
                  <a:cubicBezTo>
                    <a:pt x="14206" y="7728"/>
                    <a:pt x="14151" y="7686"/>
                    <a:pt x="14097" y="7645"/>
                  </a:cubicBezTo>
                  <a:cubicBezTo>
                    <a:pt x="14085" y="7634"/>
                    <a:pt x="14072" y="7625"/>
                    <a:pt x="14060" y="7614"/>
                  </a:cubicBezTo>
                  <a:cubicBezTo>
                    <a:pt x="14021" y="7584"/>
                    <a:pt x="13982" y="7554"/>
                    <a:pt x="13943" y="7523"/>
                  </a:cubicBezTo>
                  <a:cubicBezTo>
                    <a:pt x="13931" y="7512"/>
                    <a:pt x="13918" y="7503"/>
                    <a:pt x="13904" y="7492"/>
                  </a:cubicBezTo>
                  <a:lnTo>
                    <a:pt x="13843" y="7442"/>
                  </a:lnTo>
                  <a:cubicBezTo>
                    <a:pt x="13820" y="7425"/>
                    <a:pt x="13798" y="7408"/>
                    <a:pt x="13777" y="7390"/>
                  </a:cubicBezTo>
                  <a:cubicBezTo>
                    <a:pt x="13768" y="7383"/>
                    <a:pt x="13758" y="7377"/>
                    <a:pt x="13749" y="7369"/>
                  </a:cubicBezTo>
                  <a:cubicBezTo>
                    <a:pt x="13718" y="7343"/>
                    <a:pt x="13686" y="7319"/>
                    <a:pt x="13655" y="7294"/>
                  </a:cubicBezTo>
                  <a:cubicBezTo>
                    <a:pt x="13650" y="7290"/>
                    <a:pt x="13646" y="7287"/>
                    <a:pt x="13642" y="7283"/>
                  </a:cubicBezTo>
                  <a:cubicBezTo>
                    <a:pt x="13579" y="7233"/>
                    <a:pt x="13516" y="7182"/>
                    <a:pt x="13453" y="7132"/>
                  </a:cubicBezTo>
                  <a:cubicBezTo>
                    <a:pt x="13446" y="7126"/>
                    <a:pt x="13441" y="7122"/>
                    <a:pt x="13434" y="7117"/>
                  </a:cubicBezTo>
                  <a:cubicBezTo>
                    <a:pt x="13426" y="7110"/>
                    <a:pt x="13419" y="7105"/>
                    <a:pt x="13411" y="7098"/>
                  </a:cubicBezTo>
                  <a:cubicBezTo>
                    <a:pt x="13397" y="7086"/>
                    <a:pt x="13380" y="7074"/>
                    <a:pt x="13364" y="7061"/>
                  </a:cubicBezTo>
                  <a:cubicBezTo>
                    <a:pt x="13123" y="6866"/>
                    <a:pt x="12885" y="6669"/>
                    <a:pt x="12649" y="6472"/>
                  </a:cubicBezTo>
                  <a:cubicBezTo>
                    <a:pt x="12644" y="6468"/>
                    <a:pt x="12640" y="6464"/>
                    <a:pt x="12634" y="6460"/>
                  </a:cubicBezTo>
                  <a:cubicBezTo>
                    <a:pt x="12507" y="6353"/>
                    <a:pt x="12381" y="6246"/>
                    <a:pt x="12255" y="6139"/>
                  </a:cubicBezTo>
                  <a:cubicBezTo>
                    <a:pt x="12157" y="6061"/>
                    <a:pt x="12058" y="5985"/>
                    <a:pt x="11958" y="5907"/>
                  </a:cubicBezTo>
                  <a:cubicBezTo>
                    <a:pt x="11323" y="5417"/>
                    <a:pt x="10688" y="4932"/>
                    <a:pt x="10050" y="4452"/>
                  </a:cubicBezTo>
                  <a:cubicBezTo>
                    <a:pt x="9924" y="4357"/>
                    <a:pt x="9798" y="4262"/>
                    <a:pt x="9671" y="4168"/>
                  </a:cubicBezTo>
                  <a:cubicBezTo>
                    <a:pt x="9663" y="4162"/>
                    <a:pt x="9655" y="4156"/>
                    <a:pt x="9647" y="4150"/>
                  </a:cubicBezTo>
                  <a:cubicBezTo>
                    <a:pt x="9604" y="4119"/>
                    <a:pt x="9562" y="4087"/>
                    <a:pt x="9521" y="4056"/>
                  </a:cubicBezTo>
                  <a:cubicBezTo>
                    <a:pt x="9505" y="4044"/>
                    <a:pt x="9489" y="4032"/>
                    <a:pt x="9474" y="4021"/>
                  </a:cubicBezTo>
                  <a:cubicBezTo>
                    <a:pt x="9450" y="4002"/>
                    <a:pt x="9426" y="3985"/>
                    <a:pt x="9402" y="3967"/>
                  </a:cubicBezTo>
                  <a:cubicBezTo>
                    <a:pt x="9399" y="3966"/>
                    <a:pt x="9398" y="3963"/>
                    <a:pt x="9395" y="3962"/>
                  </a:cubicBezTo>
                  <a:cubicBezTo>
                    <a:pt x="9387" y="3957"/>
                    <a:pt x="9379" y="3951"/>
                    <a:pt x="9372" y="3945"/>
                  </a:cubicBezTo>
                  <a:cubicBezTo>
                    <a:pt x="9359" y="3937"/>
                    <a:pt x="9347" y="3927"/>
                    <a:pt x="9335" y="3918"/>
                  </a:cubicBezTo>
                  <a:cubicBezTo>
                    <a:pt x="9300" y="3891"/>
                    <a:pt x="9264" y="3866"/>
                    <a:pt x="9228" y="3839"/>
                  </a:cubicBezTo>
                  <a:cubicBezTo>
                    <a:pt x="9216" y="3829"/>
                    <a:pt x="9203" y="3820"/>
                    <a:pt x="9191" y="3812"/>
                  </a:cubicBezTo>
                  <a:cubicBezTo>
                    <a:pt x="9161" y="3789"/>
                    <a:pt x="9130" y="3766"/>
                    <a:pt x="9100" y="3744"/>
                  </a:cubicBezTo>
                  <a:cubicBezTo>
                    <a:pt x="9071" y="3722"/>
                    <a:pt x="9041" y="3701"/>
                    <a:pt x="9012" y="3679"/>
                  </a:cubicBezTo>
                  <a:cubicBezTo>
                    <a:pt x="8998" y="3669"/>
                    <a:pt x="8984" y="3659"/>
                    <a:pt x="8970" y="3649"/>
                  </a:cubicBezTo>
                  <a:cubicBezTo>
                    <a:pt x="8964" y="3643"/>
                    <a:pt x="8956" y="3638"/>
                    <a:pt x="8949" y="3632"/>
                  </a:cubicBezTo>
                  <a:cubicBezTo>
                    <a:pt x="8936" y="3623"/>
                    <a:pt x="8923" y="3614"/>
                    <a:pt x="8910" y="3604"/>
                  </a:cubicBezTo>
                  <a:lnTo>
                    <a:pt x="8899" y="3596"/>
                  </a:lnTo>
                  <a:cubicBezTo>
                    <a:pt x="8866" y="3572"/>
                    <a:pt x="8834" y="3548"/>
                    <a:pt x="8800" y="3524"/>
                  </a:cubicBezTo>
                  <a:cubicBezTo>
                    <a:pt x="8792" y="3517"/>
                    <a:pt x="8783" y="3511"/>
                    <a:pt x="8775" y="3505"/>
                  </a:cubicBezTo>
                  <a:cubicBezTo>
                    <a:pt x="8768" y="3500"/>
                    <a:pt x="8761" y="3494"/>
                    <a:pt x="8755" y="3490"/>
                  </a:cubicBezTo>
                  <a:cubicBezTo>
                    <a:pt x="8745" y="3484"/>
                    <a:pt x="8736" y="3477"/>
                    <a:pt x="8727" y="3470"/>
                  </a:cubicBezTo>
                  <a:cubicBezTo>
                    <a:pt x="8723" y="3466"/>
                    <a:pt x="8717" y="3462"/>
                    <a:pt x="8713" y="3460"/>
                  </a:cubicBezTo>
                  <a:cubicBezTo>
                    <a:pt x="8704" y="3453"/>
                    <a:pt x="8696" y="3446"/>
                    <a:pt x="8686" y="3440"/>
                  </a:cubicBezTo>
                  <a:cubicBezTo>
                    <a:pt x="8685" y="3438"/>
                    <a:pt x="8682" y="3437"/>
                    <a:pt x="8681" y="3436"/>
                  </a:cubicBezTo>
                  <a:cubicBezTo>
                    <a:pt x="8658" y="3419"/>
                    <a:pt x="8635" y="3402"/>
                    <a:pt x="8613" y="3386"/>
                  </a:cubicBezTo>
                  <a:cubicBezTo>
                    <a:pt x="8605" y="3381"/>
                    <a:pt x="8598" y="3375"/>
                    <a:pt x="8590" y="3370"/>
                  </a:cubicBezTo>
                  <a:cubicBezTo>
                    <a:pt x="8566" y="3352"/>
                    <a:pt x="8542" y="3335"/>
                    <a:pt x="8518" y="3316"/>
                  </a:cubicBezTo>
                  <a:lnTo>
                    <a:pt x="8488" y="3296"/>
                  </a:lnTo>
                  <a:lnTo>
                    <a:pt x="8461" y="3276"/>
                  </a:lnTo>
                  <a:cubicBezTo>
                    <a:pt x="8445" y="3265"/>
                    <a:pt x="8430" y="3255"/>
                    <a:pt x="8416" y="3243"/>
                  </a:cubicBezTo>
                  <a:lnTo>
                    <a:pt x="8337" y="3185"/>
                  </a:lnTo>
                  <a:cubicBezTo>
                    <a:pt x="8327" y="3178"/>
                    <a:pt x="8318" y="3172"/>
                    <a:pt x="8309" y="3165"/>
                  </a:cubicBezTo>
                  <a:cubicBezTo>
                    <a:pt x="8293" y="3153"/>
                    <a:pt x="8276" y="3142"/>
                    <a:pt x="8260" y="3130"/>
                  </a:cubicBezTo>
                  <a:cubicBezTo>
                    <a:pt x="8255" y="3126"/>
                    <a:pt x="8251" y="3123"/>
                    <a:pt x="8246" y="3119"/>
                  </a:cubicBezTo>
                  <a:lnTo>
                    <a:pt x="8183" y="3074"/>
                  </a:lnTo>
                  <a:cubicBezTo>
                    <a:pt x="8175" y="3068"/>
                    <a:pt x="8167" y="3063"/>
                    <a:pt x="8160" y="3058"/>
                  </a:cubicBezTo>
                  <a:cubicBezTo>
                    <a:pt x="8053" y="2980"/>
                    <a:pt x="7947" y="2904"/>
                    <a:pt x="7840" y="2827"/>
                  </a:cubicBezTo>
                  <a:cubicBezTo>
                    <a:pt x="7834" y="2823"/>
                    <a:pt x="7828" y="2818"/>
                    <a:pt x="7821" y="2814"/>
                  </a:cubicBezTo>
                  <a:cubicBezTo>
                    <a:pt x="6978" y="2210"/>
                    <a:pt x="6129" y="1623"/>
                    <a:pt x="5274" y="1058"/>
                  </a:cubicBezTo>
                  <a:lnTo>
                    <a:pt x="5273" y="1058"/>
                  </a:lnTo>
                  <a:cubicBezTo>
                    <a:pt x="5258" y="1044"/>
                    <a:pt x="5243" y="1032"/>
                    <a:pt x="5229" y="1020"/>
                  </a:cubicBezTo>
                  <a:cubicBezTo>
                    <a:pt x="5218" y="1011"/>
                    <a:pt x="5207" y="1001"/>
                    <a:pt x="5198" y="993"/>
                  </a:cubicBezTo>
                  <a:cubicBezTo>
                    <a:pt x="5185" y="983"/>
                    <a:pt x="5171" y="972"/>
                    <a:pt x="5159" y="961"/>
                  </a:cubicBezTo>
                  <a:cubicBezTo>
                    <a:pt x="5097" y="912"/>
                    <a:pt x="5039" y="863"/>
                    <a:pt x="4982" y="818"/>
                  </a:cubicBezTo>
                  <a:cubicBezTo>
                    <a:pt x="4961" y="802"/>
                    <a:pt x="4939" y="786"/>
                    <a:pt x="4918" y="770"/>
                  </a:cubicBezTo>
                  <a:cubicBezTo>
                    <a:pt x="4907" y="762"/>
                    <a:pt x="4897" y="754"/>
                    <a:pt x="4886" y="746"/>
                  </a:cubicBezTo>
                  <a:cubicBezTo>
                    <a:pt x="4846" y="716"/>
                    <a:pt x="4807" y="687"/>
                    <a:pt x="4769" y="658"/>
                  </a:cubicBezTo>
                  <a:cubicBezTo>
                    <a:pt x="4764" y="654"/>
                    <a:pt x="4759" y="650"/>
                    <a:pt x="4753" y="645"/>
                  </a:cubicBezTo>
                  <a:cubicBezTo>
                    <a:pt x="4752" y="645"/>
                    <a:pt x="4751" y="644"/>
                    <a:pt x="4749" y="644"/>
                  </a:cubicBezTo>
                  <a:lnTo>
                    <a:pt x="4740" y="636"/>
                  </a:lnTo>
                  <a:cubicBezTo>
                    <a:pt x="4722" y="622"/>
                    <a:pt x="4705" y="609"/>
                    <a:pt x="4688" y="597"/>
                  </a:cubicBezTo>
                  <a:cubicBezTo>
                    <a:pt x="4645" y="565"/>
                    <a:pt x="4604" y="534"/>
                    <a:pt x="4566" y="504"/>
                  </a:cubicBezTo>
                  <a:cubicBezTo>
                    <a:pt x="4560" y="502"/>
                    <a:pt x="4556" y="498"/>
                    <a:pt x="4552" y="495"/>
                  </a:cubicBezTo>
                  <a:cubicBezTo>
                    <a:pt x="4547" y="491"/>
                    <a:pt x="4542" y="487"/>
                    <a:pt x="4536" y="483"/>
                  </a:cubicBezTo>
                  <a:cubicBezTo>
                    <a:pt x="4523" y="472"/>
                    <a:pt x="4509" y="463"/>
                    <a:pt x="4496" y="452"/>
                  </a:cubicBezTo>
                  <a:cubicBezTo>
                    <a:pt x="4483" y="441"/>
                    <a:pt x="4469" y="432"/>
                    <a:pt x="4456" y="423"/>
                  </a:cubicBezTo>
                  <a:cubicBezTo>
                    <a:pt x="4441" y="411"/>
                    <a:pt x="4425" y="399"/>
                    <a:pt x="4410" y="388"/>
                  </a:cubicBezTo>
                  <a:cubicBezTo>
                    <a:pt x="4396" y="376"/>
                    <a:pt x="4379" y="365"/>
                    <a:pt x="4365" y="353"/>
                  </a:cubicBezTo>
                  <a:cubicBezTo>
                    <a:pt x="4346" y="340"/>
                    <a:pt x="4329" y="326"/>
                    <a:pt x="4310" y="313"/>
                  </a:cubicBezTo>
                  <a:cubicBezTo>
                    <a:pt x="4300" y="305"/>
                    <a:pt x="4290" y="297"/>
                    <a:pt x="4280" y="290"/>
                  </a:cubicBezTo>
                  <a:cubicBezTo>
                    <a:pt x="4279" y="289"/>
                    <a:pt x="4276" y="287"/>
                    <a:pt x="4275" y="286"/>
                  </a:cubicBezTo>
                  <a:cubicBezTo>
                    <a:pt x="4267" y="279"/>
                    <a:pt x="4259" y="274"/>
                    <a:pt x="4251" y="267"/>
                  </a:cubicBezTo>
                  <a:cubicBezTo>
                    <a:pt x="4233" y="255"/>
                    <a:pt x="4217" y="243"/>
                    <a:pt x="4203" y="231"/>
                  </a:cubicBezTo>
                  <a:cubicBezTo>
                    <a:pt x="4181" y="215"/>
                    <a:pt x="4162" y="200"/>
                    <a:pt x="4144" y="187"/>
                  </a:cubicBezTo>
                  <a:cubicBezTo>
                    <a:pt x="4000" y="80"/>
                    <a:pt x="3919" y="18"/>
                    <a:pt x="3919" y="18"/>
                  </a:cubicBezTo>
                  <a:cubicBezTo>
                    <a:pt x="3919" y="18"/>
                    <a:pt x="3907" y="19"/>
                    <a:pt x="3886" y="23"/>
                  </a:cubicBezTo>
                  <a:cubicBezTo>
                    <a:pt x="3880" y="23"/>
                    <a:pt x="3873" y="25"/>
                    <a:pt x="3865" y="26"/>
                  </a:cubicBezTo>
                  <a:cubicBezTo>
                    <a:pt x="3850" y="29"/>
                    <a:pt x="3833" y="30"/>
                    <a:pt x="3813" y="33"/>
                  </a:cubicBezTo>
                  <a:cubicBezTo>
                    <a:pt x="3777" y="37"/>
                    <a:pt x="3735" y="41"/>
                    <a:pt x="3692" y="44"/>
                  </a:cubicBezTo>
                  <a:lnTo>
                    <a:pt x="3684" y="44"/>
                  </a:lnTo>
                  <a:cubicBezTo>
                    <a:pt x="3671" y="45"/>
                    <a:pt x="3657" y="45"/>
                    <a:pt x="3644" y="45"/>
                  </a:cubicBezTo>
                  <a:cubicBezTo>
                    <a:pt x="3623" y="45"/>
                    <a:pt x="3602" y="45"/>
                    <a:pt x="3582" y="44"/>
                  </a:cubicBezTo>
                  <a:cubicBezTo>
                    <a:pt x="3553" y="42"/>
                    <a:pt x="3526" y="40"/>
                    <a:pt x="3502" y="33"/>
                  </a:cubicBezTo>
                  <a:cubicBezTo>
                    <a:pt x="3491" y="30"/>
                    <a:pt x="3481" y="27"/>
                    <a:pt x="3471" y="23"/>
                  </a:cubicBezTo>
                  <a:cubicBezTo>
                    <a:pt x="3470" y="23"/>
                    <a:pt x="3467" y="22"/>
                    <a:pt x="3464" y="21"/>
                  </a:cubicBezTo>
                  <a:cubicBezTo>
                    <a:pt x="3456" y="17"/>
                    <a:pt x="3448" y="13"/>
                    <a:pt x="3443" y="9"/>
                  </a:cubicBezTo>
                  <a:cubicBezTo>
                    <a:pt x="3440" y="6"/>
                    <a:pt x="3438" y="5"/>
                    <a:pt x="3435" y="5"/>
                  </a:cubicBezTo>
                  <a:cubicBezTo>
                    <a:pt x="3428" y="2"/>
                    <a:pt x="3420" y="0"/>
                    <a:pt x="3411" y="0"/>
                  </a:cubicBezTo>
                  <a:close/>
                </a:path>
              </a:pathLst>
            </a:custGeom>
            <a:solidFill>
              <a:srgbClr val="E0C3A2">
                <a:alpha val="6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9"/>
        <p:cNvGrpSpPr/>
        <p:nvPr/>
      </p:nvGrpSpPr>
      <p:grpSpPr>
        <a:xfrm>
          <a:off x="0" y="0"/>
          <a:ext cx="0" cy="0"/>
          <a:chOff x="0" y="0"/>
          <a:chExt cx="0" cy="0"/>
        </a:xfrm>
      </p:grpSpPr>
      <p:grpSp>
        <p:nvGrpSpPr>
          <p:cNvPr id="210" name="Google Shape;210;p25"/>
          <p:cNvGrpSpPr/>
          <p:nvPr/>
        </p:nvGrpSpPr>
        <p:grpSpPr>
          <a:xfrm rot="10800000" flipH="1">
            <a:off x="-62626" y="-292560"/>
            <a:ext cx="9237399" cy="5801406"/>
            <a:chOff x="-62626" y="-292560"/>
            <a:chExt cx="9237399" cy="5801406"/>
          </a:xfrm>
        </p:grpSpPr>
        <p:sp>
          <p:nvSpPr>
            <p:cNvPr id="211" name="Google Shape;211;p25"/>
            <p:cNvSpPr/>
            <p:nvPr/>
          </p:nvSpPr>
          <p:spPr>
            <a:xfrm>
              <a:off x="140475" y="159825"/>
              <a:ext cx="8829147" cy="4823851"/>
            </a:xfrm>
            <a:custGeom>
              <a:avLst/>
              <a:gdLst/>
              <a:ahLst/>
              <a:cxnLst/>
              <a:rect l="l" t="t" r="r" b="b"/>
              <a:pathLst>
                <a:path w="47180" h="31057" extrusionOk="0">
                  <a:moveTo>
                    <a:pt x="46756" y="30406"/>
                  </a:moveTo>
                  <a:cubicBezTo>
                    <a:pt x="46756" y="30406"/>
                    <a:pt x="46756" y="30406"/>
                    <a:pt x="46756" y="30406"/>
                  </a:cubicBezTo>
                  <a:cubicBezTo>
                    <a:pt x="46756" y="30406"/>
                    <a:pt x="46756" y="30406"/>
                    <a:pt x="46756" y="30406"/>
                  </a:cubicBezTo>
                  <a:close/>
                  <a:moveTo>
                    <a:pt x="22252" y="30548"/>
                  </a:moveTo>
                  <a:cubicBezTo>
                    <a:pt x="22254" y="30548"/>
                    <a:pt x="22257" y="30561"/>
                    <a:pt x="22262" y="30573"/>
                  </a:cubicBezTo>
                  <a:cubicBezTo>
                    <a:pt x="22261" y="30573"/>
                    <a:pt x="22261" y="30573"/>
                    <a:pt x="22260" y="30573"/>
                  </a:cubicBezTo>
                  <a:cubicBezTo>
                    <a:pt x="22254" y="30573"/>
                    <a:pt x="22250" y="30578"/>
                    <a:pt x="22249" y="30598"/>
                  </a:cubicBezTo>
                  <a:cubicBezTo>
                    <a:pt x="22249" y="30561"/>
                    <a:pt x="22250" y="30548"/>
                    <a:pt x="22252" y="30548"/>
                  </a:cubicBezTo>
                  <a:close/>
                  <a:moveTo>
                    <a:pt x="22319" y="30634"/>
                  </a:moveTo>
                  <a:cubicBezTo>
                    <a:pt x="22319" y="30634"/>
                    <a:pt x="22319" y="30635"/>
                    <a:pt x="22320" y="30635"/>
                  </a:cubicBezTo>
                  <a:cubicBezTo>
                    <a:pt x="22319" y="30635"/>
                    <a:pt x="22319" y="30634"/>
                    <a:pt x="22319" y="30634"/>
                  </a:cubicBezTo>
                  <a:close/>
                  <a:moveTo>
                    <a:pt x="12629" y="30684"/>
                  </a:moveTo>
                  <a:cubicBezTo>
                    <a:pt x="12635" y="30684"/>
                    <a:pt x="12624" y="30710"/>
                    <a:pt x="12602" y="30715"/>
                  </a:cubicBezTo>
                  <a:cubicBezTo>
                    <a:pt x="12617" y="30692"/>
                    <a:pt x="12626" y="30684"/>
                    <a:pt x="12629" y="30684"/>
                  </a:cubicBezTo>
                  <a:close/>
                  <a:moveTo>
                    <a:pt x="0" y="0"/>
                  </a:moveTo>
                  <a:lnTo>
                    <a:pt x="6" y="29172"/>
                  </a:lnTo>
                  <a:lnTo>
                    <a:pt x="6" y="29240"/>
                  </a:lnTo>
                  <a:lnTo>
                    <a:pt x="6" y="29332"/>
                  </a:lnTo>
                  <a:lnTo>
                    <a:pt x="6" y="29420"/>
                  </a:lnTo>
                  <a:lnTo>
                    <a:pt x="6" y="29539"/>
                  </a:lnTo>
                  <a:lnTo>
                    <a:pt x="6" y="29675"/>
                  </a:lnTo>
                  <a:cubicBezTo>
                    <a:pt x="6" y="29675"/>
                    <a:pt x="6" y="29675"/>
                    <a:pt x="6" y="29675"/>
                  </a:cubicBezTo>
                  <a:cubicBezTo>
                    <a:pt x="6" y="29678"/>
                    <a:pt x="6" y="29694"/>
                    <a:pt x="6" y="29804"/>
                  </a:cubicBezTo>
                  <a:lnTo>
                    <a:pt x="6" y="29936"/>
                  </a:lnTo>
                  <a:lnTo>
                    <a:pt x="7" y="29936"/>
                  </a:lnTo>
                  <a:lnTo>
                    <a:pt x="7" y="30028"/>
                  </a:lnTo>
                  <a:lnTo>
                    <a:pt x="7" y="30364"/>
                  </a:lnTo>
                  <a:lnTo>
                    <a:pt x="7" y="30523"/>
                  </a:lnTo>
                  <a:cubicBezTo>
                    <a:pt x="7" y="30634"/>
                    <a:pt x="6" y="30895"/>
                    <a:pt x="6" y="30895"/>
                  </a:cubicBezTo>
                  <a:cubicBezTo>
                    <a:pt x="39" y="30917"/>
                    <a:pt x="77" y="30926"/>
                    <a:pt x="138" y="30926"/>
                  </a:cubicBezTo>
                  <a:cubicBezTo>
                    <a:pt x="216" y="30926"/>
                    <a:pt x="332" y="30911"/>
                    <a:pt x="529" y="30890"/>
                  </a:cubicBezTo>
                  <a:cubicBezTo>
                    <a:pt x="531" y="30899"/>
                    <a:pt x="598" y="30904"/>
                    <a:pt x="661" y="30904"/>
                  </a:cubicBezTo>
                  <a:cubicBezTo>
                    <a:pt x="714" y="30904"/>
                    <a:pt x="765" y="30900"/>
                    <a:pt x="770" y="30894"/>
                  </a:cubicBezTo>
                  <a:cubicBezTo>
                    <a:pt x="771" y="30893"/>
                    <a:pt x="773" y="30893"/>
                    <a:pt x="778" y="30893"/>
                  </a:cubicBezTo>
                  <a:cubicBezTo>
                    <a:pt x="825" y="30893"/>
                    <a:pt x="1079" y="30918"/>
                    <a:pt x="1142" y="30959"/>
                  </a:cubicBezTo>
                  <a:cubicBezTo>
                    <a:pt x="1175" y="30935"/>
                    <a:pt x="1221" y="30928"/>
                    <a:pt x="1269" y="30928"/>
                  </a:cubicBezTo>
                  <a:cubicBezTo>
                    <a:pt x="1331" y="30928"/>
                    <a:pt x="1397" y="30940"/>
                    <a:pt x="1443" y="30947"/>
                  </a:cubicBezTo>
                  <a:cubicBezTo>
                    <a:pt x="1444" y="30947"/>
                    <a:pt x="1444" y="30947"/>
                    <a:pt x="1445" y="30947"/>
                  </a:cubicBezTo>
                  <a:cubicBezTo>
                    <a:pt x="1471" y="30947"/>
                    <a:pt x="1497" y="30971"/>
                    <a:pt x="1525" y="30971"/>
                  </a:cubicBezTo>
                  <a:cubicBezTo>
                    <a:pt x="1545" y="30971"/>
                    <a:pt x="1566" y="30958"/>
                    <a:pt x="1589" y="30911"/>
                  </a:cubicBezTo>
                  <a:cubicBezTo>
                    <a:pt x="1597" y="30913"/>
                    <a:pt x="1605" y="30913"/>
                    <a:pt x="1612" y="30913"/>
                  </a:cubicBezTo>
                  <a:cubicBezTo>
                    <a:pt x="1659" y="30913"/>
                    <a:pt x="1703" y="30888"/>
                    <a:pt x="1747" y="30873"/>
                  </a:cubicBezTo>
                  <a:cubicBezTo>
                    <a:pt x="1750" y="30867"/>
                    <a:pt x="1757" y="30864"/>
                    <a:pt x="1767" y="30864"/>
                  </a:cubicBezTo>
                  <a:cubicBezTo>
                    <a:pt x="1814" y="30864"/>
                    <a:pt x="1928" y="30928"/>
                    <a:pt x="2066" y="30928"/>
                  </a:cubicBezTo>
                  <a:cubicBezTo>
                    <a:pt x="2107" y="30928"/>
                    <a:pt x="2150" y="30923"/>
                    <a:pt x="2193" y="30908"/>
                  </a:cubicBezTo>
                  <a:cubicBezTo>
                    <a:pt x="2204" y="30905"/>
                    <a:pt x="2217" y="30903"/>
                    <a:pt x="2232" y="30903"/>
                  </a:cubicBezTo>
                  <a:cubicBezTo>
                    <a:pt x="2297" y="30903"/>
                    <a:pt x="2400" y="30929"/>
                    <a:pt x="2490" y="30929"/>
                  </a:cubicBezTo>
                  <a:cubicBezTo>
                    <a:pt x="2563" y="30929"/>
                    <a:pt x="2629" y="30912"/>
                    <a:pt x="2659" y="30851"/>
                  </a:cubicBezTo>
                  <a:cubicBezTo>
                    <a:pt x="2669" y="30847"/>
                    <a:pt x="2679" y="30846"/>
                    <a:pt x="2690" y="30846"/>
                  </a:cubicBezTo>
                  <a:cubicBezTo>
                    <a:pt x="2760" y="30846"/>
                    <a:pt x="2860" y="30907"/>
                    <a:pt x="2949" y="30907"/>
                  </a:cubicBezTo>
                  <a:cubicBezTo>
                    <a:pt x="2962" y="30907"/>
                    <a:pt x="2975" y="30906"/>
                    <a:pt x="2988" y="30903"/>
                  </a:cubicBezTo>
                  <a:cubicBezTo>
                    <a:pt x="3001" y="30899"/>
                    <a:pt x="3015" y="30898"/>
                    <a:pt x="3029" y="30898"/>
                  </a:cubicBezTo>
                  <a:cubicBezTo>
                    <a:pt x="3047" y="30898"/>
                    <a:pt x="3065" y="30900"/>
                    <a:pt x="3083" y="30900"/>
                  </a:cubicBezTo>
                  <a:cubicBezTo>
                    <a:pt x="3111" y="30900"/>
                    <a:pt x="3140" y="30896"/>
                    <a:pt x="3170" y="30879"/>
                  </a:cubicBezTo>
                  <a:cubicBezTo>
                    <a:pt x="3234" y="30875"/>
                    <a:pt x="3305" y="30864"/>
                    <a:pt x="3379" y="30837"/>
                  </a:cubicBezTo>
                  <a:cubicBezTo>
                    <a:pt x="3443" y="30883"/>
                    <a:pt x="3511" y="31002"/>
                    <a:pt x="3584" y="31002"/>
                  </a:cubicBezTo>
                  <a:cubicBezTo>
                    <a:pt x="3596" y="31002"/>
                    <a:pt x="3608" y="30999"/>
                    <a:pt x="3620" y="30991"/>
                  </a:cubicBezTo>
                  <a:cubicBezTo>
                    <a:pt x="3638" y="31005"/>
                    <a:pt x="3657" y="31010"/>
                    <a:pt x="3676" y="31010"/>
                  </a:cubicBezTo>
                  <a:cubicBezTo>
                    <a:pt x="3725" y="31010"/>
                    <a:pt x="3775" y="30978"/>
                    <a:pt x="3827" y="30978"/>
                  </a:cubicBezTo>
                  <a:cubicBezTo>
                    <a:pt x="3848" y="30978"/>
                    <a:pt x="3869" y="30983"/>
                    <a:pt x="3890" y="30998"/>
                  </a:cubicBezTo>
                  <a:cubicBezTo>
                    <a:pt x="3890" y="30955"/>
                    <a:pt x="3904" y="30933"/>
                    <a:pt x="3929" y="30933"/>
                  </a:cubicBezTo>
                  <a:cubicBezTo>
                    <a:pt x="3955" y="30933"/>
                    <a:pt x="3993" y="30956"/>
                    <a:pt x="4042" y="31002"/>
                  </a:cubicBezTo>
                  <a:cubicBezTo>
                    <a:pt x="4060" y="30965"/>
                    <a:pt x="4079" y="30943"/>
                    <a:pt x="4100" y="30943"/>
                  </a:cubicBezTo>
                  <a:cubicBezTo>
                    <a:pt x="4107" y="30943"/>
                    <a:pt x="4114" y="30946"/>
                    <a:pt x="4121" y="30951"/>
                  </a:cubicBezTo>
                  <a:cubicBezTo>
                    <a:pt x="4125" y="30946"/>
                    <a:pt x="4130" y="30944"/>
                    <a:pt x="4134" y="30944"/>
                  </a:cubicBezTo>
                  <a:cubicBezTo>
                    <a:pt x="4160" y="30944"/>
                    <a:pt x="4186" y="31012"/>
                    <a:pt x="4215" y="31014"/>
                  </a:cubicBezTo>
                  <a:cubicBezTo>
                    <a:pt x="4244" y="31042"/>
                    <a:pt x="4276" y="31054"/>
                    <a:pt x="4309" y="31054"/>
                  </a:cubicBezTo>
                  <a:cubicBezTo>
                    <a:pt x="4349" y="31054"/>
                    <a:pt x="4391" y="31037"/>
                    <a:pt x="4436" y="31010"/>
                  </a:cubicBezTo>
                  <a:cubicBezTo>
                    <a:pt x="4462" y="31041"/>
                    <a:pt x="4488" y="31057"/>
                    <a:pt x="4515" y="31057"/>
                  </a:cubicBezTo>
                  <a:cubicBezTo>
                    <a:pt x="4545" y="31057"/>
                    <a:pt x="4575" y="31038"/>
                    <a:pt x="4606" y="31002"/>
                  </a:cubicBezTo>
                  <a:cubicBezTo>
                    <a:pt x="4642" y="30996"/>
                    <a:pt x="4679" y="30973"/>
                    <a:pt x="4716" y="30973"/>
                  </a:cubicBezTo>
                  <a:cubicBezTo>
                    <a:pt x="4741" y="30973"/>
                    <a:pt x="4765" y="30983"/>
                    <a:pt x="4791" y="31014"/>
                  </a:cubicBezTo>
                  <a:cubicBezTo>
                    <a:pt x="4814" y="31036"/>
                    <a:pt x="4838" y="31043"/>
                    <a:pt x="4862" y="31043"/>
                  </a:cubicBezTo>
                  <a:cubicBezTo>
                    <a:pt x="4921" y="31043"/>
                    <a:pt x="4982" y="30997"/>
                    <a:pt x="5043" y="30997"/>
                  </a:cubicBezTo>
                  <a:cubicBezTo>
                    <a:pt x="5064" y="30997"/>
                    <a:pt x="5084" y="31002"/>
                    <a:pt x="5104" y="31015"/>
                  </a:cubicBezTo>
                  <a:cubicBezTo>
                    <a:pt x="5159" y="31017"/>
                    <a:pt x="5213" y="31033"/>
                    <a:pt x="5268" y="31041"/>
                  </a:cubicBezTo>
                  <a:cubicBezTo>
                    <a:pt x="5285" y="31044"/>
                    <a:pt x="5303" y="31045"/>
                    <a:pt x="5320" y="31045"/>
                  </a:cubicBezTo>
                  <a:cubicBezTo>
                    <a:pt x="5358" y="31045"/>
                    <a:pt x="5395" y="31038"/>
                    <a:pt x="5432" y="31017"/>
                  </a:cubicBezTo>
                  <a:cubicBezTo>
                    <a:pt x="5481" y="30990"/>
                    <a:pt x="5555" y="30980"/>
                    <a:pt x="5636" y="30980"/>
                  </a:cubicBezTo>
                  <a:cubicBezTo>
                    <a:pt x="5776" y="30980"/>
                    <a:pt x="5939" y="31010"/>
                    <a:pt x="6037" y="31034"/>
                  </a:cubicBezTo>
                  <a:cubicBezTo>
                    <a:pt x="6062" y="31007"/>
                    <a:pt x="6089" y="30979"/>
                    <a:pt x="6114" y="30953"/>
                  </a:cubicBezTo>
                  <a:cubicBezTo>
                    <a:pt x="6135" y="30984"/>
                    <a:pt x="6154" y="30997"/>
                    <a:pt x="6173" y="30997"/>
                  </a:cubicBezTo>
                  <a:cubicBezTo>
                    <a:pt x="6242" y="30997"/>
                    <a:pt x="6313" y="30831"/>
                    <a:pt x="6471" y="30768"/>
                  </a:cubicBezTo>
                  <a:cubicBezTo>
                    <a:pt x="6485" y="30796"/>
                    <a:pt x="6499" y="30824"/>
                    <a:pt x="6513" y="30852"/>
                  </a:cubicBezTo>
                  <a:cubicBezTo>
                    <a:pt x="6540" y="30810"/>
                    <a:pt x="6602" y="30792"/>
                    <a:pt x="6665" y="30792"/>
                  </a:cubicBezTo>
                  <a:cubicBezTo>
                    <a:pt x="6756" y="30792"/>
                    <a:pt x="6850" y="30829"/>
                    <a:pt x="6856" y="30894"/>
                  </a:cubicBezTo>
                  <a:cubicBezTo>
                    <a:pt x="6950" y="30650"/>
                    <a:pt x="9067" y="30694"/>
                    <a:pt x="9179" y="30556"/>
                  </a:cubicBezTo>
                  <a:cubicBezTo>
                    <a:pt x="9204" y="30595"/>
                    <a:pt x="9228" y="30614"/>
                    <a:pt x="9252" y="30614"/>
                  </a:cubicBezTo>
                  <a:cubicBezTo>
                    <a:pt x="9286" y="30614"/>
                    <a:pt x="9320" y="30575"/>
                    <a:pt x="9353" y="30502"/>
                  </a:cubicBezTo>
                  <a:cubicBezTo>
                    <a:pt x="9361" y="30473"/>
                    <a:pt x="9368" y="30464"/>
                    <a:pt x="9376" y="30464"/>
                  </a:cubicBezTo>
                  <a:cubicBezTo>
                    <a:pt x="9389" y="30464"/>
                    <a:pt x="9403" y="30495"/>
                    <a:pt x="9416" y="30495"/>
                  </a:cubicBezTo>
                  <a:cubicBezTo>
                    <a:pt x="9423" y="30495"/>
                    <a:pt x="9429" y="30488"/>
                    <a:pt x="9435" y="30468"/>
                  </a:cubicBezTo>
                  <a:cubicBezTo>
                    <a:pt x="9450" y="30451"/>
                    <a:pt x="9465" y="30396"/>
                    <a:pt x="9480" y="30396"/>
                  </a:cubicBezTo>
                  <a:cubicBezTo>
                    <a:pt x="9491" y="30396"/>
                    <a:pt x="9503" y="30431"/>
                    <a:pt x="9514" y="30549"/>
                  </a:cubicBezTo>
                  <a:cubicBezTo>
                    <a:pt x="9525" y="30531"/>
                    <a:pt x="9535" y="30524"/>
                    <a:pt x="9546" y="30524"/>
                  </a:cubicBezTo>
                  <a:cubicBezTo>
                    <a:pt x="9579" y="30524"/>
                    <a:pt x="9611" y="30599"/>
                    <a:pt x="9643" y="30599"/>
                  </a:cubicBezTo>
                  <a:cubicBezTo>
                    <a:pt x="9650" y="30599"/>
                    <a:pt x="9656" y="30596"/>
                    <a:pt x="9663" y="30588"/>
                  </a:cubicBezTo>
                  <a:cubicBezTo>
                    <a:pt x="9675" y="30611"/>
                    <a:pt x="9686" y="30619"/>
                    <a:pt x="9698" y="30619"/>
                  </a:cubicBezTo>
                  <a:cubicBezTo>
                    <a:pt x="9732" y="30619"/>
                    <a:pt x="9766" y="30541"/>
                    <a:pt x="9797" y="30531"/>
                  </a:cubicBezTo>
                  <a:cubicBezTo>
                    <a:pt x="9804" y="30521"/>
                    <a:pt x="9811" y="30518"/>
                    <a:pt x="9818" y="30518"/>
                  </a:cubicBezTo>
                  <a:cubicBezTo>
                    <a:pt x="9838" y="30518"/>
                    <a:pt x="9857" y="30547"/>
                    <a:pt x="9876" y="30547"/>
                  </a:cubicBezTo>
                  <a:cubicBezTo>
                    <a:pt x="9891" y="30547"/>
                    <a:pt x="9905" y="30530"/>
                    <a:pt x="9919" y="30472"/>
                  </a:cubicBezTo>
                  <a:cubicBezTo>
                    <a:pt x="9920" y="30472"/>
                    <a:pt x="9921" y="30472"/>
                    <a:pt x="9922" y="30472"/>
                  </a:cubicBezTo>
                  <a:cubicBezTo>
                    <a:pt x="9943" y="30472"/>
                    <a:pt x="9963" y="30446"/>
                    <a:pt x="9982" y="30446"/>
                  </a:cubicBezTo>
                  <a:cubicBezTo>
                    <a:pt x="9996" y="30446"/>
                    <a:pt x="10011" y="30461"/>
                    <a:pt x="10025" y="30512"/>
                  </a:cubicBezTo>
                  <a:cubicBezTo>
                    <a:pt x="10090" y="30589"/>
                    <a:pt x="10378" y="30655"/>
                    <a:pt x="10422" y="30719"/>
                  </a:cubicBezTo>
                  <a:cubicBezTo>
                    <a:pt x="10441" y="30623"/>
                    <a:pt x="10457" y="30594"/>
                    <a:pt x="10472" y="30594"/>
                  </a:cubicBezTo>
                  <a:cubicBezTo>
                    <a:pt x="10494" y="30594"/>
                    <a:pt x="10512" y="30660"/>
                    <a:pt x="10525" y="30660"/>
                  </a:cubicBezTo>
                  <a:cubicBezTo>
                    <a:pt x="10525" y="30660"/>
                    <a:pt x="10526" y="30660"/>
                    <a:pt x="10526" y="30660"/>
                  </a:cubicBezTo>
                  <a:cubicBezTo>
                    <a:pt x="10550" y="30681"/>
                    <a:pt x="10562" y="30705"/>
                    <a:pt x="10562" y="30723"/>
                  </a:cubicBezTo>
                  <a:cubicBezTo>
                    <a:pt x="10562" y="30684"/>
                    <a:pt x="10562" y="30674"/>
                    <a:pt x="10562" y="30674"/>
                  </a:cubicBezTo>
                  <a:cubicBezTo>
                    <a:pt x="10563" y="30674"/>
                    <a:pt x="10564" y="30684"/>
                    <a:pt x="10565" y="30684"/>
                  </a:cubicBezTo>
                  <a:cubicBezTo>
                    <a:pt x="10566" y="30684"/>
                    <a:pt x="10568" y="30680"/>
                    <a:pt x="10570" y="30666"/>
                  </a:cubicBezTo>
                  <a:cubicBezTo>
                    <a:pt x="10577" y="30704"/>
                    <a:pt x="10588" y="30734"/>
                    <a:pt x="10612" y="30734"/>
                  </a:cubicBezTo>
                  <a:cubicBezTo>
                    <a:pt x="10616" y="30734"/>
                    <a:pt x="10620" y="30733"/>
                    <a:pt x="10625" y="30731"/>
                  </a:cubicBezTo>
                  <a:cubicBezTo>
                    <a:pt x="10637" y="30736"/>
                    <a:pt x="10653" y="30804"/>
                    <a:pt x="10673" y="30804"/>
                  </a:cubicBezTo>
                  <a:cubicBezTo>
                    <a:pt x="10677" y="30804"/>
                    <a:pt x="10681" y="30802"/>
                    <a:pt x="10685" y="30796"/>
                  </a:cubicBezTo>
                  <a:cubicBezTo>
                    <a:pt x="10695" y="30775"/>
                    <a:pt x="10706" y="30706"/>
                    <a:pt x="10718" y="30706"/>
                  </a:cubicBezTo>
                  <a:cubicBezTo>
                    <a:pt x="10721" y="30706"/>
                    <a:pt x="10723" y="30708"/>
                    <a:pt x="10725" y="30714"/>
                  </a:cubicBezTo>
                  <a:cubicBezTo>
                    <a:pt x="10732" y="30738"/>
                    <a:pt x="10738" y="30743"/>
                    <a:pt x="10745" y="30743"/>
                  </a:cubicBezTo>
                  <a:cubicBezTo>
                    <a:pt x="10750" y="30743"/>
                    <a:pt x="10755" y="30740"/>
                    <a:pt x="10761" y="30740"/>
                  </a:cubicBezTo>
                  <a:cubicBezTo>
                    <a:pt x="10765" y="30740"/>
                    <a:pt x="10769" y="30742"/>
                    <a:pt x="10773" y="30748"/>
                  </a:cubicBezTo>
                  <a:cubicBezTo>
                    <a:pt x="10788" y="30710"/>
                    <a:pt x="10803" y="30660"/>
                    <a:pt x="10818" y="30660"/>
                  </a:cubicBezTo>
                  <a:cubicBezTo>
                    <a:pt x="10822" y="30660"/>
                    <a:pt x="10827" y="30664"/>
                    <a:pt x="10831" y="30673"/>
                  </a:cubicBezTo>
                  <a:cubicBezTo>
                    <a:pt x="10836" y="30670"/>
                    <a:pt x="10842" y="30669"/>
                    <a:pt x="10847" y="30669"/>
                  </a:cubicBezTo>
                  <a:cubicBezTo>
                    <a:pt x="10864" y="30669"/>
                    <a:pt x="10881" y="30681"/>
                    <a:pt x="10899" y="30711"/>
                  </a:cubicBezTo>
                  <a:cubicBezTo>
                    <a:pt x="10935" y="30737"/>
                    <a:pt x="10975" y="30828"/>
                    <a:pt x="11019" y="30828"/>
                  </a:cubicBezTo>
                  <a:cubicBezTo>
                    <a:pt x="11034" y="30828"/>
                    <a:pt x="11050" y="30817"/>
                    <a:pt x="11066" y="30790"/>
                  </a:cubicBezTo>
                  <a:cubicBezTo>
                    <a:pt x="11125" y="30798"/>
                    <a:pt x="11171" y="30821"/>
                    <a:pt x="11207" y="30821"/>
                  </a:cubicBezTo>
                  <a:cubicBezTo>
                    <a:pt x="11221" y="30821"/>
                    <a:pt x="11234" y="30817"/>
                    <a:pt x="11245" y="30808"/>
                  </a:cubicBezTo>
                  <a:cubicBezTo>
                    <a:pt x="11246" y="30808"/>
                    <a:pt x="11248" y="30808"/>
                    <a:pt x="11249" y="30808"/>
                  </a:cubicBezTo>
                  <a:cubicBezTo>
                    <a:pt x="11273" y="30808"/>
                    <a:pt x="11290" y="30796"/>
                    <a:pt x="11305" y="30796"/>
                  </a:cubicBezTo>
                  <a:cubicBezTo>
                    <a:pt x="11314" y="30796"/>
                    <a:pt x="11322" y="30801"/>
                    <a:pt x="11329" y="30816"/>
                  </a:cubicBezTo>
                  <a:cubicBezTo>
                    <a:pt x="11337" y="30817"/>
                    <a:pt x="11344" y="30818"/>
                    <a:pt x="11351" y="30818"/>
                  </a:cubicBezTo>
                  <a:cubicBezTo>
                    <a:pt x="11381" y="30818"/>
                    <a:pt x="11413" y="30803"/>
                    <a:pt x="11497" y="30758"/>
                  </a:cubicBezTo>
                  <a:cubicBezTo>
                    <a:pt x="11510" y="30726"/>
                    <a:pt x="11523" y="30716"/>
                    <a:pt x="11538" y="30716"/>
                  </a:cubicBezTo>
                  <a:cubicBezTo>
                    <a:pt x="11570" y="30716"/>
                    <a:pt x="11607" y="30762"/>
                    <a:pt x="11652" y="30762"/>
                  </a:cubicBezTo>
                  <a:cubicBezTo>
                    <a:pt x="11674" y="30762"/>
                    <a:pt x="11698" y="30751"/>
                    <a:pt x="11725" y="30717"/>
                  </a:cubicBezTo>
                  <a:cubicBezTo>
                    <a:pt x="11751" y="30709"/>
                    <a:pt x="11780" y="30706"/>
                    <a:pt x="11812" y="30706"/>
                  </a:cubicBezTo>
                  <a:cubicBezTo>
                    <a:pt x="11901" y="30706"/>
                    <a:pt x="12011" y="30733"/>
                    <a:pt x="12144" y="30768"/>
                  </a:cubicBezTo>
                  <a:cubicBezTo>
                    <a:pt x="12216" y="30773"/>
                    <a:pt x="12277" y="30776"/>
                    <a:pt x="12330" y="30776"/>
                  </a:cubicBezTo>
                  <a:cubicBezTo>
                    <a:pt x="12330" y="30770"/>
                    <a:pt x="12333" y="30765"/>
                    <a:pt x="12339" y="30765"/>
                  </a:cubicBezTo>
                  <a:cubicBezTo>
                    <a:pt x="12344" y="30765"/>
                    <a:pt x="12351" y="30768"/>
                    <a:pt x="12360" y="30774"/>
                  </a:cubicBezTo>
                  <a:cubicBezTo>
                    <a:pt x="12362" y="30775"/>
                    <a:pt x="12364" y="30775"/>
                    <a:pt x="12366" y="30775"/>
                  </a:cubicBezTo>
                  <a:cubicBezTo>
                    <a:pt x="12372" y="30775"/>
                    <a:pt x="12376" y="30774"/>
                    <a:pt x="12381" y="30773"/>
                  </a:cubicBezTo>
                  <a:lnTo>
                    <a:pt x="12381" y="30774"/>
                  </a:lnTo>
                  <a:cubicBezTo>
                    <a:pt x="12431" y="30773"/>
                    <a:pt x="12471" y="30769"/>
                    <a:pt x="12504" y="30762"/>
                  </a:cubicBezTo>
                  <a:cubicBezTo>
                    <a:pt x="12511" y="30762"/>
                    <a:pt x="12518" y="30762"/>
                    <a:pt x="12525" y="30762"/>
                  </a:cubicBezTo>
                  <a:cubicBezTo>
                    <a:pt x="12541" y="30762"/>
                    <a:pt x="12558" y="30763"/>
                    <a:pt x="12575" y="30768"/>
                  </a:cubicBezTo>
                  <a:cubicBezTo>
                    <a:pt x="12595" y="30746"/>
                    <a:pt x="12616" y="30738"/>
                    <a:pt x="12639" y="30738"/>
                  </a:cubicBezTo>
                  <a:cubicBezTo>
                    <a:pt x="12690" y="30738"/>
                    <a:pt x="12749" y="30779"/>
                    <a:pt x="12819" y="30779"/>
                  </a:cubicBezTo>
                  <a:cubicBezTo>
                    <a:pt x="12841" y="30779"/>
                    <a:pt x="12864" y="30775"/>
                    <a:pt x="12887" y="30765"/>
                  </a:cubicBezTo>
                  <a:cubicBezTo>
                    <a:pt x="12939" y="30760"/>
                    <a:pt x="12998" y="30604"/>
                    <a:pt x="13063" y="30604"/>
                  </a:cubicBezTo>
                  <a:cubicBezTo>
                    <a:pt x="13083" y="30604"/>
                    <a:pt x="13103" y="30618"/>
                    <a:pt x="13123" y="30654"/>
                  </a:cubicBezTo>
                  <a:cubicBezTo>
                    <a:pt x="13141" y="30660"/>
                    <a:pt x="13160" y="30662"/>
                    <a:pt x="13179" y="30662"/>
                  </a:cubicBezTo>
                  <a:cubicBezTo>
                    <a:pt x="13221" y="30662"/>
                    <a:pt x="13264" y="30652"/>
                    <a:pt x="13311" y="30652"/>
                  </a:cubicBezTo>
                  <a:cubicBezTo>
                    <a:pt x="13351" y="30652"/>
                    <a:pt x="13393" y="30660"/>
                    <a:pt x="13438" y="30687"/>
                  </a:cubicBezTo>
                  <a:cubicBezTo>
                    <a:pt x="13454" y="30699"/>
                    <a:pt x="13470" y="30704"/>
                    <a:pt x="13484" y="30704"/>
                  </a:cubicBezTo>
                  <a:cubicBezTo>
                    <a:pt x="13538" y="30704"/>
                    <a:pt x="13582" y="30641"/>
                    <a:pt x="13618" y="30641"/>
                  </a:cubicBezTo>
                  <a:cubicBezTo>
                    <a:pt x="13628" y="30641"/>
                    <a:pt x="13638" y="30646"/>
                    <a:pt x="13647" y="30658"/>
                  </a:cubicBezTo>
                  <a:cubicBezTo>
                    <a:pt x="13654" y="30664"/>
                    <a:pt x="13661" y="30666"/>
                    <a:pt x="13667" y="30666"/>
                  </a:cubicBezTo>
                  <a:cubicBezTo>
                    <a:pt x="13707" y="30666"/>
                    <a:pt x="13735" y="30569"/>
                    <a:pt x="13755" y="30544"/>
                  </a:cubicBezTo>
                  <a:cubicBezTo>
                    <a:pt x="13792" y="30550"/>
                    <a:pt x="13803" y="30562"/>
                    <a:pt x="13810" y="30562"/>
                  </a:cubicBezTo>
                  <a:cubicBezTo>
                    <a:pt x="13812" y="30562"/>
                    <a:pt x="13814" y="30561"/>
                    <a:pt x="13816" y="30559"/>
                  </a:cubicBezTo>
                  <a:cubicBezTo>
                    <a:pt x="13818" y="30566"/>
                    <a:pt x="13820" y="30569"/>
                    <a:pt x="13823" y="30569"/>
                  </a:cubicBezTo>
                  <a:cubicBezTo>
                    <a:pt x="13834" y="30569"/>
                    <a:pt x="13853" y="30533"/>
                    <a:pt x="13904" y="30532"/>
                  </a:cubicBezTo>
                  <a:cubicBezTo>
                    <a:pt x="13926" y="30562"/>
                    <a:pt x="13954" y="30609"/>
                    <a:pt x="13990" y="30609"/>
                  </a:cubicBezTo>
                  <a:cubicBezTo>
                    <a:pt x="14007" y="30609"/>
                    <a:pt x="14026" y="30599"/>
                    <a:pt x="14046" y="30571"/>
                  </a:cubicBezTo>
                  <a:cubicBezTo>
                    <a:pt x="14083" y="30576"/>
                    <a:pt x="14126" y="30585"/>
                    <a:pt x="14177" y="30585"/>
                  </a:cubicBezTo>
                  <a:cubicBezTo>
                    <a:pt x="14214" y="30585"/>
                    <a:pt x="14256" y="30580"/>
                    <a:pt x="14302" y="30565"/>
                  </a:cubicBezTo>
                  <a:cubicBezTo>
                    <a:pt x="14404" y="30608"/>
                    <a:pt x="14482" y="30627"/>
                    <a:pt x="14541" y="30627"/>
                  </a:cubicBezTo>
                  <a:cubicBezTo>
                    <a:pt x="14607" y="30627"/>
                    <a:pt x="14649" y="30604"/>
                    <a:pt x="14676" y="30563"/>
                  </a:cubicBezTo>
                  <a:cubicBezTo>
                    <a:pt x="14681" y="30553"/>
                    <a:pt x="14685" y="30552"/>
                    <a:pt x="14689" y="30547"/>
                  </a:cubicBezTo>
                  <a:cubicBezTo>
                    <a:pt x="14684" y="30533"/>
                    <a:pt x="14683" y="30520"/>
                    <a:pt x="14696" y="30513"/>
                  </a:cubicBezTo>
                  <a:cubicBezTo>
                    <a:pt x="14700" y="30502"/>
                    <a:pt x="14706" y="30498"/>
                    <a:pt x="14713" y="30498"/>
                  </a:cubicBezTo>
                  <a:cubicBezTo>
                    <a:pt x="14746" y="30498"/>
                    <a:pt x="14813" y="30587"/>
                    <a:pt x="14940" y="30587"/>
                  </a:cubicBezTo>
                  <a:cubicBezTo>
                    <a:pt x="14943" y="30587"/>
                    <a:pt x="14946" y="30587"/>
                    <a:pt x="14949" y="30587"/>
                  </a:cubicBezTo>
                  <a:cubicBezTo>
                    <a:pt x="15089" y="30563"/>
                    <a:pt x="15167" y="30530"/>
                    <a:pt x="15208" y="30530"/>
                  </a:cubicBezTo>
                  <a:cubicBezTo>
                    <a:pt x="15215" y="30530"/>
                    <a:pt x="15220" y="30531"/>
                    <a:pt x="15225" y="30533"/>
                  </a:cubicBezTo>
                  <a:cubicBezTo>
                    <a:pt x="15249" y="30537"/>
                    <a:pt x="15249" y="30568"/>
                    <a:pt x="15238" y="30568"/>
                  </a:cubicBezTo>
                  <a:cubicBezTo>
                    <a:pt x="15233" y="30568"/>
                    <a:pt x="15226" y="30563"/>
                    <a:pt x="15218" y="30548"/>
                  </a:cubicBezTo>
                  <a:cubicBezTo>
                    <a:pt x="15204" y="30563"/>
                    <a:pt x="15186" y="30567"/>
                    <a:pt x="15169" y="30567"/>
                  </a:cubicBezTo>
                  <a:cubicBezTo>
                    <a:pt x="15148" y="30567"/>
                    <a:pt x="15130" y="30562"/>
                    <a:pt x="15122" y="30562"/>
                  </a:cubicBezTo>
                  <a:cubicBezTo>
                    <a:pt x="15112" y="30562"/>
                    <a:pt x="15120" y="30571"/>
                    <a:pt x="15165" y="30616"/>
                  </a:cubicBezTo>
                  <a:cubicBezTo>
                    <a:pt x="15188" y="30625"/>
                    <a:pt x="15211" y="30628"/>
                    <a:pt x="15235" y="30628"/>
                  </a:cubicBezTo>
                  <a:cubicBezTo>
                    <a:pt x="15261" y="30628"/>
                    <a:pt x="15288" y="30625"/>
                    <a:pt x="15316" y="30625"/>
                  </a:cubicBezTo>
                  <a:cubicBezTo>
                    <a:pt x="15341" y="30625"/>
                    <a:pt x="15368" y="30627"/>
                    <a:pt x="15397" y="30636"/>
                  </a:cubicBezTo>
                  <a:cubicBezTo>
                    <a:pt x="15484" y="30557"/>
                    <a:pt x="15588" y="30525"/>
                    <a:pt x="15723" y="30518"/>
                  </a:cubicBezTo>
                  <a:cubicBezTo>
                    <a:pt x="15725" y="30518"/>
                    <a:pt x="15727" y="30518"/>
                    <a:pt x="15729" y="30518"/>
                  </a:cubicBezTo>
                  <a:cubicBezTo>
                    <a:pt x="15795" y="30518"/>
                    <a:pt x="15883" y="30748"/>
                    <a:pt x="15965" y="30748"/>
                  </a:cubicBezTo>
                  <a:cubicBezTo>
                    <a:pt x="15968" y="30748"/>
                    <a:pt x="15970" y="30748"/>
                    <a:pt x="15973" y="30748"/>
                  </a:cubicBezTo>
                  <a:cubicBezTo>
                    <a:pt x="15999" y="30744"/>
                    <a:pt x="16027" y="30742"/>
                    <a:pt x="16056" y="30742"/>
                  </a:cubicBezTo>
                  <a:cubicBezTo>
                    <a:pt x="16119" y="30742"/>
                    <a:pt x="16187" y="30751"/>
                    <a:pt x="16262" y="30766"/>
                  </a:cubicBezTo>
                  <a:cubicBezTo>
                    <a:pt x="16265" y="30766"/>
                    <a:pt x="16269" y="30765"/>
                    <a:pt x="16272" y="30765"/>
                  </a:cubicBezTo>
                  <a:cubicBezTo>
                    <a:pt x="16360" y="30765"/>
                    <a:pt x="16423" y="30957"/>
                    <a:pt x="16470" y="30957"/>
                  </a:cubicBezTo>
                  <a:cubicBezTo>
                    <a:pt x="16477" y="30957"/>
                    <a:pt x="16484" y="30952"/>
                    <a:pt x="16491" y="30940"/>
                  </a:cubicBezTo>
                  <a:cubicBezTo>
                    <a:pt x="16520" y="30954"/>
                    <a:pt x="16555" y="30968"/>
                    <a:pt x="16583" y="30968"/>
                  </a:cubicBezTo>
                  <a:cubicBezTo>
                    <a:pt x="16604" y="30968"/>
                    <a:pt x="16621" y="30960"/>
                    <a:pt x="16629" y="30939"/>
                  </a:cubicBezTo>
                  <a:cubicBezTo>
                    <a:pt x="16476" y="30926"/>
                    <a:pt x="16666" y="30833"/>
                    <a:pt x="16759" y="30833"/>
                  </a:cubicBezTo>
                  <a:cubicBezTo>
                    <a:pt x="16806" y="30833"/>
                    <a:pt x="16828" y="30857"/>
                    <a:pt x="16766" y="30928"/>
                  </a:cubicBezTo>
                  <a:cubicBezTo>
                    <a:pt x="16810" y="30886"/>
                    <a:pt x="16873" y="30896"/>
                    <a:pt x="16972" y="30888"/>
                  </a:cubicBezTo>
                  <a:cubicBezTo>
                    <a:pt x="17023" y="30917"/>
                    <a:pt x="17071" y="30927"/>
                    <a:pt x="17118" y="30927"/>
                  </a:cubicBezTo>
                  <a:cubicBezTo>
                    <a:pt x="17253" y="30927"/>
                    <a:pt x="17375" y="30839"/>
                    <a:pt x="17518" y="30839"/>
                  </a:cubicBezTo>
                  <a:cubicBezTo>
                    <a:pt x="17528" y="30839"/>
                    <a:pt x="17537" y="30839"/>
                    <a:pt x="17547" y="30840"/>
                  </a:cubicBezTo>
                  <a:cubicBezTo>
                    <a:pt x="17556" y="30841"/>
                    <a:pt x="17569" y="30841"/>
                    <a:pt x="17583" y="30841"/>
                  </a:cubicBezTo>
                  <a:cubicBezTo>
                    <a:pt x="17701" y="30841"/>
                    <a:pt x="17961" y="30820"/>
                    <a:pt x="17975" y="30819"/>
                  </a:cubicBezTo>
                  <a:cubicBezTo>
                    <a:pt x="18109" y="30812"/>
                    <a:pt x="18148" y="30798"/>
                    <a:pt x="18139" y="30785"/>
                  </a:cubicBezTo>
                  <a:cubicBezTo>
                    <a:pt x="18179" y="30776"/>
                    <a:pt x="18222" y="30767"/>
                    <a:pt x="18268" y="30767"/>
                  </a:cubicBezTo>
                  <a:cubicBezTo>
                    <a:pt x="18306" y="30767"/>
                    <a:pt x="18345" y="30773"/>
                    <a:pt x="18387" y="30792"/>
                  </a:cubicBezTo>
                  <a:cubicBezTo>
                    <a:pt x="18437" y="30802"/>
                    <a:pt x="18491" y="30806"/>
                    <a:pt x="18548" y="30806"/>
                  </a:cubicBezTo>
                  <a:cubicBezTo>
                    <a:pt x="18580" y="30806"/>
                    <a:pt x="18614" y="30804"/>
                    <a:pt x="18649" y="30802"/>
                  </a:cubicBezTo>
                  <a:cubicBezTo>
                    <a:pt x="18744" y="30797"/>
                    <a:pt x="18849" y="30785"/>
                    <a:pt x="18963" y="30780"/>
                  </a:cubicBezTo>
                  <a:cubicBezTo>
                    <a:pt x="18988" y="30774"/>
                    <a:pt x="19013" y="30772"/>
                    <a:pt x="19037" y="30772"/>
                  </a:cubicBezTo>
                  <a:cubicBezTo>
                    <a:pt x="19079" y="30772"/>
                    <a:pt x="19119" y="30778"/>
                    <a:pt x="19155" y="30778"/>
                  </a:cubicBezTo>
                  <a:cubicBezTo>
                    <a:pt x="19167" y="30778"/>
                    <a:pt x="19178" y="30777"/>
                    <a:pt x="19189" y="30776"/>
                  </a:cubicBezTo>
                  <a:cubicBezTo>
                    <a:pt x="19210" y="30799"/>
                    <a:pt x="19231" y="30806"/>
                    <a:pt x="19251" y="30806"/>
                  </a:cubicBezTo>
                  <a:cubicBezTo>
                    <a:pt x="19279" y="30806"/>
                    <a:pt x="19305" y="30792"/>
                    <a:pt x="19329" y="30792"/>
                  </a:cubicBezTo>
                  <a:cubicBezTo>
                    <a:pt x="19339" y="30792"/>
                    <a:pt x="19348" y="30794"/>
                    <a:pt x="19356" y="30800"/>
                  </a:cubicBezTo>
                  <a:cubicBezTo>
                    <a:pt x="19378" y="30802"/>
                    <a:pt x="19397" y="30816"/>
                    <a:pt x="19411" y="30833"/>
                  </a:cubicBezTo>
                  <a:cubicBezTo>
                    <a:pt x="19401" y="30851"/>
                    <a:pt x="19406" y="30865"/>
                    <a:pt x="19440" y="30871"/>
                  </a:cubicBezTo>
                  <a:cubicBezTo>
                    <a:pt x="19461" y="30906"/>
                    <a:pt x="19476" y="30941"/>
                    <a:pt x="19491" y="30941"/>
                  </a:cubicBezTo>
                  <a:cubicBezTo>
                    <a:pt x="19497" y="30941"/>
                    <a:pt x="19504" y="30935"/>
                    <a:pt x="19511" y="30919"/>
                  </a:cubicBezTo>
                  <a:cubicBezTo>
                    <a:pt x="19555" y="30884"/>
                    <a:pt x="19566" y="30864"/>
                    <a:pt x="19560" y="30864"/>
                  </a:cubicBezTo>
                  <a:cubicBezTo>
                    <a:pt x="19555" y="30864"/>
                    <a:pt x="19543" y="30873"/>
                    <a:pt x="19528" y="30893"/>
                  </a:cubicBezTo>
                  <a:lnTo>
                    <a:pt x="19528" y="30893"/>
                  </a:lnTo>
                  <a:cubicBezTo>
                    <a:pt x="19536" y="30882"/>
                    <a:pt x="19541" y="30874"/>
                    <a:pt x="19547" y="30865"/>
                  </a:cubicBezTo>
                  <a:cubicBezTo>
                    <a:pt x="19548" y="30864"/>
                    <a:pt x="19548" y="30864"/>
                    <a:pt x="19549" y="30864"/>
                  </a:cubicBezTo>
                  <a:cubicBezTo>
                    <a:pt x="19682" y="30844"/>
                    <a:pt x="19920" y="30833"/>
                    <a:pt x="20103" y="30833"/>
                  </a:cubicBezTo>
                  <a:cubicBezTo>
                    <a:pt x="20145" y="30833"/>
                    <a:pt x="20184" y="30833"/>
                    <a:pt x="20218" y="30835"/>
                  </a:cubicBezTo>
                  <a:cubicBezTo>
                    <a:pt x="20244" y="30835"/>
                    <a:pt x="20268" y="30836"/>
                    <a:pt x="20291" y="30836"/>
                  </a:cubicBezTo>
                  <a:cubicBezTo>
                    <a:pt x="20647" y="30836"/>
                    <a:pt x="20627" y="30740"/>
                    <a:pt x="20983" y="30740"/>
                  </a:cubicBezTo>
                  <a:cubicBezTo>
                    <a:pt x="21006" y="30740"/>
                    <a:pt x="21030" y="30740"/>
                    <a:pt x="21056" y="30741"/>
                  </a:cubicBezTo>
                  <a:cubicBezTo>
                    <a:pt x="21002" y="30722"/>
                    <a:pt x="20979" y="30666"/>
                    <a:pt x="21012" y="30630"/>
                  </a:cubicBezTo>
                  <a:lnTo>
                    <a:pt x="21012" y="30630"/>
                  </a:lnTo>
                  <a:cubicBezTo>
                    <a:pt x="21035" y="30659"/>
                    <a:pt x="21082" y="30673"/>
                    <a:pt x="21130" y="30673"/>
                  </a:cubicBezTo>
                  <a:cubicBezTo>
                    <a:pt x="21184" y="30673"/>
                    <a:pt x="21238" y="30655"/>
                    <a:pt x="21257" y="30620"/>
                  </a:cubicBezTo>
                  <a:cubicBezTo>
                    <a:pt x="21296" y="30624"/>
                    <a:pt x="21350" y="30625"/>
                    <a:pt x="21412" y="30625"/>
                  </a:cubicBezTo>
                  <a:cubicBezTo>
                    <a:pt x="21605" y="30625"/>
                    <a:pt x="21884" y="30613"/>
                    <a:pt x="22082" y="30613"/>
                  </a:cubicBezTo>
                  <a:cubicBezTo>
                    <a:pt x="22209" y="30613"/>
                    <a:pt x="22303" y="30618"/>
                    <a:pt x="22319" y="30634"/>
                  </a:cubicBezTo>
                  <a:lnTo>
                    <a:pt x="22319" y="30634"/>
                  </a:lnTo>
                  <a:cubicBezTo>
                    <a:pt x="22310" y="30623"/>
                    <a:pt x="22302" y="30610"/>
                    <a:pt x="22293" y="30599"/>
                  </a:cubicBezTo>
                  <a:cubicBezTo>
                    <a:pt x="22294" y="30599"/>
                    <a:pt x="22294" y="30599"/>
                    <a:pt x="22295" y="30599"/>
                  </a:cubicBezTo>
                  <a:cubicBezTo>
                    <a:pt x="22316" y="30599"/>
                    <a:pt x="22349" y="30644"/>
                    <a:pt x="22393" y="30673"/>
                  </a:cubicBezTo>
                  <a:cubicBezTo>
                    <a:pt x="22393" y="30677"/>
                    <a:pt x="22391" y="30678"/>
                    <a:pt x="22393" y="30682"/>
                  </a:cubicBezTo>
                  <a:cubicBezTo>
                    <a:pt x="22395" y="30692"/>
                    <a:pt x="22397" y="30696"/>
                    <a:pt x="22399" y="30696"/>
                  </a:cubicBezTo>
                  <a:cubicBezTo>
                    <a:pt x="22401" y="30696"/>
                    <a:pt x="22404" y="30691"/>
                    <a:pt x="22407" y="30682"/>
                  </a:cubicBezTo>
                  <a:cubicBezTo>
                    <a:pt x="22408" y="30682"/>
                    <a:pt x="22408" y="30683"/>
                    <a:pt x="22410" y="30685"/>
                  </a:cubicBezTo>
                  <a:cubicBezTo>
                    <a:pt x="22451" y="30691"/>
                    <a:pt x="22477" y="30694"/>
                    <a:pt x="22493" y="30694"/>
                  </a:cubicBezTo>
                  <a:cubicBezTo>
                    <a:pt x="22549" y="30694"/>
                    <a:pt x="22463" y="30660"/>
                    <a:pt x="22416" y="30660"/>
                  </a:cubicBezTo>
                  <a:cubicBezTo>
                    <a:pt x="22415" y="30660"/>
                    <a:pt x="22414" y="30660"/>
                    <a:pt x="22412" y="30660"/>
                  </a:cubicBezTo>
                  <a:cubicBezTo>
                    <a:pt x="22430" y="30584"/>
                    <a:pt x="22456" y="30415"/>
                    <a:pt x="22501" y="30415"/>
                  </a:cubicBezTo>
                  <a:cubicBezTo>
                    <a:pt x="22504" y="30415"/>
                    <a:pt x="22507" y="30415"/>
                    <a:pt x="22510" y="30417"/>
                  </a:cubicBezTo>
                  <a:cubicBezTo>
                    <a:pt x="22536" y="30423"/>
                    <a:pt x="22567" y="30458"/>
                    <a:pt x="22605" y="30458"/>
                  </a:cubicBezTo>
                  <a:cubicBezTo>
                    <a:pt x="22621" y="30458"/>
                    <a:pt x="22638" y="30453"/>
                    <a:pt x="22656" y="30437"/>
                  </a:cubicBezTo>
                  <a:lnTo>
                    <a:pt x="22656" y="30437"/>
                  </a:lnTo>
                  <a:cubicBezTo>
                    <a:pt x="22636" y="30454"/>
                    <a:pt x="22908" y="30467"/>
                    <a:pt x="23212" y="30467"/>
                  </a:cubicBezTo>
                  <a:cubicBezTo>
                    <a:pt x="23535" y="30467"/>
                    <a:pt x="23894" y="30453"/>
                    <a:pt x="23973" y="30415"/>
                  </a:cubicBezTo>
                  <a:cubicBezTo>
                    <a:pt x="24048" y="30555"/>
                    <a:pt x="24403" y="30589"/>
                    <a:pt x="24566" y="30589"/>
                  </a:cubicBezTo>
                  <a:cubicBezTo>
                    <a:pt x="24604" y="30589"/>
                    <a:pt x="24632" y="30587"/>
                    <a:pt x="24643" y="30584"/>
                  </a:cubicBezTo>
                  <a:cubicBezTo>
                    <a:pt x="24658" y="30580"/>
                    <a:pt x="24674" y="30579"/>
                    <a:pt x="24690" y="30579"/>
                  </a:cubicBezTo>
                  <a:cubicBezTo>
                    <a:pt x="24733" y="30579"/>
                    <a:pt x="24777" y="30590"/>
                    <a:pt x="24817" y="30602"/>
                  </a:cubicBezTo>
                  <a:cubicBezTo>
                    <a:pt x="24851" y="30611"/>
                    <a:pt x="24964" y="30614"/>
                    <a:pt x="25103" y="30614"/>
                  </a:cubicBezTo>
                  <a:cubicBezTo>
                    <a:pt x="25262" y="30614"/>
                    <a:pt x="25454" y="30611"/>
                    <a:pt x="25602" y="30611"/>
                  </a:cubicBezTo>
                  <a:cubicBezTo>
                    <a:pt x="25731" y="30611"/>
                    <a:pt x="25826" y="30613"/>
                    <a:pt x="25834" y="30623"/>
                  </a:cubicBezTo>
                  <a:cubicBezTo>
                    <a:pt x="25850" y="30621"/>
                    <a:pt x="25863" y="30618"/>
                    <a:pt x="25878" y="30618"/>
                  </a:cubicBezTo>
                  <a:cubicBezTo>
                    <a:pt x="25901" y="30618"/>
                    <a:pt x="25930" y="30624"/>
                    <a:pt x="25988" y="30643"/>
                  </a:cubicBezTo>
                  <a:cubicBezTo>
                    <a:pt x="26021" y="30645"/>
                    <a:pt x="26064" y="30660"/>
                    <a:pt x="26122" y="30660"/>
                  </a:cubicBezTo>
                  <a:cubicBezTo>
                    <a:pt x="26146" y="30660"/>
                    <a:pt x="26173" y="30657"/>
                    <a:pt x="26203" y="30650"/>
                  </a:cubicBezTo>
                  <a:cubicBezTo>
                    <a:pt x="26229" y="30662"/>
                    <a:pt x="26257" y="30666"/>
                    <a:pt x="26287" y="30666"/>
                  </a:cubicBezTo>
                  <a:cubicBezTo>
                    <a:pt x="26339" y="30666"/>
                    <a:pt x="26399" y="30654"/>
                    <a:pt x="26467" y="30654"/>
                  </a:cubicBezTo>
                  <a:cubicBezTo>
                    <a:pt x="26514" y="30654"/>
                    <a:pt x="26564" y="30660"/>
                    <a:pt x="26619" y="30679"/>
                  </a:cubicBezTo>
                  <a:cubicBezTo>
                    <a:pt x="26767" y="30691"/>
                    <a:pt x="26873" y="30694"/>
                    <a:pt x="26950" y="30697"/>
                  </a:cubicBezTo>
                  <a:cubicBezTo>
                    <a:pt x="26958" y="30691"/>
                    <a:pt x="26966" y="30687"/>
                    <a:pt x="26978" y="30679"/>
                  </a:cubicBezTo>
                  <a:cubicBezTo>
                    <a:pt x="26998" y="30683"/>
                    <a:pt x="27014" y="30685"/>
                    <a:pt x="27030" y="30687"/>
                  </a:cubicBezTo>
                  <a:cubicBezTo>
                    <a:pt x="27027" y="30687"/>
                    <a:pt x="27024" y="30687"/>
                    <a:pt x="27021" y="30687"/>
                  </a:cubicBezTo>
                  <a:cubicBezTo>
                    <a:pt x="27001" y="30687"/>
                    <a:pt x="26980" y="30691"/>
                    <a:pt x="26963" y="30697"/>
                  </a:cubicBezTo>
                  <a:cubicBezTo>
                    <a:pt x="27015" y="30698"/>
                    <a:pt x="27057" y="30701"/>
                    <a:pt x="27079" y="30706"/>
                  </a:cubicBezTo>
                  <a:cubicBezTo>
                    <a:pt x="27095" y="30715"/>
                    <a:pt x="27104" y="30718"/>
                    <a:pt x="27109" y="30718"/>
                  </a:cubicBezTo>
                  <a:cubicBezTo>
                    <a:pt x="27121" y="30718"/>
                    <a:pt x="27103" y="30697"/>
                    <a:pt x="27073" y="30697"/>
                  </a:cubicBezTo>
                  <a:cubicBezTo>
                    <a:pt x="27071" y="30697"/>
                    <a:pt x="27070" y="30697"/>
                    <a:pt x="27069" y="30697"/>
                  </a:cubicBezTo>
                  <a:cubicBezTo>
                    <a:pt x="27060" y="30692"/>
                    <a:pt x="27049" y="30689"/>
                    <a:pt x="27039" y="30688"/>
                  </a:cubicBezTo>
                  <a:lnTo>
                    <a:pt x="27039" y="30688"/>
                  </a:lnTo>
                  <a:cubicBezTo>
                    <a:pt x="27066" y="30691"/>
                    <a:pt x="27087" y="30693"/>
                    <a:pt x="27103" y="30693"/>
                  </a:cubicBezTo>
                  <a:cubicBezTo>
                    <a:pt x="27159" y="30693"/>
                    <a:pt x="27161" y="30677"/>
                    <a:pt x="27167" y="30670"/>
                  </a:cubicBezTo>
                  <a:cubicBezTo>
                    <a:pt x="27167" y="30670"/>
                    <a:pt x="27167" y="30670"/>
                    <a:pt x="27167" y="30670"/>
                  </a:cubicBezTo>
                  <a:cubicBezTo>
                    <a:pt x="27177" y="30670"/>
                    <a:pt x="27201" y="30628"/>
                    <a:pt x="27409" y="30610"/>
                  </a:cubicBezTo>
                  <a:cubicBezTo>
                    <a:pt x="27422" y="30613"/>
                    <a:pt x="27434" y="30615"/>
                    <a:pt x="27446" y="30615"/>
                  </a:cubicBezTo>
                  <a:cubicBezTo>
                    <a:pt x="27490" y="30615"/>
                    <a:pt x="27531" y="30595"/>
                    <a:pt x="27570" y="30595"/>
                  </a:cubicBezTo>
                  <a:cubicBezTo>
                    <a:pt x="27581" y="30595"/>
                    <a:pt x="27592" y="30597"/>
                    <a:pt x="27603" y="30602"/>
                  </a:cubicBezTo>
                  <a:cubicBezTo>
                    <a:pt x="27622" y="30585"/>
                    <a:pt x="27641" y="30579"/>
                    <a:pt x="27659" y="30579"/>
                  </a:cubicBezTo>
                  <a:cubicBezTo>
                    <a:pt x="27695" y="30579"/>
                    <a:pt x="27729" y="30605"/>
                    <a:pt x="27761" y="30628"/>
                  </a:cubicBezTo>
                  <a:cubicBezTo>
                    <a:pt x="27778" y="30653"/>
                    <a:pt x="27808" y="30658"/>
                    <a:pt x="27843" y="30658"/>
                  </a:cubicBezTo>
                  <a:cubicBezTo>
                    <a:pt x="27873" y="30658"/>
                    <a:pt x="27907" y="30654"/>
                    <a:pt x="27937" y="30654"/>
                  </a:cubicBezTo>
                  <a:cubicBezTo>
                    <a:pt x="27969" y="30654"/>
                    <a:pt x="27997" y="30659"/>
                    <a:pt x="28012" y="30682"/>
                  </a:cubicBezTo>
                  <a:cubicBezTo>
                    <a:pt x="28030" y="30666"/>
                    <a:pt x="28048" y="30659"/>
                    <a:pt x="28066" y="30659"/>
                  </a:cubicBezTo>
                  <a:cubicBezTo>
                    <a:pt x="28089" y="30659"/>
                    <a:pt x="28111" y="30671"/>
                    <a:pt x="28134" y="30694"/>
                  </a:cubicBezTo>
                  <a:cubicBezTo>
                    <a:pt x="28143" y="30703"/>
                    <a:pt x="28152" y="30706"/>
                    <a:pt x="28161" y="30706"/>
                  </a:cubicBezTo>
                  <a:cubicBezTo>
                    <a:pt x="28181" y="30706"/>
                    <a:pt x="28203" y="30690"/>
                    <a:pt x="28224" y="30690"/>
                  </a:cubicBezTo>
                  <a:cubicBezTo>
                    <a:pt x="28235" y="30690"/>
                    <a:pt x="28245" y="30694"/>
                    <a:pt x="28256" y="30705"/>
                  </a:cubicBezTo>
                  <a:cubicBezTo>
                    <a:pt x="28297" y="30710"/>
                    <a:pt x="28341" y="30698"/>
                    <a:pt x="28390" y="30750"/>
                  </a:cubicBezTo>
                  <a:cubicBezTo>
                    <a:pt x="28411" y="30748"/>
                    <a:pt x="28429" y="30747"/>
                    <a:pt x="28445" y="30747"/>
                  </a:cubicBezTo>
                  <a:cubicBezTo>
                    <a:pt x="28520" y="30747"/>
                    <a:pt x="28532" y="30768"/>
                    <a:pt x="28539" y="30768"/>
                  </a:cubicBezTo>
                  <a:cubicBezTo>
                    <a:pt x="28540" y="30768"/>
                    <a:pt x="28541" y="30768"/>
                    <a:pt x="28542" y="30766"/>
                  </a:cubicBezTo>
                  <a:cubicBezTo>
                    <a:pt x="28546" y="30766"/>
                    <a:pt x="28550" y="30698"/>
                    <a:pt x="28567" y="30698"/>
                  </a:cubicBezTo>
                  <a:cubicBezTo>
                    <a:pt x="28571" y="30698"/>
                    <a:pt x="28575" y="30703"/>
                    <a:pt x="28581" y="30714"/>
                  </a:cubicBezTo>
                  <a:cubicBezTo>
                    <a:pt x="28609" y="30714"/>
                    <a:pt x="28659" y="30699"/>
                    <a:pt x="28749" y="30682"/>
                  </a:cubicBezTo>
                  <a:cubicBezTo>
                    <a:pt x="28788" y="30699"/>
                    <a:pt x="28820" y="30705"/>
                    <a:pt x="28846" y="30705"/>
                  </a:cubicBezTo>
                  <a:cubicBezTo>
                    <a:pt x="28881" y="30705"/>
                    <a:pt x="28907" y="30696"/>
                    <a:pt x="28925" y="30693"/>
                  </a:cubicBezTo>
                  <a:cubicBezTo>
                    <a:pt x="28931" y="30683"/>
                    <a:pt x="28936" y="30679"/>
                    <a:pt x="28941" y="30679"/>
                  </a:cubicBezTo>
                  <a:cubicBezTo>
                    <a:pt x="28972" y="30679"/>
                    <a:pt x="29002" y="30809"/>
                    <a:pt x="29010" y="30825"/>
                  </a:cubicBezTo>
                  <a:cubicBezTo>
                    <a:pt x="29013" y="30827"/>
                    <a:pt x="29016" y="30828"/>
                    <a:pt x="29019" y="30828"/>
                  </a:cubicBezTo>
                  <a:cubicBezTo>
                    <a:pt x="29032" y="30828"/>
                    <a:pt x="29048" y="30811"/>
                    <a:pt x="29136" y="30807"/>
                  </a:cubicBezTo>
                  <a:cubicBezTo>
                    <a:pt x="29143" y="30811"/>
                    <a:pt x="29164" y="30812"/>
                    <a:pt x="29195" y="30812"/>
                  </a:cubicBezTo>
                  <a:cubicBezTo>
                    <a:pt x="29383" y="30812"/>
                    <a:pt x="29937" y="30743"/>
                    <a:pt x="30007" y="30705"/>
                  </a:cubicBezTo>
                  <a:cubicBezTo>
                    <a:pt x="30036" y="30709"/>
                    <a:pt x="30067" y="30755"/>
                    <a:pt x="30103" y="30755"/>
                  </a:cubicBezTo>
                  <a:cubicBezTo>
                    <a:pt x="30118" y="30755"/>
                    <a:pt x="30134" y="30747"/>
                    <a:pt x="30151" y="30723"/>
                  </a:cubicBezTo>
                  <a:cubicBezTo>
                    <a:pt x="30171" y="30696"/>
                    <a:pt x="30192" y="30687"/>
                    <a:pt x="30214" y="30687"/>
                  </a:cubicBezTo>
                  <a:cubicBezTo>
                    <a:pt x="30257" y="30687"/>
                    <a:pt x="30304" y="30722"/>
                    <a:pt x="30358" y="30723"/>
                  </a:cubicBezTo>
                  <a:cubicBezTo>
                    <a:pt x="30362" y="30726"/>
                    <a:pt x="30367" y="30727"/>
                    <a:pt x="30372" y="30727"/>
                  </a:cubicBezTo>
                  <a:cubicBezTo>
                    <a:pt x="30398" y="30727"/>
                    <a:pt x="30427" y="30689"/>
                    <a:pt x="30457" y="30689"/>
                  </a:cubicBezTo>
                  <a:cubicBezTo>
                    <a:pt x="30468" y="30689"/>
                    <a:pt x="30479" y="30694"/>
                    <a:pt x="30490" y="30707"/>
                  </a:cubicBezTo>
                  <a:cubicBezTo>
                    <a:pt x="30507" y="30720"/>
                    <a:pt x="30524" y="30723"/>
                    <a:pt x="30541" y="30723"/>
                  </a:cubicBezTo>
                  <a:cubicBezTo>
                    <a:pt x="30555" y="30723"/>
                    <a:pt x="30569" y="30721"/>
                    <a:pt x="30583" y="30721"/>
                  </a:cubicBezTo>
                  <a:cubicBezTo>
                    <a:pt x="30603" y="30721"/>
                    <a:pt x="30623" y="30724"/>
                    <a:pt x="30644" y="30740"/>
                  </a:cubicBezTo>
                  <a:cubicBezTo>
                    <a:pt x="30663" y="30747"/>
                    <a:pt x="30681" y="30749"/>
                    <a:pt x="30701" y="30749"/>
                  </a:cubicBezTo>
                  <a:cubicBezTo>
                    <a:pt x="30751" y="30749"/>
                    <a:pt x="30804" y="30732"/>
                    <a:pt x="30861" y="30732"/>
                  </a:cubicBezTo>
                  <a:cubicBezTo>
                    <a:pt x="30892" y="30732"/>
                    <a:pt x="30925" y="30737"/>
                    <a:pt x="30959" y="30754"/>
                  </a:cubicBezTo>
                  <a:cubicBezTo>
                    <a:pt x="30995" y="30735"/>
                    <a:pt x="31033" y="30716"/>
                    <a:pt x="31072" y="30716"/>
                  </a:cubicBezTo>
                  <a:cubicBezTo>
                    <a:pt x="31096" y="30716"/>
                    <a:pt x="31121" y="30723"/>
                    <a:pt x="31147" y="30744"/>
                  </a:cubicBezTo>
                  <a:cubicBezTo>
                    <a:pt x="31199" y="30785"/>
                    <a:pt x="31281" y="30800"/>
                    <a:pt x="31379" y="30800"/>
                  </a:cubicBezTo>
                  <a:cubicBezTo>
                    <a:pt x="31604" y="30800"/>
                    <a:pt x="31910" y="30722"/>
                    <a:pt x="32125" y="30722"/>
                  </a:cubicBezTo>
                  <a:cubicBezTo>
                    <a:pt x="32130" y="30722"/>
                    <a:pt x="32134" y="30722"/>
                    <a:pt x="32139" y="30722"/>
                  </a:cubicBezTo>
                  <a:cubicBezTo>
                    <a:pt x="32170" y="30722"/>
                    <a:pt x="32197" y="30725"/>
                    <a:pt x="32221" y="30729"/>
                  </a:cubicBezTo>
                  <a:cubicBezTo>
                    <a:pt x="32220" y="30725"/>
                    <a:pt x="32218" y="30722"/>
                    <a:pt x="32217" y="30715"/>
                  </a:cubicBezTo>
                  <a:cubicBezTo>
                    <a:pt x="32213" y="30705"/>
                    <a:pt x="32210" y="30701"/>
                    <a:pt x="32208" y="30697"/>
                  </a:cubicBezTo>
                  <a:lnTo>
                    <a:pt x="32208" y="30697"/>
                  </a:lnTo>
                  <a:cubicBezTo>
                    <a:pt x="32212" y="30701"/>
                    <a:pt x="32219" y="30706"/>
                    <a:pt x="32230" y="30706"/>
                  </a:cubicBezTo>
                  <a:cubicBezTo>
                    <a:pt x="32234" y="30706"/>
                    <a:pt x="32239" y="30705"/>
                    <a:pt x="32245" y="30703"/>
                  </a:cubicBezTo>
                  <a:cubicBezTo>
                    <a:pt x="32272" y="30686"/>
                    <a:pt x="32311" y="30677"/>
                    <a:pt x="32368" y="30666"/>
                  </a:cubicBezTo>
                  <a:cubicBezTo>
                    <a:pt x="32414" y="30672"/>
                    <a:pt x="32472" y="30712"/>
                    <a:pt x="32544" y="30712"/>
                  </a:cubicBezTo>
                  <a:cubicBezTo>
                    <a:pt x="32561" y="30712"/>
                    <a:pt x="32578" y="30710"/>
                    <a:pt x="32596" y="30705"/>
                  </a:cubicBezTo>
                  <a:cubicBezTo>
                    <a:pt x="32622" y="30716"/>
                    <a:pt x="32647" y="30721"/>
                    <a:pt x="32671" y="30721"/>
                  </a:cubicBezTo>
                  <a:cubicBezTo>
                    <a:pt x="32712" y="30721"/>
                    <a:pt x="32750" y="30708"/>
                    <a:pt x="32785" y="30697"/>
                  </a:cubicBezTo>
                  <a:cubicBezTo>
                    <a:pt x="32789" y="30694"/>
                    <a:pt x="32793" y="30694"/>
                    <a:pt x="32797" y="30693"/>
                  </a:cubicBezTo>
                  <a:cubicBezTo>
                    <a:pt x="32781" y="30670"/>
                    <a:pt x="32778" y="30623"/>
                    <a:pt x="32793" y="30623"/>
                  </a:cubicBezTo>
                  <a:cubicBezTo>
                    <a:pt x="32797" y="30623"/>
                    <a:pt x="32803" y="30627"/>
                    <a:pt x="32810" y="30636"/>
                  </a:cubicBezTo>
                  <a:cubicBezTo>
                    <a:pt x="32839" y="30589"/>
                    <a:pt x="32867" y="30606"/>
                    <a:pt x="32895" y="30579"/>
                  </a:cubicBezTo>
                  <a:cubicBezTo>
                    <a:pt x="32918" y="30600"/>
                    <a:pt x="32942" y="30633"/>
                    <a:pt x="32966" y="30633"/>
                  </a:cubicBezTo>
                  <a:cubicBezTo>
                    <a:pt x="32973" y="30633"/>
                    <a:pt x="32979" y="30631"/>
                    <a:pt x="32986" y="30626"/>
                  </a:cubicBezTo>
                  <a:cubicBezTo>
                    <a:pt x="32990" y="30621"/>
                    <a:pt x="32995" y="30620"/>
                    <a:pt x="32999" y="30620"/>
                  </a:cubicBezTo>
                  <a:cubicBezTo>
                    <a:pt x="33004" y="30620"/>
                    <a:pt x="33010" y="30622"/>
                    <a:pt x="33015" y="30626"/>
                  </a:cubicBezTo>
                  <a:cubicBezTo>
                    <a:pt x="33045" y="30626"/>
                    <a:pt x="33069" y="30646"/>
                    <a:pt x="33085" y="30681"/>
                  </a:cubicBezTo>
                  <a:cubicBezTo>
                    <a:pt x="33102" y="30694"/>
                    <a:pt x="33111" y="30703"/>
                    <a:pt x="33112" y="30711"/>
                  </a:cubicBezTo>
                  <a:cubicBezTo>
                    <a:pt x="33214" y="30764"/>
                    <a:pt x="33469" y="30797"/>
                    <a:pt x="33707" y="30797"/>
                  </a:cubicBezTo>
                  <a:cubicBezTo>
                    <a:pt x="33904" y="30797"/>
                    <a:pt x="34089" y="30774"/>
                    <a:pt x="34167" y="30723"/>
                  </a:cubicBezTo>
                  <a:cubicBezTo>
                    <a:pt x="34187" y="30747"/>
                    <a:pt x="34208" y="30756"/>
                    <a:pt x="34229" y="30756"/>
                  </a:cubicBezTo>
                  <a:cubicBezTo>
                    <a:pt x="34287" y="30756"/>
                    <a:pt x="34349" y="30687"/>
                    <a:pt x="34414" y="30687"/>
                  </a:cubicBezTo>
                  <a:cubicBezTo>
                    <a:pt x="34420" y="30687"/>
                    <a:pt x="34426" y="30687"/>
                    <a:pt x="34433" y="30689"/>
                  </a:cubicBezTo>
                  <a:cubicBezTo>
                    <a:pt x="34494" y="30629"/>
                    <a:pt x="34559" y="30595"/>
                    <a:pt x="34627" y="30595"/>
                  </a:cubicBezTo>
                  <a:cubicBezTo>
                    <a:pt x="34666" y="30595"/>
                    <a:pt x="34705" y="30606"/>
                    <a:pt x="34746" y="30630"/>
                  </a:cubicBezTo>
                  <a:cubicBezTo>
                    <a:pt x="34802" y="30679"/>
                    <a:pt x="34861" y="30703"/>
                    <a:pt x="34922" y="30705"/>
                  </a:cubicBezTo>
                  <a:cubicBezTo>
                    <a:pt x="34923" y="30705"/>
                    <a:pt x="34925" y="30705"/>
                    <a:pt x="34927" y="30705"/>
                  </a:cubicBezTo>
                  <a:cubicBezTo>
                    <a:pt x="34987" y="30705"/>
                    <a:pt x="35048" y="30681"/>
                    <a:pt x="35113" y="30636"/>
                  </a:cubicBezTo>
                  <a:cubicBezTo>
                    <a:pt x="35179" y="30683"/>
                    <a:pt x="35234" y="30699"/>
                    <a:pt x="35279" y="30699"/>
                  </a:cubicBezTo>
                  <a:cubicBezTo>
                    <a:pt x="35371" y="30699"/>
                    <a:pt x="35426" y="30635"/>
                    <a:pt x="35460" y="30623"/>
                  </a:cubicBezTo>
                  <a:cubicBezTo>
                    <a:pt x="35481" y="30652"/>
                    <a:pt x="35493" y="30660"/>
                    <a:pt x="35501" y="30660"/>
                  </a:cubicBezTo>
                  <a:cubicBezTo>
                    <a:pt x="35513" y="30660"/>
                    <a:pt x="35515" y="30641"/>
                    <a:pt x="35518" y="30639"/>
                  </a:cubicBezTo>
                  <a:cubicBezTo>
                    <a:pt x="35520" y="30631"/>
                    <a:pt x="35524" y="30615"/>
                    <a:pt x="35538" y="30615"/>
                  </a:cubicBezTo>
                  <a:cubicBezTo>
                    <a:pt x="35548" y="30615"/>
                    <a:pt x="35564" y="30622"/>
                    <a:pt x="35587" y="30646"/>
                  </a:cubicBezTo>
                  <a:cubicBezTo>
                    <a:pt x="35712" y="30764"/>
                    <a:pt x="36564" y="30824"/>
                    <a:pt x="36761" y="30827"/>
                  </a:cubicBezTo>
                  <a:cubicBezTo>
                    <a:pt x="36867" y="30828"/>
                    <a:pt x="36971" y="30828"/>
                    <a:pt x="37077" y="30829"/>
                  </a:cubicBezTo>
                  <a:cubicBezTo>
                    <a:pt x="37077" y="30829"/>
                    <a:pt x="37078" y="30829"/>
                    <a:pt x="37078" y="30829"/>
                  </a:cubicBezTo>
                  <a:cubicBezTo>
                    <a:pt x="37156" y="30829"/>
                    <a:pt x="37343" y="30622"/>
                    <a:pt x="37404" y="30622"/>
                  </a:cubicBezTo>
                  <a:cubicBezTo>
                    <a:pt x="37411" y="30622"/>
                    <a:pt x="37417" y="30625"/>
                    <a:pt x="37420" y="30632"/>
                  </a:cubicBezTo>
                  <a:cubicBezTo>
                    <a:pt x="37434" y="30664"/>
                    <a:pt x="37448" y="30671"/>
                    <a:pt x="37462" y="30671"/>
                  </a:cubicBezTo>
                  <a:cubicBezTo>
                    <a:pt x="37474" y="30671"/>
                    <a:pt x="37486" y="30667"/>
                    <a:pt x="37499" y="30667"/>
                  </a:cubicBezTo>
                  <a:cubicBezTo>
                    <a:pt x="37511" y="30667"/>
                    <a:pt x="37523" y="30671"/>
                    <a:pt x="37535" y="30687"/>
                  </a:cubicBezTo>
                  <a:cubicBezTo>
                    <a:pt x="37545" y="30698"/>
                    <a:pt x="37556" y="30702"/>
                    <a:pt x="37566" y="30702"/>
                  </a:cubicBezTo>
                  <a:cubicBezTo>
                    <a:pt x="37598" y="30702"/>
                    <a:pt x="37633" y="30662"/>
                    <a:pt x="37669" y="30654"/>
                  </a:cubicBezTo>
                  <a:cubicBezTo>
                    <a:pt x="37683" y="30627"/>
                    <a:pt x="37698" y="30617"/>
                    <a:pt x="37713" y="30617"/>
                  </a:cubicBezTo>
                  <a:cubicBezTo>
                    <a:pt x="37749" y="30617"/>
                    <a:pt x="37787" y="30674"/>
                    <a:pt x="37827" y="30679"/>
                  </a:cubicBezTo>
                  <a:cubicBezTo>
                    <a:pt x="37847" y="30706"/>
                    <a:pt x="37866" y="30714"/>
                    <a:pt x="37886" y="30714"/>
                  </a:cubicBezTo>
                  <a:cubicBezTo>
                    <a:pt x="37913" y="30714"/>
                    <a:pt x="37940" y="30701"/>
                    <a:pt x="37969" y="30701"/>
                  </a:cubicBezTo>
                  <a:cubicBezTo>
                    <a:pt x="37983" y="30701"/>
                    <a:pt x="37997" y="30704"/>
                    <a:pt x="38011" y="30713"/>
                  </a:cubicBezTo>
                  <a:cubicBezTo>
                    <a:pt x="38077" y="30746"/>
                    <a:pt x="38131" y="30781"/>
                    <a:pt x="38177" y="30785"/>
                  </a:cubicBezTo>
                  <a:cubicBezTo>
                    <a:pt x="38178" y="30785"/>
                    <a:pt x="38179" y="30785"/>
                    <a:pt x="38179" y="30785"/>
                  </a:cubicBezTo>
                  <a:cubicBezTo>
                    <a:pt x="38207" y="30785"/>
                    <a:pt x="38232" y="30826"/>
                    <a:pt x="38254" y="30826"/>
                  </a:cubicBezTo>
                  <a:cubicBezTo>
                    <a:pt x="38267" y="30826"/>
                    <a:pt x="38279" y="30812"/>
                    <a:pt x="38290" y="30764"/>
                  </a:cubicBezTo>
                  <a:cubicBezTo>
                    <a:pt x="38300" y="30777"/>
                    <a:pt x="38310" y="30782"/>
                    <a:pt x="38319" y="30782"/>
                  </a:cubicBezTo>
                  <a:cubicBezTo>
                    <a:pt x="38347" y="30782"/>
                    <a:pt x="38367" y="30732"/>
                    <a:pt x="38380" y="30732"/>
                  </a:cubicBezTo>
                  <a:cubicBezTo>
                    <a:pt x="38386" y="30732"/>
                    <a:pt x="38390" y="30739"/>
                    <a:pt x="38394" y="30761"/>
                  </a:cubicBezTo>
                  <a:cubicBezTo>
                    <a:pt x="38404" y="30750"/>
                    <a:pt x="38409" y="30747"/>
                    <a:pt x="38411" y="30747"/>
                  </a:cubicBezTo>
                  <a:cubicBezTo>
                    <a:pt x="38413" y="30747"/>
                    <a:pt x="38414" y="30748"/>
                    <a:pt x="38416" y="30748"/>
                  </a:cubicBezTo>
                  <a:cubicBezTo>
                    <a:pt x="38419" y="30748"/>
                    <a:pt x="38424" y="30743"/>
                    <a:pt x="38442" y="30711"/>
                  </a:cubicBezTo>
                  <a:cubicBezTo>
                    <a:pt x="38454" y="30643"/>
                    <a:pt x="38472" y="30597"/>
                    <a:pt x="38498" y="30597"/>
                  </a:cubicBezTo>
                  <a:cubicBezTo>
                    <a:pt x="38516" y="30597"/>
                    <a:pt x="38538" y="30617"/>
                    <a:pt x="38564" y="30663"/>
                  </a:cubicBezTo>
                  <a:cubicBezTo>
                    <a:pt x="38565" y="30663"/>
                    <a:pt x="38565" y="30663"/>
                    <a:pt x="38566" y="30663"/>
                  </a:cubicBezTo>
                  <a:cubicBezTo>
                    <a:pt x="38600" y="30663"/>
                    <a:pt x="38695" y="30749"/>
                    <a:pt x="38745" y="30776"/>
                  </a:cubicBezTo>
                  <a:cubicBezTo>
                    <a:pt x="38760" y="30764"/>
                    <a:pt x="38776" y="30759"/>
                    <a:pt x="38792" y="30759"/>
                  </a:cubicBezTo>
                  <a:cubicBezTo>
                    <a:pt x="38832" y="30759"/>
                    <a:pt x="38877" y="30785"/>
                    <a:pt x="38927" y="30786"/>
                  </a:cubicBezTo>
                  <a:cubicBezTo>
                    <a:pt x="39036" y="30714"/>
                    <a:pt x="39375" y="30671"/>
                    <a:pt x="39435" y="30651"/>
                  </a:cubicBezTo>
                  <a:cubicBezTo>
                    <a:pt x="39451" y="30666"/>
                    <a:pt x="39465" y="30671"/>
                    <a:pt x="39478" y="30671"/>
                  </a:cubicBezTo>
                  <a:cubicBezTo>
                    <a:pt x="39511" y="30671"/>
                    <a:pt x="39535" y="30638"/>
                    <a:pt x="39553" y="30638"/>
                  </a:cubicBezTo>
                  <a:cubicBezTo>
                    <a:pt x="39555" y="30638"/>
                    <a:pt x="39558" y="30638"/>
                    <a:pt x="39559" y="30639"/>
                  </a:cubicBezTo>
                  <a:cubicBezTo>
                    <a:pt x="39566" y="30638"/>
                    <a:pt x="39572" y="30635"/>
                    <a:pt x="39577" y="30632"/>
                  </a:cubicBezTo>
                  <a:lnTo>
                    <a:pt x="39577" y="30632"/>
                  </a:lnTo>
                  <a:cubicBezTo>
                    <a:pt x="39574" y="30642"/>
                    <a:pt x="39573" y="30652"/>
                    <a:pt x="39570" y="30666"/>
                  </a:cubicBezTo>
                  <a:cubicBezTo>
                    <a:pt x="39565" y="30673"/>
                    <a:pt x="39570" y="30686"/>
                    <a:pt x="39606" y="30698"/>
                  </a:cubicBezTo>
                  <a:cubicBezTo>
                    <a:pt x="39643" y="30711"/>
                    <a:pt x="39711" y="30725"/>
                    <a:pt x="39833" y="30730"/>
                  </a:cubicBezTo>
                  <a:cubicBezTo>
                    <a:pt x="39857" y="30770"/>
                    <a:pt x="39879" y="30784"/>
                    <a:pt x="39902" y="30784"/>
                  </a:cubicBezTo>
                  <a:cubicBezTo>
                    <a:pt x="39929" y="30784"/>
                    <a:pt x="39956" y="30761"/>
                    <a:pt x="39980" y="30737"/>
                  </a:cubicBezTo>
                  <a:cubicBezTo>
                    <a:pt x="40000" y="30739"/>
                    <a:pt x="40118" y="30746"/>
                    <a:pt x="40245" y="30746"/>
                  </a:cubicBezTo>
                  <a:cubicBezTo>
                    <a:pt x="40403" y="30746"/>
                    <a:pt x="40577" y="30735"/>
                    <a:pt x="40598" y="30689"/>
                  </a:cubicBezTo>
                  <a:cubicBezTo>
                    <a:pt x="40640" y="30678"/>
                    <a:pt x="40678" y="30672"/>
                    <a:pt x="40714" y="30672"/>
                  </a:cubicBezTo>
                  <a:cubicBezTo>
                    <a:pt x="40743" y="30672"/>
                    <a:pt x="40770" y="30676"/>
                    <a:pt x="40797" y="30685"/>
                  </a:cubicBezTo>
                  <a:cubicBezTo>
                    <a:pt x="40849" y="30666"/>
                    <a:pt x="41388" y="30503"/>
                    <a:pt x="41577" y="30503"/>
                  </a:cubicBezTo>
                  <a:cubicBezTo>
                    <a:pt x="41608" y="30503"/>
                    <a:pt x="41630" y="30507"/>
                    <a:pt x="41639" y="30517"/>
                  </a:cubicBezTo>
                  <a:cubicBezTo>
                    <a:pt x="41668" y="30560"/>
                    <a:pt x="41699" y="30537"/>
                    <a:pt x="41732" y="30573"/>
                  </a:cubicBezTo>
                  <a:cubicBezTo>
                    <a:pt x="41766" y="30541"/>
                    <a:pt x="41801" y="30524"/>
                    <a:pt x="41838" y="30500"/>
                  </a:cubicBezTo>
                  <a:cubicBezTo>
                    <a:pt x="41851" y="30494"/>
                    <a:pt x="41864" y="30492"/>
                    <a:pt x="41878" y="30492"/>
                  </a:cubicBezTo>
                  <a:cubicBezTo>
                    <a:pt x="41922" y="30492"/>
                    <a:pt x="41971" y="30515"/>
                    <a:pt x="42025" y="30515"/>
                  </a:cubicBezTo>
                  <a:cubicBezTo>
                    <a:pt x="42052" y="30515"/>
                    <a:pt x="42080" y="30509"/>
                    <a:pt x="42110" y="30492"/>
                  </a:cubicBezTo>
                  <a:cubicBezTo>
                    <a:pt x="42116" y="30493"/>
                    <a:pt x="42121" y="30494"/>
                    <a:pt x="42127" y="30494"/>
                  </a:cubicBezTo>
                  <a:cubicBezTo>
                    <a:pt x="42163" y="30494"/>
                    <a:pt x="42200" y="30468"/>
                    <a:pt x="42241" y="30468"/>
                  </a:cubicBezTo>
                  <a:cubicBezTo>
                    <a:pt x="42256" y="30468"/>
                    <a:pt x="42272" y="30472"/>
                    <a:pt x="42288" y="30482"/>
                  </a:cubicBezTo>
                  <a:cubicBezTo>
                    <a:pt x="42347" y="30476"/>
                    <a:pt x="42843" y="30409"/>
                    <a:pt x="42964" y="30409"/>
                  </a:cubicBezTo>
                  <a:cubicBezTo>
                    <a:pt x="42976" y="30409"/>
                    <a:pt x="42984" y="30410"/>
                    <a:pt x="42988" y="30411"/>
                  </a:cubicBezTo>
                  <a:cubicBezTo>
                    <a:pt x="42995" y="30417"/>
                    <a:pt x="43020" y="30419"/>
                    <a:pt x="43058" y="30419"/>
                  </a:cubicBezTo>
                  <a:cubicBezTo>
                    <a:pt x="43192" y="30419"/>
                    <a:pt x="43489" y="30388"/>
                    <a:pt x="43728" y="30354"/>
                  </a:cubicBezTo>
                  <a:lnTo>
                    <a:pt x="43766" y="30354"/>
                  </a:lnTo>
                  <a:lnTo>
                    <a:pt x="44078" y="30359"/>
                  </a:lnTo>
                  <a:cubicBezTo>
                    <a:pt x="44078" y="30358"/>
                    <a:pt x="44077" y="30355"/>
                    <a:pt x="44075" y="30354"/>
                  </a:cubicBezTo>
                  <a:lnTo>
                    <a:pt x="44385" y="30354"/>
                  </a:lnTo>
                  <a:cubicBezTo>
                    <a:pt x="44378" y="30356"/>
                    <a:pt x="44371" y="30360"/>
                    <a:pt x="44366" y="30364"/>
                  </a:cubicBezTo>
                  <a:lnTo>
                    <a:pt x="44453" y="30366"/>
                  </a:lnTo>
                  <a:cubicBezTo>
                    <a:pt x="44450" y="30362"/>
                    <a:pt x="44448" y="30356"/>
                    <a:pt x="44445" y="30354"/>
                  </a:cubicBezTo>
                  <a:lnTo>
                    <a:pt x="44618" y="30354"/>
                  </a:lnTo>
                  <a:cubicBezTo>
                    <a:pt x="44615" y="30359"/>
                    <a:pt x="44611" y="30364"/>
                    <a:pt x="44610" y="30368"/>
                  </a:cubicBezTo>
                  <a:lnTo>
                    <a:pt x="44666" y="30370"/>
                  </a:lnTo>
                  <a:cubicBezTo>
                    <a:pt x="44659" y="30366"/>
                    <a:pt x="44651" y="30359"/>
                    <a:pt x="44645" y="30354"/>
                  </a:cubicBezTo>
                  <a:lnTo>
                    <a:pt x="44815" y="30354"/>
                  </a:lnTo>
                  <a:cubicBezTo>
                    <a:pt x="44812" y="30355"/>
                    <a:pt x="44808" y="30356"/>
                    <a:pt x="44807" y="30359"/>
                  </a:cubicBezTo>
                  <a:cubicBezTo>
                    <a:pt x="44799" y="30364"/>
                    <a:pt x="44792" y="30367"/>
                    <a:pt x="44784" y="30371"/>
                  </a:cubicBezTo>
                  <a:lnTo>
                    <a:pt x="45360" y="30382"/>
                  </a:lnTo>
                  <a:cubicBezTo>
                    <a:pt x="45351" y="30363"/>
                    <a:pt x="45341" y="30357"/>
                    <a:pt x="45331" y="30357"/>
                  </a:cubicBezTo>
                  <a:cubicBezTo>
                    <a:pt x="45313" y="30357"/>
                    <a:pt x="45295" y="30379"/>
                    <a:pt x="45276" y="30379"/>
                  </a:cubicBezTo>
                  <a:cubicBezTo>
                    <a:pt x="45266" y="30379"/>
                    <a:pt x="45255" y="30373"/>
                    <a:pt x="45245" y="30354"/>
                  </a:cubicBezTo>
                  <a:cubicBezTo>
                    <a:pt x="45215" y="30366"/>
                    <a:pt x="45187" y="30370"/>
                    <a:pt x="45159" y="30370"/>
                  </a:cubicBezTo>
                  <a:cubicBezTo>
                    <a:pt x="45107" y="30370"/>
                    <a:pt x="45058" y="30356"/>
                    <a:pt x="45010" y="30354"/>
                  </a:cubicBezTo>
                  <a:lnTo>
                    <a:pt x="45009" y="30354"/>
                  </a:lnTo>
                  <a:lnTo>
                    <a:pt x="46752" y="30352"/>
                  </a:lnTo>
                  <a:lnTo>
                    <a:pt x="46752" y="30352"/>
                  </a:lnTo>
                  <a:cubicBezTo>
                    <a:pt x="46752" y="30371"/>
                    <a:pt x="46752" y="30389"/>
                    <a:pt x="46751" y="30406"/>
                  </a:cubicBezTo>
                  <a:lnTo>
                    <a:pt x="46756" y="30406"/>
                  </a:lnTo>
                  <a:cubicBezTo>
                    <a:pt x="46755" y="30404"/>
                    <a:pt x="46755" y="30383"/>
                    <a:pt x="46755" y="30355"/>
                  </a:cubicBezTo>
                  <a:lnTo>
                    <a:pt x="46755" y="30327"/>
                  </a:lnTo>
                  <a:lnTo>
                    <a:pt x="46755" y="30280"/>
                  </a:lnTo>
                  <a:lnTo>
                    <a:pt x="46755" y="30277"/>
                  </a:lnTo>
                  <a:lnTo>
                    <a:pt x="46755" y="30216"/>
                  </a:lnTo>
                  <a:lnTo>
                    <a:pt x="46755" y="30143"/>
                  </a:lnTo>
                  <a:lnTo>
                    <a:pt x="46755" y="29870"/>
                  </a:lnTo>
                  <a:lnTo>
                    <a:pt x="47179" y="829"/>
                  </a:lnTo>
                  <a:lnTo>
                    <a:pt x="0" y="0"/>
                  </a:lnTo>
                  <a:close/>
                </a:path>
              </a:pathLst>
            </a:custGeom>
            <a:solidFill>
              <a:schemeClr val="lt1"/>
            </a:solidFill>
            <a:ln>
              <a:noFill/>
            </a:ln>
            <a:effectLst>
              <a:outerShdw blurRad="57150" dist="57150" dir="348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836083">
              <a:off x="8090429" y="-112155"/>
              <a:ext cx="937139" cy="834721"/>
            </a:xfrm>
            <a:custGeom>
              <a:avLst/>
              <a:gdLst/>
              <a:ahLst/>
              <a:cxnLst/>
              <a:rect l="l" t="t" r="r" b="b"/>
              <a:pathLst>
                <a:path w="20359" h="18134" extrusionOk="0">
                  <a:moveTo>
                    <a:pt x="18882" y="15810"/>
                  </a:moveTo>
                  <a:cubicBezTo>
                    <a:pt x="18882" y="15810"/>
                    <a:pt x="18882" y="15810"/>
                    <a:pt x="18882" y="15811"/>
                  </a:cubicBezTo>
                  <a:lnTo>
                    <a:pt x="18882" y="15811"/>
                  </a:lnTo>
                  <a:cubicBezTo>
                    <a:pt x="18882" y="15810"/>
                    <a:pt x="18882" y="15810"/>
                    <a:pt x="18882" y="15810"/>
                  </a:cubicBezTo>
                  <a:close/>
                  <a:moveTo>
                    <a:pt x="3411" y="0"/>
                  </a:moveTo>
                  <a:cubicBezTo>
                    <a:pt x="3385" y="0"/>
                    <a:pt x="3348" y="13"/>
                    <a:pt x="3304" y="34"/>
                  </a:cubicBezTo>
                  <a:cubicBezTo>
                    <a:pt x="3289" y="42"/>
                    <a:pt x="3273" y="50"/>
                    <a:pt x="3255" y="61"/>
                  </a:cubicBezTo>
                  <a:cubicBezTo>
                    <a:pt x="3160" y="115"/>
                    <a:pt x="3044" y="199"/>
                    <a:pt x="2931" y="287"/>
                  </a:cubicBezTo>
                  <a:cubicBezTo>
                    <a:pt x="2913" y="302"/>
                    <a:pt x="2895" y="317"/>
                    <a:pt x="2876" y="332"/>
                  </a:cubicBezTo>
                  <a:cubicBezTo>
                    <a:pt x="2807" y="388"/>
                    <a:pt x="2738" y="445"/>
                    <a:pt x="2681" y="498"/>
                  </a:cubicBezTo>
                  <a:cubicBezTo>
                    <a:pt x="2635" y="538"/>
                    <a:pt x="2596" y="574"/>
                    <a:pt x="2566" y="605"/>
                  </a:cubicBezTo>
                  <a:cubicBezTo>
                    <a:pt x="2554" y="616"/>
                    <a:pt x="2543" y="626"/>
                    <a:pt x="2531" y="637"/>
                  </a:cubicBezTo>
                  <a:cubicBezTo>
                    <a:pt x="2512" y="654"/>
                    <a:pt x="2493" y="672"/>
                    <a:pt x="2473" y="689"/>
                  </a:cubicBezTo>
                  <a:cubicBezTo>
                    <a:pt x="2454" y="705"/>
                    <a:pt x="2437" y="721"/>
                    <a:pt x="2417" y="737"/>
                  </a:cubicBezTo>
                  <a:cubicBezTo>
                    <a:pt x="2406" y="747"/>
                    <a:pt x="2395" y="756"/>
                    <a:pt x="2383" y="766"/>
                  </a:cubicBezTo>
                  <a:cubicBezTo>
                    <a:pt x="2303" y="831"/>
                    <a:pt x="2215" y="897"/>
                    <a:pt x="2130" y="952"/>
                  </a:cubicBezTo>
                  <a:cubicBezTo>
                    <a:pt x="2115" y="961"/>
                    <a:pt x="2101" y="971"/>
                    <a:pt x="2086" y="980"/>
                  </a:cubicBezTo>
                  <a:cubicBezTo>
                    <a:pt x="2086" y="980"/>
                    <a:pt x="2085" y="981"/>
                    <a:pt x="2083" y="981"/>
                  </a:cubicBezTo>
                  <a:cubicBezTo>
                    <a:pt x="2062" y="995"/>
                    <a:pt x="2042" y="1007"/>
                    <a:pt x="2022" y="1017"/>
                  </a:cubicBezTo>
                  <a:cubicBezTo>
                    <a:pt x="2016" y="1020"/>
                    <a:pt x="2011" y="1023"/>
                    <a:pt x="2007" y="1026"/>
                  </a:cubicBezTo>
                  <a:cubicBezTo>
                    <a:pt x="1990" y="1035"/>
                    <a:pt x="1973" y="1043"/>
                    <a:pt x="1957" y="1051"/>
                  </a:cubicBezTo>
                  <a:cubicBezTo>
                    <a:pt x="1952" y="1052"/>
                    <a:pt x="1947" y="1055"/>
                    <a:pt x="1943" y="1058"/>
                  </a:cubicBezTo>
                  <a:cubicBezTo>
                    <a:pt x="1896" y="1078"/>
                    <a:pt x="1856" y="1090"/>
                    <a:pt x="1822" y="1092"/>
                  </a:cubicBezTo>
                  <a:cubicBezTo>
                    <a:pt x="1795" y="1094"/>
                    <a:pt x="1767" y="1105"/>
                    <a:pt x="1739" y="1121"/>
                  </a:cubicBezTo>
                  <a:cubicBezTo>
                    <a:pt x="1593" y="1204"/>
                    <a:pt x="1451" y="1442"/>
                    <a:pt x="1451" y="1442"/>
                  </a:cubicBezTo>
                  <a:cubicBezTo>
                    <a:pt x="1451" y="1442"/>
                    <a:pt x="1384" y="1504"/>
                    <a:pt x="1290" y="1579"/>
                  </a:cubicBezTo>
                  <a:cubicBezTo>
                    <a:pt x="1270" y="1595"/>
                    <a:pt x="1249" y="1612"/>
                    <a:pt x="1226" y="1630"/>
                  </a:cubicBezTo>
                  <a:cubicBezTo>
                    <a:pt x="1179" y="1663"/>
                    <a:pt x="1129" y="1698"/>
                    <a:pt x="1080" y="1730"/>
                  </a:cubicBezTo>
                  <a:cubicBezTo>
                    <a:pt x="983" y="1790"/>
                    <a:pt x="885" y="1836"/>
                    <a:pt x="813" y="1836"/>
                  </a:cubicBezTo>
                  <a:cubicBezTo>
                    <a:pt x="809" y="1836"/>
                    <a:pt x="805" y="1836"/>
                    <a:pt x="801" y="1836"/>
                  </a:cubicBezTo>
                  <a:cubicBezTo>
                    <a:pt x="779" y="1833"/>
                    <a:pt x="758" y="1828"/>
                    <a:pt x="741" y="1815"/>
                  </a:cubicBezTo>
                  <a:cubicBezTo>
                    <a:pt x="738" y="1813"/>
                    <a:pt x="736" y="1812"/>
                    <a:pt x="734" y="1809"/>
                  </a:cubicBezTo>
                  <a:cubicBezTo>
                    <a:pt x="724" y="1804"/>
                    <a:pt x="715" y="1801"/>
                    <a:pt x="706" y="1801"/>
                  </a:cubicBezTo>
                  <a:cubicBezTo>
                    <a:pt x="703" y="1801"/>
                    <a:pt x="700" y="1802"/>
                    <a:pt x="697" y="1802"/>
                  </a:cubicBezTo>
                  <a:cubicBezTo>
                    <a:pt x="628" y="1817"/>
                    <a:pt x="574" y="1989"/>
                    <a:pt x="533" y="2190"/>
                  </a:cubicBezTo>
                  <a:cubicBezTo>
                    <a:pt x="532" y="2195"/>
                    <a:pt x="531" y="2200"/>
                    <a:pt x="529" y="2206"/>
                  </a:cubicBezTo>
                  <a:cubicBezTo>
                    <a:pt x="524" y="2235"/>
                    <a:pt x="519" y="2265"/>
                    <a:pt x="513" y="2293"/>
                  </a:cubicBezTo>
                  <a:cubicBezTo>
                    <a:pt x="508" y="2324"/>
                    <a:pt x="504" y="2354"/>
                    <a:pt x="499" y="2384"/>
                  </a:cubicBezTo>
                  <a:cubicBezTo>
                    <a:pt x="492" y="2423"/>
                    <a:pt x="486" y="2460"/>
                    <a:pt x="481" y="2496"/>
                  </a:cubicBezTo>
                  <a:cubicBezTo>
                    <a:pt x="465" y="2610"/>
                    <a:pt x="453" y="2713"/>
                    <a:pt x="445" y="2779"/>
                  </a:cubicBezTo>
                  <a:cubicBezTo>
                    <a:pt x="440" y="2825"/>
                    <a:pt x="421" y="2892"/>
                    <a:pt x="394" y="2972"/>
                  </a:cubicBezTo>
                  <a:cubicBezTo>
                    <a:pt x="273" y="3328"/>
                    <a:pt x="0" y="3947"/>
                    <a:pt x="86" y="4183"/>
                  </a:cubicBezTo>
                  <a:cubicBezTo>
                    <a:pt x="180" y="4440"/>
                    <a:pt x="166" y="4785"/>
                    <a:pt x="213" y="4888"/>
                  </a:cubicBezTo>
                  <a:cubicBezTo>
                    <a:pt x="219" y="4900"/>
                    <a:pt x="225" y="4909"/>
                    <a:pt x="233" y="4914"/>
                  </a:cubicBezTo>
                  <a:cubicBezTo>
                    <a:pt x="241" y="4920"/>
                    <a:pt x="319" y="4973"/>
                    <a:pt x="445" y="5065"/>
                  </a:cubicBezTo>
                  <a:cubicBezTo>
                    <a:pt x="450" y="5069"/>
                    <a:pt x="457" y="5073"/>
                    <a:pt x="462" y="5078"/>
                  </a:cubicBezTo>
                  <a:cubicBezTo>
                    <a:pt x="722" y="5263"/>
                    <a:pt x="1180" y="5591"/>
                    <a:pt x="1728" y="5988"/>
                  </a:cubicBezTo>
                  <a:cubicBezTo>
                    <a:pt x="1751" y="6004"/>
                    <a:pt x="1773" y="6020"/>
                    <a:pt x="1795" y="6036"/>
                  </a:cubicBezTo>
                  <a:cubicBezTo>
                    <a:pt x="1823" y="6056"/>
                    <a:pt x="1852" y="6076"/>
                    <a:pt x="1880" y="6096"/>
                  </a:cubicBezTo>
                  <a:cubicBezTo>
                    <a:pt x="2622" y="6633"/>
                    <a:pt x="3503" y="7275"/>
                    <a:pt x="4279" y="7850"/>
                  </a:cubicBezTo>
                  <a:cubicBezTo>
                    <a:pt x="4286" y="7855"/>
                    <a:pt x="4294" y="7860"/>
                    <a:pt x="4300" y="7866"/>
                  </a:cubicBezTo>
                  <a:cubicBezTo>
                    <a:pt x="4329" y="7887"/>
                    <a:pt x="4355" y="7907"/>
                    <a:pt x="4382" y="7927"/>
                  </a:cubicBezTo>
                  <a:cubicBezTo>
                    <a:pt x="4390" y="7933"/>
                    <a:pt x="4398" y="7939"/>
                    <a:pt x="4406" y="7945"/>
                  </a:cubicBezTo>
                  <a:cubicBezTo>
                    <a:pt x="4430" y="7962"/>
                    <a:pt x="4454" y="7981"/>
                    <a:pt x="4479" y="7998"/>
                  </a:cubicBezTo>
                  <a:cubicBezTo>
                    <a:pt x="4611" y="8097"/>
                    <a:pt x="4740" y="8194"/>
                    <a:pt x="4863" y="8286"/>
                  </a:cubicBezTo>
                  <a:cubicBezTo>
                    <a:pt x="4866" y="8288"/>
                    <a:pt x="4870" y="8290"/>
                    <a:pt x="4872" y="8293"/>
                  </a:cubicBezTo>
                  <a:cubicBezTo>
                    <a:pt x="4937" y="8341"/>
                    <a:pt x="5000" y="8389"/>
                    <a:pt x="5061" y="8435"/>
                  </a:cubicBezTo>
                  <a:cubicBezTo>
                    <a:pt x="5083" y="8452"/>
                    <a:pt x="5106" y="8469"/>
                    <a:pt x="5127" y="8485"/>
                  </a:cubicBezTo>
                  <a:lnTo>
                    <a:pt x="5131" y="8489"/>
                  </a:lnTo>
                  <a:cubicBezTo>
                    <a:pt x="5142" y="8497"/>
                    <a:pt x="5152" y="8505"/>
                    <a:pt x="5163" y="8513"/>
                  </a:cubicBezTo>
                  <a:cubicBezTo>
                    <a:pt x="5506" y="8773"/>
                    <a:pt x="5791" y="8995"/>
                    <a:pt x="5982" y="9153"/>
                  </a:cubicBezTo>
                  <a:cubicBezTo>
                    <a:pt x="5983" y="9154"/>
                    <a:pt x="5984" y="9154"/>
                    <a:pt x="5986" y="9156"/>
                  </a:cubicBezTo>
                  <a:cubicBezTo>
                    <a:pt x="5994" y="9162"/>
                    <a:pt x="6002" y="9169"/>
                    <a:pt x="6010" y="9176"/>
                  </a:cubicBezTo>
                  <a:cubicBezTo>
                    <a:pt x="6012" y="9179"/>
                    <a:pt x="6014" y="9180"/>
                    <a:pt x="6016" y="9181"/>
                  </a:cubicBezTo>
                  <a:cubicBezTo>
                    <a:pt x="6023" y="9187"/>
                    <a:pt x="6030" y="9193"/>
                    <a:pt x="6037" y="9199"/>
                  </a:cubicBezTo>
                  <a:cubicBezTo>
                    <a:pt x="6039" y="9201"/>
                    <a:pt x="6042" y="9203"/>
                    <a:pt x="6045" y="9205"/>
                  </a:cubicBezTo>
                  <a:cubicBezTo>
                    <a:pt x="6050" y="9211"/>
                    <a:pt x="6055" y="9215"/>
                    <a:pt x="6061" y="9220"/>
                  </a:cubicBezTo>
                  <a:cubicBezTo>
                    <a:pt x="6065" y="9223"/>
                    <a:pt x="6067" y="9225"/>
                    <a:pt x="6071" y="9228"/>
                  </a:cubicBezTo>
                  <a:cubicBezTo>
                    <a:pt x="6075" y="9232"/>
                    <a:pt x="6081" y="9236"/>
                    <a:pt x="6085" y="9240"/>
                  </a:cubicBezTo>
                  <a:cubicBezTo>
                    <a:pt x="6089" y="9243"/>
                    <a:pt x="6091" y="9246"/>
                    <a:pt x="6096" y="9248"/>
                  </a:cubicBezTo>
                  <a:cubicBezTo>
                    <a:pt x="6100" y="9252"/>
                    <a:pt x="6104" y="9256"/>
                    <a:pt x="6106" y="9259"/>
                  </a:cubicBezTo>
                  <a:cubicBezTo>
                    <a:pt x="6110" y="9262"/>
                    <a:pt x="6114" y="9266"/>
                    <a:pt x="6117" y="9268"/>
                  </a:cubicBezTo>
                  <a:cubicBezTo>
                    <a:pt x="6121" y="9271"/>
                    <a:pt x="6124" y="9274"/>
                    <a:pt x="6128" y="9278"/>
                  </a:cubicBezTo>
                  <a:cubicBezTo>
                    <a:pt x="6130" y="9280"/>
                    <a:pt x="6134" y="9283"/>
                    <a:pt x="6138" y="9287"/>
                  </a:cubicBezTo>
                  <a:cubicBezTo>
                    <a:pt x="6141" y="9290"/>
                    <a:pt x="6144" y="9292"/>
                    <a:pt x="6146" y="9295"/>
                  </a:cubicBezTo>
                  <a:cubicBezTo>
                    <a:pt x="6149" y="9298"/>
                    <a:pt x="6153" y="9300"/>
                    <a:pt x="6156" y="9303"/>
                  </a:cubicBezTo>
                  <a:cubicBezTo>
                    <a:pt x="6158" y="9306"/>
                    <a:pt x="6161" y="9308"/>
                    <a:pt x="6165" y="9311"/>
                  </a:cubicBezTo>
                  <a:cubicBezTo>
                    <a:pt x="6168" y="9314"/>
                    <a:pt x="6171" y="9317"/>
                    <a:pt x="6173" y="9319"/>
                  </a:cubicBezTo>
                  <a:cubicBezTo>
                    <a:pt x="6179" y="9325"/>
                    <a:pt x="6183" y="9329"/>
                    <a:pt x="6188" y="9334"/>
                  </a:cubicBezTo>
                  <a:cubicBezTo>
                    <a:pt x="6204" y="9349"/>
                    <a:pt x="6220" y="9365"/>
                    <a:pt x="6238" y="9381"/>
                  </a:cubicBezTo>
                  <a:cubicBezTo>
                    <a:pt x="6242" y="9385"/>
                    <a:pt x="6246" y="9389"/>
                    <a:pt x="6250" y="9393"/>
                  </a:cubicBezTo>
                  <a:cubicBezTo>
                    <a:pt x="6252" y="9396"/>
                    <a:pt x="6255" y="9398"/>
                    <a:pt x="6258" y="9401"/>
                  </a:cubicBezTo>
                  <a:cubicBezTo>
                    <a:pt x="6279" y="9420"/>
                    <a:pt x="6300" y="9440"/>
                    <a:pt x="6323" y="9460"/>
                  </a:cubicBezTo>
                  <a:cubicBezTo>
                    <a:pt x="6323" y="9461"/>
                    <a:pt x="6325" y="9461"/>
                    <a:pt x="6325" y="9461"/>
                  </a:cubicBezTo>
                  <a:cubicBezTo>
                    <a:pt x="6491" y="9610"/>
                    <a:pt x="6704" y="9781"/>
                    <a:pt x="6933" y="9956"/>
                  </a:cubicBezTo>
                  <a:cubicBezTo>
                    <a:pt x="6980" y="9992"/>
                    <a:pt x="7029" y="10029"/>
                    <a:pt x="7077" y="10065"/>
                  </a:cubicBezTo>
                  <a:cubicBezTo>
                    <a:pt x="7111" y="10091"/>
                    <a:pt x="7146" y="10116"/>
                    <a:pt x="7179" y="10142"/>
                  </a:cubicBezTo>
                  <a:cubicBezTo>
                    <a:pt x="7194" y="10152"/>
                    <a:pt x="7209" y="10163"/>
                    <a:pt x="7223" y="10174"/>
                  </a:cubicBezTo>
                  <a:cubicBezTo>
                    <a:pt x="7237" y="10183"/>
                    <a:pt x="7250" y="10194"/>
                    <a:pt x="7264" y="10203"/>
                  </a:cubicBezTo>
                  <a:cubicBezTo>
                    <a:pt x="7284" y="10218"/>
                    <a:pt x="7304" y="10233"/>
                    <a:pt x="7323" y="10248"/>
                  </a:cubicBezTo>
                  <a:cubicBezTo>
                    <a:pt x="7335" y="10256"/>
                    <a:pt x="7345" y="10264"/>
                    <a:pt x="7357" y="10272"/>
                  </a:cubicBezTo>
                  <a:cubicBezTo>
                    <a:pt x="7431" y="10327"/>
                    <a:pt x="7506" y="10380"/>
                    <a:pt x="7578" y="10431"/>
                  </a:cubicBezTo>
                  <a:cubicBezTo>
                    <a:pt x="7607" y="10451"/>
                    <a:pt x="7635" y="10471"/>
                    <a:pt x="7662" y="10491"/>
                  </a:cubicBezTo>
                  <a:cubicBezTo>
                    <a:pt x="7729" y="10538"/>
                    <a:pt x="7794" y="10585"/>
                    <a:pt x="7856" y="10629"/>
                  </a:cubicBezTo>
                  <a:cubicBezTo>
                    <a:pt x="7864" y="10635"/>
                    <a:pt x="7872" y="10640"/>
                    <a:pt x="7880" y="10645"/>
                  </a:cubicBezTo>
                  <a:cubicBezTo>
                    <a:pt x="7897" y="10657"/>
                    <a:pt x="7915" y="10670"/>
                    <a:pt x="7932" y="10682"/>
                  </a:cubicBezTo>
                  <a:cubicBezTo>
                    <a:pt x="7935" y="10683"/>
                    <a:pt x="7937" y="10686"/>
                    <a:pt x="7940" y="10687"/>
                  </a:cubicBezTo>
                  <a:cubicBezTo>
                    <a:pt x="7950" y="10694"/>
                    <a:pt x="7960" y="10702"/>
                    <a:pt x="7970" y="10708"/>
                  </a:cubicBezTo>
                  <a:cubicBezTo>
                    <a:pt x="7975" y="10712"/>
                    <a:pt x="7980" y="10715"/>
                    <a:pt x="7986" y="10719"/>
                  </a:cubicBezTo>
                  <a:cubicBezTo>
                    <a:pt x="8002" y="10730"/>
                    <a:pt x="8017" y="10741"/>
                    <a:pt x="8033" y="10751"/>
                  </a:cubicBezTo>
                  <a:cubicBezTo>
                    <a:pt x="8063" y="10774"/>
                    <a:pt x="8094" y="10795"/>
                    <a:pt x="8124" y="10816"/>
                  </a:cubicBezTo>
                  <a:cubicBezTo>
                    <a:pt x="8141" y="10828"/>
                    <a:pt x="8157" y="10838"/>
                    <a:pt x="8173" y="10849"/>
                  </a:cubicBezTo>
                  <a:cubicBezTo>
                    <a:pt x="8183" y="10856"/>
                    <a:pt x="8192" y="10862"/>
                    <a:pt x="8201" y="10869"/>
                  </a:cubicBezTo>
                  <a:cubicBezTo>
                    <a:pt x="8217" y="10880"/>
                    <a:pt x="8234" y="10891"/>
                    <a:pt x="8248" y="10901"/>
                  </a:cubicBezTo>
                  <a:cubicBezTo>
                    <a:pt x="8250" y="10903"/>
                    <a:pt x="8251" y="10903"/>
                    <a:pt x="8251" y="10904"/>
                  </a:cubicBezTo>
                  <a:cubicBezTo>
                    <a:pt x="8252" y="10904"/>
                    <a:pt x="8254" y="10905"/>
                    <a:pt x="8255" y="10907"/>
                  </a:cubicBezTo>
                  <a:cubicBezTo>
                    <a:pt x="8264" y="10912"/>
                    <a:pt x="8272" y="10917"/>
                    <a:pt x="8280" y="10924"/>
                  </a:cubicBezTo>
                  <a:cubicBezTo>
                    <a:pt x="8283" y="10925"/>
                    <a:pt x="8286" y="10927"/>
                    <a:pt x="8287" y="10928"/>
                  </a:cubicBezTo>
                  <a:cubicBezTo>
                    <a:pt x="8295" y="10933"/>
                    <a:pt x="8303" y="10939"/>
                    <a:pt x="8310" y="10944"/>
                  </a:cubicBezTo>
                  <a:cubicBezTo>
                    <a:pt x="8313" y="10946"/>
                    <a:pt x="8317" y="10948"/>
                    <a:pt x="8319" y="10950"/>
                  </a:cubicBezTo>
                  <a:cubicBezTo>
                    <a:pt x="8325" y="10954"/>
                    <a:pt x="8329" y="10956"/>
                    <a:pt x="8334" y="10960"/>
                  </a:cubicBezTo>
                  <a:cubicBezTo>
                    <a:pt x="8345" y="10967"/>
                    <a:pt x="8355" y="10975"/>
                    <a:pt x="8366" y="10982"/>
                  </a:cubicBezTo>
                  <a:cubicBezTo>
                    <a:pt x="8366" y="10982"/>
                    <a:pt x="8368" y="10983"/>
                    <a:pt x="8368" y="10983"/>
                  </a:cubicBezTo>
                  <a:cubicBezTo>
                    <a:pt x="8376" y="10988"/>
                    <a:pt x="8381" y="10992"/>
                    <a:pt x="8388" y="10996"/>
                  </a:cubicBezTo>
                  <a:cubicBezTo>
                    <a:pt x="8388" y="10996"/>
                    <a:pt x="8389" y="10996"/>
                    <a:pt x="8389" y="10998"/>
                  </a:cubicBezTo>
                  <a:cubicBezTo>
                    <a:pt x="8396" y="11002"/>
                    <a:pt x="8402" y="11006"/>
                    <a:pt x="8408" y="11010"/>
                  </a:cubicBezTo>
                  <a:cubicBezTo>
                    <a:pt x="8437" y="11030"/>
                    <a:pt x="8459" y="11045"/>
                    <a:pt x="8471" y="11053"/>
                  </a:cubicBezTo>
                  <a:cubicBezTo>
                    <a:pt x="8471" y="11053"/>
                    <a:pt x="8472" y="11053"/>
                    <a:pt x="8472" y="11054"/>
                  </a:cubicBezTo>
                  <a:cubicBezTo>
                    <a:pt x="8476" y="11057"/>
                    <a:pt x="8480" y="11058"/>
                    <a:pt x="8481" y="11059"/>
                  </a:cubicBezTo>
                  <a:lnTo>
                    <a:pt x="8483" y="11061"/>
                  </a:lnTo>
                  <a:cubicBezTo>
                    <a:pt x="8483" y="11061"/>
                    <a:pt x="8885" y="11363"/>
                    <a:pt x="9522" y="11843"/>
                  </a:cubicBezTo>
                  <a:cubicBezTo>
                    <a:pt x="9532" y="11850"/>
                    <a:pt x="9542" y="11858"/>
                    <a:pt x="9552" y="11866"/>
                  </a:cubicBezTo>
                  <a:cubicBezTo>
                    <a:pt x="9822" y="12069"/>
                    <a:pt x="10134" y="12304"/>
                    <a:pt x="10476" y="12561"/>
                  </a:cubicBezTo>
                  <a:cubicBezTo>
                    <a:pt x="10544" y="12612"/>
                    <a:pt x="10611" y="12663"/>
                    <a:pt x="10681" y="12715"/>
                  </a:cubicBezTo>
                  <a:cubicBezTo>
                    <a:pt x="10869" y="12849"/>
                    <a:pt x="11056" y="12984"/>
                    <a:pt x="11244" y="13120"/>
                  </a:cubicBezTo>
                  <a:cubicBezTo>
                    <a:pt x="11337" y="13187"/>
                    <a:pt x="11430" y="13255"/>
                    <a:pt x="11524" y="13322"/>
                  </a:cubicBezTo>
                  <a:cubicBezTo>
                    <a:pt x="11565" y="13353"/>
                    <a:pt x="11607" y="13382"/>
                    <a:pt x="11647" y="13413"/>
                  </a:cubicBezTo>
                  <a:cubicBezTo>
                    <a:pt x="11656" y="13420"/>
                    <a:pt x="11667" y="13428"/>
                    <a:pt x="11676" y="13435"/>
                  </a:cubicBezTo>
                  <a:cubicBezTo>
                    <a:pt x="11710" y="13460"/>
                    <a:pt x="11745" y="13485"/>
                    <a:pt x="11778" y="13511"/>
                  </a:cubicBezTo>
                  <a:cubicBezTo>
                    <a:pt x="11785" y="13516"/>
                    <a:pt x="11792" y="13520"/>
                    <a:pt x="11797" y="13526"/>
                  </a:cubicBezTo>
                  <a:cubicBezTo>
                    <a:pt x="11836" y="13555"/>
                    <a:pt x="11875" y="13585"/>
                    <a:pt x="11914" y="13614"/>
                  </a:cubicBezTo>
                  <a:cubicBezTo>
                    <a:pt x="11918" y="13618"/>
                    <a:pt x="11923" y="13622"/>
                    <a:pt x="11928" y="13626"/>
                  </a:cubicBezTo>
                  <a:cubicBezTo>
                    <a:pt x="13174" y="14589"/>
                    <a:pt x="14173" y="15633"/>
                    <a:pt x="15689" y="16469"/>
                  </a:cubicBezTo>
                  <a:cubicBezTo>
                    <a:pt x="15714" y="16489"/>
                    <a:pt x="15740" y="16508"/>
                    <a:pt x="15765" y="16528"/>
                  </a:cubicBezTo>
                  <a:cubicBezTo>
                    <a:pt x="15781" y="16540"/>
                    <a:pt x="15797" y="16552"/>
                    <a:pt x="15813" y="16564"/>
                  </a:cubicBezTo>
                  <a:cubicBezTo>
                    <a:pt x="15860" y="16600"/>
                    <a:pt x="15906" y="16635"/>
                    <a:pt x="15951" y="16671"/>
                  </a:cubicBezTo>
                  <a:cubicBezTo>
                    <a:pt x="15957" y="16675"/>
                    <a:pt x="15963" y="16680"/>
                    <a:pt x="15969" y="16685"/>
                  </a:cubicBezTo>
                  <a:cubicBezTo>
                    <a:pt x="15973" y="16689"/>
                    <a:pt x="15977" y="16691"/>
                    <a:pt x="15981" y="16695"/>
                  </a:cubicBezTo>
                  <a:cubicBezTo>
                    <a:pt x="15983" y="16697"/>
                    <a:pt x="15986" y="16699"/>
                    <a:pt x="15990" y="16702"/>
                  </a:cubicBezTo>
                  <a:cubicBezTo>
                    <a:pt x="15990" y="16702"/>
                    <a:pt x="15991" y="16703"/>
                    <a:pt x="15993" y="16705"/>
                  </a:cubicBezTo>
                  <a:cubicBezTo>
                    <a:pt x="15997" y="16707"/>
                    <a:pt x="15999" y="16709"/>
                    <a:pt x="16003" y="16711"/>
                  </a:cubicBezTo>
                  <a:cubicBezTo>
                    <a:pt x="16009" y="16717"/>
                    <a:pt x="16014" y="16721"/>
                    <a:pt x="16020" y="16725"/>
                  </a:cubicBezTo>
                  <a:cubicBezTo>
                    <a:pt x="16032" y="16734"/>
                    <a:pt x="16044" y="16743"/>
                    <a:pt x="16056" y="16754"/>
                  </a:cubicBezTo>
                  <a:cubicBezTo>
                    <a:pt x="16066" y="16762"/>
                    <a:pt x="16078" y="16772"/>
                    <a:pt x="16089" y="16780"/>
                  </a:cubicBezTo>
                  <a:cubicBezTo>
                    <a:pt x="16101" y="16789"/>
                    <a:pt x="16113" y="16798"/>
                    <a:pt x="16125" y="16809"/>
                  </a:cubicBezTo>
                  <a:cubicBezTo>
                    <a:pt x="16131" y="16812"/>
                    <a:pt x="16136" y="16816"/>
                    <a:pt x="16140" y="16820"/>
                  </a:cubicBezTo>
                  <a:cubicBezTo>
                    <a:pt x="16155" y="16832"/>
                    <a:pt x="16170" y="16844"/>
                    <a:pt x="16184" y="16855"/>
                  </a:cubicBezTo>
                  <a:cubicBezTo>
                    <a:pt x="16195" y="16863"/>
                    <a:pt x="16206" y="16872"/>
                    <a:pt x="16216" y="16880"/>
                  </a:cubicBezTo>
                  <a:cubicBezTo>
                    <a:pt x="16226" y="16887"/>
                    <a:pt x="16235" y="16895"/>
                    <a:pt x="16245" y="16902"/>
                  </a:cubicBezTo>
                  <a:cubicBezTo>
                    <a:pt x="16258" y="16912"/>
                    <a:pt x="16270" y="16922"/>
                    <a:pt x="16283" y="16931"/>
                  </a:cubicBezTo>
                  <a:cubicBezTo>
                    <a:pt x="16328" y="16964"/>
                    <a:pt x="16370" y="16997"/>
                    <a:pt x="16413" y="17029"/>
                  </a:cubicBezTo>
                  <a:cubicBezTo>
                    <a:pt x="16413" y="17029"/>
                    <a:pt x="16415" y="17030"/>
                    <a:pt x="16415" y="17030"/>
                  </a:cubicBezTo>
                  <a:cubicBezTo>
                    <a:pt x="16439" y="17048"/>
                    <a:pt x="16462" y="17065"/>
                    <a:pt x="16484" y="17082"/>
                  </a:cubicBezTo>
                  <a:cubicBezTo>
                    <a:pt x="16491" y="17088"/>
                    <a:pt x="16498" y="17092"/>
                    <a:pt x="16503" y="17097"/>
                  </a:cubicBezTo>
                  <a:cubicBezTo>
                    <a:pt x="16522" y="17111"/>
                    <a:pt x="16539" y="17124"/>
                    <a:pt x="16557" y="17137"/>
                  </a:cubicBezTo>
                  <a:cubicBezTo>
                    <a:pt x="16569" y="17145"/>
                    <a:pt x="16579" y="17155"/>
                    <a:pt x="16592" y="17163"/>
                  </a:cubicBezTo>
                  <a:cubicBezTo>
                    <a:pt x="16634" y="17195"/>
                    <a:pt x="16676" y="17227"/>
                    <a:pt x="16716" y="17257"/>
                  </a:cubicBezTo>
                  <a:cubicBezTo>
                    <a:pt x="16717" y="17258"/>
                    <a:pt x="16719" y="17259"/>
                    <a:pt x="16719" y="17259"/>
                  </a:cubicBezTo>
                  <a:cubicBezTo>
                    <a:pt x="16730" y="17267"/>
                    <a:pt x="16740" y="17275"/>
                    <a:pt x="16751" y="17283"/>
                  </a:cubicBezTo>
                  <a:lnTo>
                    <a:pt x="16767" y="17295"/>
                  </a:lnTo>
                  <a:cubicBezTo>
                    <a:pt x="16772" y="17299"/>
                    <a:pt x="16779" y="17303"/>
                    <a:pt x="16784" y="17309"/>
                  </a:cubicBezTo>
                  <a:cubicBezTo>
                    <a:pt x="16790" y="17313"/>
                    <a:pt x="16795" y="17317"/>
                    <a:pt x="16801" y="17321"/>
                  </a:cubicBezTo>
                  <a:cubicBezTo>
                    <a:pt x="16876" y="17377"/>
                    <a:pt x="16948" y="17431"/>
                    <a:pt x="17016" y="17483"/>
                  </a:cubicBezTo>
                  <a:cubicBezTo>
                    <a:pt x="17022" y="17487"/>
                    <a:pt x="17027" y="17491"/>
                    <a:pt x="17032" y="17495"/>
                  </a:cubicBezTo>
                  <a:cubicBezTo>
                    <a:pt x="17052" y="17510"/>
                    <a:pt x="17072" y="17524"/>
                    <a:pt x="17091" y="17539"/>
                  </a:cubicBezTo>
                  <a:cubicBezTo>
                    <a:pt x="17093" y="17539"/>
                    <a:pt x="17093" y="17541"/>
                    <a:pt x="17094" y="17541"/>
                  </a:cubicBezTo>
                  <a:cubicBezTo>
                    <a:pt x="17106" y="17550"/>
                    <a:pt x="17118" y="17559"/>
                    <a:pt x="17130" y="17569"/>
                  </a:cubicBezTo>
                  <a:cubicBezTo>
                    <a:pt x="17137" y="17574"/>
                    <a:pt x="17143" y="17578"/>
                    <a:pt x="17149" y="17582"/>
                  </a:cubicBezTo>
                  <a:cubicBezTo>
                    <a:pt x="17157" y="17589"/>
                    <a:pt x="17164" y="17594"/>
                    <a:pt x="17172" y="17599"/>
                  </a:cubicBezTo>
                  <a:cubicBezTo>
                    <a:pt x="17192" y="17614"/>
                    <a:pt x="17210" y="17629"/>
                    <a:pt x="17231" y="17644"/>
                  </a:cubicBezTo>
                  <a:cubicBezTo>
                    <a:pt x="17237" y="17649"/>
                    <a:pt x="17245" y="17654"/>
                    <a:pt x="17252" y="17660"/>
                  </a:cubicBezTo>
                  <a:cubicBezTo>
                    <a:pt x="17259" y="17665"/>
                    <a:pt x="17265" y="17670"/>
                    <a:pt x="17273" y="17676"/>
                  </a:cubicBezTo>
                  <a:cubicBezTo>
                    <a:pt x="17276" y="17679"/>
                    <a:pt x="17280" y="17681"/>
                    <a:pt x="17284" y="17684"/>
                  </a:cubicBezTo>
                  <a:lnTo>
                    <a:pt x="17304" y="17699"/>
                  </a:lnTo>
                  <a:cubicBezTo>
                    <a:pt x="17363" y="17744"/>
                    <a:pt x="17419" y="17786"/>
                    <a:pt x="17470" y="17825"/>
                  </a:cubicBezTo>
                  <a:lnTo>
                    <a:pt x="17472" y="17825"/>
                  </a:lnTo>
                  <a:cubicBezTo>
                    <a:pt x="17485" y="17835"/>
                    <a:pt x="17500" y="17846"/>
                    <a:pt x="17513" y="17855"/>
                  </a:cubicBezTo>
                  <a:cubicBezTo>
                    <a:pt x="17516" y="17858"/>
                    <a:pt x="17519" y="17861"/>
                    <a:pt x="17521" y="17862"/>
                  </a:cubicBezTo>
                  <a:cubicBezTo>
                    <a:pt x="17598" y="17921"/>
                    <a:pt x="17665" y="17969"/>
                    <a:pt x="17717" y="18009"/>
                  </a:cubicBezTo>
                  <a:lnTo>
                    <a:pt x="17717" y="18011"/>
                  </a:lnTo>
                  <a:cubicBezTo>
                    <a:pt x="17824" y="18091"/>
                    <a:pt x="17882" y="18134"/>
                    <a:pt x="17882" y="18134"/>
                  </a:cubicBezTo>
                  <a:cubicBezTo>
                    <a:pt x="17932" y="18075"/>
                    <a:pt x="17982" y="18011"/>
                    <a:pt x="18028" y="17948"/>
                  </a:cubicBezTo>
                  <a:cubicBezTo>
                    <a:pt x="18036" y="17937"/>
                    <a:pt x="18044" y="17925"/>
                    <a:pt x="18052" y="17914"/>
                  </a:cubicBezTo>
                  <a:cubicBezTo>
                    <a:pt x="18052" y="17914"/>
                    <a:pt x="18052" y="17914"/>
                    <a:pt x="18053" y="17913"/>
                  </a:cubicBezTo>
                  <a:cubicBezTo>
                    <a:pt x="18068" y="17892"/>
                    <a:pt x="18083" y="17871"/>
                    <a:pt x="18096" y="17851"/>
                  </a:cubicBezTo>
                  <a:cubicBezTo>
                    <a:pt x="18097" y="17849"/>
                    <a:pt x="18100" y="17846"/>
                    <a:pt x="18101" y="17842"/>
                  </a:cubicBezTo>
                  <a:lnTo>
                    <a:pt x="18103" y="17842"/>
                  </a:lnTo>
                  <a:cubicBezTo>
                    <a:pt x="18108" y="17834"/>
                    <a:pt x="18113" y="17825"/>
                    <a:pt x="18119" y="17817"/>
                  </a:cubicBezTo>
                  <a:cubicBezTo>
                    <a:pt x="18190" y="17712"/>
                    <a:pt x="18235" y="17633"/>
                    <a:pt x="18235" y="17633"/>
                  </a:cubicBezTo>
                  <a:cubicBezTo>
                    <a:pt x="18235" y="17633"/>
                    <a:pt x="18274" y="17593"/>
                    <a:pt x="18326" y="17533"/>
                  </a:cubicBezTo>
                  <a:cubicBezTo>
                    <a:pt x="18330" y="17528"/>
                    <a:pt x="18334" y="17523"/>
                    <a:pt x="18338" y="17519"/>
                  </a:cubicBezTo>
                  <a:cubicBezTo>
                    <a:pt x="18415" y="17429"/>
                    <a:pt x="18514" y="17302"/>
                    <a:pt x="18572" y="17187"/>
                  </a:cubicBezTo>
                  <a:cubicBezTo>
                    <a:pt x="18671" y="16983"/>
                    <a:pt x="18834" y="16338"/>
                    <a:pt x="18831" y="16058"/>
                  </a:cubicBezTo>
                  <a:cubicBezTo>
                    <a:pt x="18831" y="15993"/>
                    <a:pt x="18851" y="15907"/>
                    <a:pt x="18882" y="15811"/>
                  </a:cubicBezTo>
                  <a:lnTo>
                    <a:pt x="18882" y="15811"/>
                  </a:lnTo>
                  <a:cubicBezTo>
                    <a:pt x="18882" y="15811"/>
                    <a:pt x="18881" y="15811"/>
                    <a:pt x="18881" y="15811"/>
                  </a:cubicBezTo>
                  <a:lnTo>
                    <a:pt x="18881" y="15811"/>
                  </a:lnTo>
                  <a:cubicBezTo>
                    <a:pt x="18917" y="15697"/>
                    <a:pt x="18970" y="15570"/>
                    <a:pt x="19023" y="15451"/>
                  </a:cubicBezTo>
                  <a:cubicBezTo>
                    <a:pt x="19023" y="15451"/>
                    <a:pt x="19023" y="15452"/>
                    <a:pt x="19023" y="15452"/>
                  </a:cubicBezTo>
                  <a:cubicBezTo>
                    <a:pt x="19125" y="15224"/>
                    <a:pt x="19229" y="15029"/>
                    <a:pt x="19229" y="15029"/>
                  </a:cubicBezTo>
                  <a:cubicBezTo>
                    <a:pt x="19229" y="15029"/>
                    <a:pt x="19497" y="14603"/>
                    <a:pt x="19495" y="14392"/>
                  </a:cubicBezTo>
                  <a:cubicBezTo>
                    <a:pt x="19492" y="14181"/>
                    <a:pt x="19762" y="14036"/>
                    <a:pt x="19762" y="14036"/>
                  </a:cubicBezTo>
                  <a:cubicBezTo>
                    <a:pt x="19762" y="14036"/>
                    <a:pt x="19926" y="13390"/>
                    <a:pt x="20093" y="13097"/>
                  </a:cubicBezTo>
                  <a:cubicBezTo>
                    <a:pt x="20261" y="12804"/>
                    <a:pt x="20359" y="12390"/>
                    <a:pt x="20359" y="12390"/>
                  </a:cubicBezTo>
                  <a:cubicBezTo>
                    <a:pt x="20359" y="12390"/>
                    <a:pt x="20340" y="12376"/>
                    <a:pt x="20308" y="12352"/>
                  </a:cubicBezTo>
                  <a:cubicBezTo>
                    <a:pt x="20304" y="12349"/>
                    <a:pt x="20300" y="12345"/>
                    <a:pt x="20296" y="12343"/>
                  </a:cubicBezTo>
                  <a:cubicBezTo>
                    <a:pt x="20288" y="12337"/>
                    <a:pt x="20280" y="12332"/>
                    <a:pt x="20271" y="12325"/>
                  </a:cubicBezTo>
                  <a:cubicBezTo>
                    <a:pt x="20265" y="12320"/>
                    <a:pt x="20257" y="12313"/>
                    <a:pt x="20249" y="12308"/>
                  </a:cubicBezTo>
                  <a:cubicBezTo>
                    <a:pt x="20245" y="12304"/>
                    <a:pt x="20241" y="12301"/>
                    <a:pt x="20235" y="12299"/>
                  </a:cubicBezTo>
                  <a:cubicBezTo>
                    <a:pt x="20213" y="12281"/>
                    <a:pt x="20186" y="12261"/>
                    <a:pt x="20156" y="12238"/>
                  </a:cubicBezTo>
                  <a:cubicBezTo>
                    <a:pt x="20135" y="12222"/>
                    <a:pt x="20111" y="12205"/>
                    <a:pt x="20085" y="12185"/>
                  </a:cubicBezTo>
                  <a:cubicBezTo>
                    <a:pt x="20073" y="12177"/>
                    <a:pt x="20061" y="12167"/>
                    <a:pt x="20049" y="12157"/>
                  </a:cubicBezTo>
                  <a:cubicBezTo>
                    <a:pt x="20038" y="12150"/>
                    <a:pt x="20028" y="12142"/>
                    <a:pt x="20017" y="12134"/>
                  </a:cubicBezTo>
                  <a:cubicBezTo>
                    <a:pt x="19947" y="12082"/>
                    <a:pt x="19868" y="12021"/>
                    <a:pt x="19781" y="11956"/>
                  </a:cubicBezTo>
                  <a:cubicBezTo>
                    <a:pt x="19773" y="11949"/>
                    <a:pt x="19764" y="11944"/>
                    <a:pt x="19756" y="11937"/>
                  </a:cubicBezTo>
                  <a:cubicBezTo>
                    <a:pt x="19753" y="11934"/>
                    <a:pt x="19750" y="11933"/>
                    <a:pt x="19748" y="11930"/>
                  </a:cubicBezTo>
                  <a:cubicBezTo>
                    <a:pt x="19702" y="11897"/>
                    <a:pt x="19655" y="11862"/>
                    <a:pt x="19606" y="11824"/>
                  </a:cubicBezTo>
                  <a:cubicBezTo>
                    <a:pt x="19600" y="11820"/>
                    <a:pt x="19595" y="11816"/>
                    <a:pt x="19590" y="11812"/>
                  </a:cubicBezTo>
                  <a:cubicBezTo>
                    <a:pt x="19578" y="11803"/>
                    <a:pt x="19566" y="11794"/>
                    <a:pt x="19552" y="11783"/>
                  </a:cubicBezTo>
                  <a:cubicBezTo>
                    <a:pt x="19543" y="11776"/>
                    <a:pt x="19533" y="11769"/>
                    <a:pt x="19524" y="11761"/>
                  </a:cubicBezTo>
                  <a:cubicBezTo>
                    <a:pt x="19497" y="11743"/>
                    <a:pt x="19470" y="11723"/>
                    <a:pt x="19444" y="11701"/>
                  </a:cubicBezTo>
                  <a:cubicBezTo>
                    <a:pt x="19402" y="11670"/>
                    <a:pt x="19359" y="11638"/>
                    <a:pt x="19315" y="11606"/>
                  </a:cubicBezTo>
                  <a:cubicBezTo>
                    <a:pt x="19298" y="11591"/>
                    <a:pt x="19279" y="11578"/>
                    <a:pt x="19261" y="11564"/>
                  </a:cubicBezTo>
                  <a:cubicBezTo>
                    <a:pt x="19237" y="11546"/>
                    <a:pt x="19212" y="11528"/>
                    <a:pt x="19188" y="11509"/>
                  </a:cubicBezTo>
                  <a:cubicBezTo>
                    <a:pt x="19176" y="11500"/>
                    <a:pt x="19164" y="11491"/>
                    <a:pt x="19150" y="11481"/>
                  </a:cubicBezTo>
                  <a:cubicBezTo>
                    <a:pt x="19122" y="11460"/>
                    <a:pt x="19093" y="11437"/>
                    <a:pt x="19064" y="11416"/>
                  </a:cubicBezTo>
                  <a:cubicBezTo>
                    <a:pt x="19020" y="11382"/>
                    <a:pt x="18975" y="11349"/>
                    <a:pt x="18931" y="11315"/>
                  </a:cubicBezTo>
                  <a:cubicBezTo>
                    <a:pt x="18927" y="11313"/>
                    <a:pt x="18924" y="11310"/>
                    <a:pt x="18920" y="11307"/>
                  </a:cubicBezTo>
                  <a:cubicBezTo>
                    <a:pt x="18917" y="11305"/>
                    <a:pt x="18914" y="11302"/>
                    <a:pt x="18910" y="11301"/>
                  </a:cubicBezTo>
                  <a:cubicBezTo>
                    <a:pt x="18901" y="11292"/>
                    <a:pt x="18892" y="11286"/>
                    <a:pt x="18882" y="11278"/>
                  </a:cubicBezTo>
                  <a:cubicBezTo>
                    <a:pt x="18861" y="11262"/>
                    <a:pt x="18841" y="11247"/>
                    <a:pt x="18821" y="11231"/>
                  </a:cubicBezTo>
                  <a:cubicBezTo>
                    <a:pt x="18802" y="11217"/>
                    <a:pt x="18783" y="11203"/>
                    <a:pt x="18764" y="11188"/>
                  </a:cubicBezTo>
                  <a:cubicBezTo>
                    <a:pt x="18762" y="11187"/>
                    <a:pt x="18758" y="11184"/>
                    <a:pt x="18755" y="11181"/>
                  </a:cubicBezTo>
                  <a:cubicBezTo>
                    <a:pt x="18539" y="11018"/>
                    <a:pt x="18322" y="10853"/>
                    <a:pt x="18107" y="10688"/>
                  </a:cubicBezTo>
                  <a:cubicBezTo>
                    <a:pt x="18066" y="10657"/>
                    <a:pt x="18026" y="10627"/>
                    <a:pt x="17986" y="10596"/>
                  </a:cubicBezTo>
                  <a:cubicBezTo>
                    <a:pt x="17975" y="10588"/>
                    <a:pt x="17963" y="10578"/>
                    <a:pt x="17953" y="10570"/>
                  </a:cubicBezTo>
                  <a:cubicBezTo>
                    <a:pt x="17950" y="10568"/>
                    <a:pt x="17946" y="10565"/>
                    <a:pt x="17943" y="10564"/>
                  </a:cubicBezTo>
                  <a:cubicBezTo>
                    <a:pt x="17938" y="10558"/>
                    <a:pt x="17931" y="10554"/>
                    <a:pt x="17926" y="10550"/>
                  </a:cubicBezTo>
                  <a:cubicBezTo>
                    <a:pt x="17756" y="10419"/>
                    <a:pt x="17584" y="10288"/>
                    <a:pt x="17414" y="10156"/>
                  </a:cubicBezTo>
                  <a:lnTo>
                    <a:pt x="17418" y="10156"/>
                  </a:lnTo>
                  <a:cubicBezTo>
                    <a:pt x="17295" y="10063"/>
                    <a:pt x="17172" y="9969"/>
                    <a:pt x="17048" y="9875"/>
                  </a:cubicBezTo>
                  <a:cubicBezTo>
                    <a:pt x="16949" y="9797"/>
                    <a:pt x="16849" y="9718"/>
                    <a:pt x="16748" y="9642"/>
                  </a:cubicBezTo>
                  <a:cubicBezTo>
                    <a:pt x="16668" y="9583"/>
                    <a:pt x="16586" y="9523"/>
                    <a:pt x="16504" y="9463"/>
                  </a:cubicBezTo>
                  <a:cubicBezTo>
                    <a:pt x="16293" y="9308"/>
                    <a:pt x="16076" y="9148"/>
                    <a:pt x="15857" y="8984"/>
                  </a:cubicBezTo>
                  <a:cubicBezTo>
                    <a:pt x="15437" y="8672"/>
                    <a:pt x="15005" y="8348"/>
                    <a:pt x="14570" y="8010"/>
                  </a:cubicBezTo>
                  <a:lnTo>
                    <a:pt x="14569" y="8010"/>
                  </a:lnTo>
                  <a:cubicBezTo>
                    <a:pt x="14559" y="8002"/>
                    <a:pt x="14549" y="7994"/>
                    <a:pt x="14538" y="7986"/>
                  </a:cubicBezTo>
                  <a:cubicBezTo>
                    <a:pt x="14527" y="7978"/>
                    <a:pt x="14516" y="7970"/>
                    <a:pt x="14504" y="7961"/>
                  </a:cubicBezTo>
                  <a:cubicBezTo>
                    <a:pt x="14500" y="7957"/>
                    <a:pt x="14495" y="7954"/>
                    <a:pt x="14490" y="7950"/>
                  </a:cubicBezTo>
                  <a:cubicBezTo>
                    <a:pt x="14451" y="7919"/>
                    <a:pt x="14412" y="7890"/>
                    <a:pt x="14373" y="7859"/>
                  </a:cubicBezTo>
                  <a:cubicBezTo>
                    <a:pt x="14366" y="7854"/>
                    <a:pt x="14360" y="7848"/>
                    <a:pt x="14353" y="7843"/>
                  </a:cubicBezTo>
                  <a:cubicBezTo>
                    <a:pt x="14334" y="7828"/>
                    <a:pt x="14315" y="7813"/>
                    <a:pt x="14295" y="7799"/>
                  </a:cubicBezTo>
                  <a:cubicBezTo>
                    <a:pt x="14283" y="7789"/>
                    <a:pt x="14271" y="7780"/>
                    <a:pt x="14259" y="7771"/>
                  </a:cubicBezTo>
                  <a:cubicBezTo>
                    <a:pt x="14206" y="7728"/>
                    <a:pt x="14151" y="7686"/>
                    <a:pt x="14097" y="7645"/>
                  </a:cubicBezTo>
                  <a:cubicBezTo>
                    <a:pt x="14085" y="7634"/>
                    <a:pt x="14072" y="7625"/>
                    <a:pt x="14060" y="7614"/>
                  </a:cubicBezTo>
                  <a:cubicBezTo>
                    <a:pt x="14021" y="7584"/>
                    <a:pt x="13982" y="7554"/>
                    <a:pt x="13943" y="7523"/>
                  </a:cubicBezTo>
                  <a:cubicBezTo>
                    <a:pt x="13931" y="7512"/>
                    <a:pt x="13918" y="7503"/>
                    <a:pt x="13904" y="7492"/>
                  </a:cubicBezTo>
                  <a:lnTo>
                    <a:pt x="13843" y="7442"/>
                  </a:lnTo>
                  <a:cubicBezTo>
                    <a:pt x="13820" y="7425"/>
                    <a:pt x="13798" y="7408"/>
                    <a:pt x="13777" y="7390"/>
                  </a:cubicBezTo>
                  <a:cubicBezTo>
                    <a:pt x="13768" y="7383"/>
                    <a:pt x="13758" y="7377"/>
                    <a:pt x="13749" y="7369"/>
                  </a:cubicBezTo>
                  <a:cubicBezTo>
                    <a:pt x="13718" y="7343"/>
                    <a:pt x="13686" y="7319"/>
                    <a:pt x="13655" y="7294"/>
                  </a:cubicBezTo>
                  <a:cubicBezTo>
                    <a:pt x="13650" y="7290"/>
                    <a:pt x="13646" y="7287"/>
                    <a:pt x="13642" y="7283"/>
                  </a:cubicBezTo>
                  <a:cubicBezTo>
                    <a:pt x="13579" y="7233"/>
                    <a:pt x="13516" y="7182"/>
                    <a:pt x="13453" y="7132"/>
                  </a:cubicBezTo>
                  <a:cubicBezTo>
                    <a:pt x="13446" y="7126"/>
                    <a:pt x="13441" y="7122"/>
                    <a:pt x="13434" y="7117"/>
                  </a:cubicBezTo>
                  <a:cubicBezTo>
                    <a:pt x="13426" y="7110"/>
                    <a:pt x="13419" y="7105"/>
                    <a:pt x="13411" y="7098"/>
                  </a:cubicBezTo>
                  <a:cubicBezTo>
                    <a:pt x="13397" y="7086"/>
                    <a:pt x="13380" y="7074"/>
                    <a:pt x="13364" y="7061"/>
                  </a:cubicBezTo>
                  <a:cubicBezTo>
                    <a:pt x="13123" y="6866"/>
                    <a:pt x="12885" y="6669"/>
                    <a:pt x="12649" y="6472"/>
                  </a:cubicBezTo>
                  <a:cubicBezTo>
                    <a:pt x="12644" y="6468"/>
                    <a:pt x="12640" y="6464"/>
                    <a:pt x="12634" y="6460"/>
                  </a:cubicBezTo>
                  <a:cubicBezTo>
                    <a:pt x="12507" y="6353"/>
                    <a:pt x="12381" y="6246"/>
                    <a:pt x="12255" y="6139"/>
                  </a:cubicBezTo>
                  <a:cubicBezTo>
                    <a:pt x="12157" y="6061"/>
                    <a:pt x="12058" y="5985"/>
                    <a:pt x="11958" y="5907"/>
                  </a:cubicBezTo>
                  <a:cubicBezTo>
                    <a:pt x="11323" y="5417"/>
                    <a:pt x="10688" y="4932"/>
                    <a:pt x="10050" y="4452"/>
                  </a:cubicBezTo>
                  <a:cubicBezTo>
                    <a:pt x="9924" y="4357"/>
                    <a:pt x="9798" y="4262"/>
                    <a:pt x="9671" y="4168"/>
                  </a:cubicBezTo>
                  <a:cubicBezTo>
                    <a:pt x="9663" y="4162"/>
                    <a:pt x="9655" y="4156"/>
                    <a:pt x="9647" y="4150"/>
                  </a:cubicBezTo>
                  <a:cubicBezTo>
                    <a:pt x="9604" y="4119"/>
                    <a:pt x="9562" y="4087"/>
                    <a:pt x="9521" y="4056"/>
                  </a:cubicBezTo>
                  <a:cubicBezTo>
                    <a:pt x="9505" y="4044"/>
                    <a:pt x="9489" y="4032"/>
                    <a:pt x="9474" y="4021"/>
                  </a:cubicBezTo>
                  <a:cubicBezTo>
                    <a:pt x="9450" y="4002"/>
                    <a:pt x="9426" y="3985"/>
                    <a:pt x="9402" y="3967"/>
                  </a:cubicBezTo>
                  <a:cubicBezTo>
                    <a:pt x="9399" y="3966"/>
                    <a:pt x="9398" y="3963"/>
                    <a:pt x="9395" y="3962"/>
                  </a:cubicBezTo>
                  <a:cubicBezTo>
                    <a:pt x="9387" y="3957"/>
                    <a:pt x="9379" y="3951"/>
                    <a:pt x="9372" y="3945"/>
                  </a:cubicBezTo>
                  <a:cubicBezTo>
                    <a:pt x="9359" y="3937"/>
                    <a:pt x="9347" y="3927"/>
                    <a:pt x="9335" y="3918"/>
                  </a:cubicBezTo>
                  <a:cubicBezTo>
                    <a:pt x="9300" y="3891"/>
                    <a:pt x="9264" y="3866"/>
                    <a:pt x="9228" y="3839"/>
                  </a:cubicBezTo>
                  <a:cubicBezTo>
                    <a:pt x="9216" y="3829"/>
                    <a:pt x="9203" y="3820"/>
                    <a:pt x="9191" y="3812"/>
                  </a:cubicBezTo>
                  <a:cubicBezTo>
                    <a:pt x="9161" y="3789"/>
                    <a:pt x="9130" y="3766"/>
                    <a:pt x="9100" y="3744"/>
                  </a:cubicBezTo>
                  <a:cubicBezTo>
                    <a:pt x="9071" y="3722"/>
                    <a:pt x="9041" y="3701"/>
                    <a:pt x="9012" y="3679"/>
                  </a:cubicBezTo>
                  <a:cubicBezTo>
                    <a:pt x="8998" y="3669"/>
                    <a:pt x="8984" y="3659"/>
                    <a:pt x="8970" y="3649"/>
                  </a:cubicBezTo>
                  <a:cubicBezTo>
                    <a:pt x="8964" y="3643"/>
                    <a:pt x="8956" y="3638"/>
                    <a:pt x="8949" y="3632"/>
                  </a:cubicBezTo>
                  <a:cubicBezTo>
                    <a:pt x="8936" y="3623"/>
                    <a:pt x="8923" y="3614"/>
                    <a:pt x="8910" y="3604"/>
                  </a:cubicBezTo>
                  <a:lnTo>
                    <a:pt x="8899" y="3596"/>
                  </a:lnTo>
                  <a:cubicBezTo>
                    <a:pt x="8866" y="3572"/>
                    <a:pt x="8834" y="3548"/>
                    <a:pt x="8800" y="3524"/>
                  </a:cubicBezTo>
                  <a:cubicBezTo>
                    <a:pt x="8792" y="3517"/>
                    <a:pt x="8783" y="3511"/>
                    <a:pt x="8775" y="3505"/>
                  </a:cubicBezTo>
                  <a:cubicBezTo>
                    <a:pt x="8768" y="3500"/>
                    <a:pt x="8761" y="3494"/>
                    <a:pt x="8755" y="3490"/>
                  </a:cubicBezTo>
                  <a:cubicBezTo>
                    <a:pt x="8745" y="3484"/>
                    <a:pt x="8736" y="3477"/>
                    <a:pt x="8727" y="3470"/>
                  </a:cubicBezTo>
                  <a:cubicBezTo>
                    <a:pt x="8723" y="3466"/>
                    <a:pt x="8717" y="3462"/>
                    <a:pt x="8713" y="3460"/>
                  </a:cubicBezTo>
                  <a:cubicBezTo>
                    <a:pt x="8704" y="3453"/>
                    <a:pt x="8696" y="3446"/>
                    <a:pt x="8686" y="3440"/>
                  </a:cubicBezTo>
                  <a:cubicBezTo>
                    <a:pt x="8685" y="3438"/>
                    <a:pt x="8682" y="3437"/>
                    <a:pt x="8681" y="3436"/>
                  </a:cubicBezTo>
                  <a:cubicBezTo>
                    <a:pt x="8658" y="3419"/>
                    <a:pt x="8635" y="3402"/>
                    <a:pt x="8613" y="3386"/>
                  </a:cubicBezTo>
                  <a:cubicBezTo>
                    <a:pt x="8605" y="3381"/>
                    <a:pt x="8598" y="3375"/>
                    <a:pt x="8590" y="3370"/>
                  </a:cubicBezTo>
                  <a:cubicBezTo>
                    <a:pt x="8566" y="3352"/>
                    <a:pt x="8542" y="3335"/>
                    <a:pt x="8518" y="3316"/>
                  </a:cubicBezTo>
                  <a:lnTo>
                    <a:pt x="8488" y="3296"/>
                  </a:lnTo>
                  <a:lnTo>
                    <a:pt x="8461" y="3276"/>
                  </a:lnTo>
                  <a:cubicBezTo>
                    <a:pt x="8445" y="3265"/>
                    <a:pt x="8430" y="3255"/>
                    <a:pt x="8416" y="3243"/>
                  </a:cubicBezTo>
                  <a:lnTo>
                    <a:pt x="8337" y="3185"/>
                  </a:lnTo>
                  <a:cubicBezTo>
                    <a:pt x="8327" y="3178"/>
                    <a:pt x="8318" y="3172"/>
                    <a:pt x="8309" y="3165"/>
                  </a:cubicBezTo>
                  <a:cubicBezTo>
                    <a:pt x="8293" y="3153"/>
                    <a:pt x="8276" y="3142"/>
                    <a:pt x="8260" y="3130"/>
                  </a:cubicBezTo>
                  <a:cubicBezTo>
                    <a:pt x="8255" y="3126"/>
                    <a:pt x="8251" y="3123"/>
                    <a:pt x="8246" y="3119"/>
                  </a:cubicBezTo>
                  <a:lnTo>
                    <a:pt x="8183" y="3074"/>
                  </a:lnTo>
                  <a:cubicBezTo>
                    <a:pt x="8175" y="3068"/>
                    <a:pt x="8167" y="3063"/>
                    <a:pt x="8160" y="3058"/>
                  </a:cubicBezTo>
                  <a:cubicBezTo>
                    <a:pt x="8053" y="2980"/>
                    <a:pt x="7947" y="2904"/>
                    <a:pt x="7840" y="2827"/>
                  </a:cubicBezTo>
                  <a:cubicBezTo>
                    <a:pt x="7834" y="2823"/>
                    <a:pt x="7828" y="2818"/>
                    <a:pt x="7821" y="2814"/>
                  </a:cubicBezTo>
                  <a:cubicBezTo>
                    <a:pt x="6978" y="2210"/>
                    <a:pt x="6129" y="1623"/>
                    <a:pt x="5274" y="1058"/>
                  </a:cubicBezTo>
                  <a:lnTo>
                    <a:pt x="5273" y="1058"/>
                  </a:lnTo>
                  <a:cubicBezTo>
                    <a:pt x="5258" y="1044"/>
                    <a:pt x="5243" y="1032"/>
                    <a:pt x="5229" y="1020"/>
                  </a:cubicBezTo>
                  <a:cubicBezTo>
                    <a:pt x="5218" y="1011"/>
                    <a:pt x="5207" y="1001"/>
                    <a:pt x="5198" y="993"/>
                  </a:cubicBezTo>
                  <a:cubicBezTo>
                    <a:pt x="5185" y="983"/>
                    <a:pt x="5171" y="972"/>
                    <a:pt x="5159" y="961"/>
                  </a:cubicBezTo>
                  <a:cubicBezTo>
                    <a:pt x="5097" y="912"/>
                    <a:pt x="5039" y="863"/>
                    <a:pt x="4982" y="818"/>
                  </a:cubicBezTo>
                  <a:cubicBezTo>
                    <a:pt x="4961" y="802"/>
                    <a:pt x="4939" y="786"/>
                    <a:pt x="4918" y="770"/>
                  </a:cubicBezTo>
                  <a:cubicBezTo>
                    <a:pt x="4907" y="762"/>
                    <a:pt x="4897" y="754"/>
                    <a:pt x="4886" y="746"/>
                  </a:cubicBezTo>
                  <a:cubicBezTo>
                    <a:pt x="4846" y="716"/>
                    <a:pt x="4807" y="687"/>
                    <a:pt x="4769" y="658"/>
                  </a:cubicBezTo>
                  <a:cubicBezTo>
                    <a:pt x="4764" y="654"/>
                    <a:pt x="4759" y="650"/>
                    <a:pt x="4753" y="645"/>
                  </a:cubicBezTo>
                  <a:cubicBezTo>
                    <a:pt x="4752" y="645"/>
                    <a:pt x="4751" y="644"/>
                    <a:pt x="4749" y="644"/>
                  </a:cubicBezTo>
                  <a:lnTo>
                    <a:pt x="4740" y="636"/>
                  </a:lnTo>
                  <a:cubicBezTo>
                    <a:pt x="4722" y="622"/>
                    <a:pt x="4705" y="609"/>
                    <a:pt x="4688" y="597"/>
                  </a:cubicBezTo>
                  <a:cubicBezTo>
                    <a:pt x="4645" y="565"/>
                    <a:pt x="4604" y="534"/>
                    <a:pt x="4566" y="504"/>
                  </a:cubicBezTo>
                  <a:cubicBezTo>
                    <a:pt x="4560" y="502"/>
                    <a:pt x="4556" y="498"/>
                    <a:pt x="4552" y="495"/>
                  </a:cubicBezTo>
                  <a:cubicBezTo>
                    <a:pt x="4547" y="491"/>
                    <a:pt x="4542" y="487"/>
                    <a:pt x="4536" y="483"/>
                  </a:cubicBezTo>
                  <a:cubicBezTo>
                    <a:pt x="4523" y="472"/>
                    <a:pt x="4509" y="463"/>
                    <a:pt x="4496" y="452"/>
                  </a:cubicBezTo>
                  <a:cubicBezTo>
                    <a:pt x="4483" y="441"/>
                    <a:pt x="4469" y="432"/>
                    <a:pt x="4456" y="423"/>
                  </a:cubicBezTo>
                  <a:cubicBezTo>
                    <a:pt x="4441" y="411"/>
                    <a:pt x="4425" y="399"/>
                    <a:pt x="4410" y="388"/>
                  </a:cubicBezTo>
                  <a:cubicBezTo>
                    <a:pt x="4396" y="376"/>
                    <a:pt x="4379" y="365"/>
                    <a:pt x="4365" y="353"/>
                  </a:cubicBezTo>
                  <a:cubicBezTo>
                    <a:pt x="4346" y="340"/>
                    <a:pt x="4329" y="326"/>
                    <a:pt x="4310" y="313"/>
                  </a:cubicBezTo>
                  <a:cubicBezTo>
                    <a:pt x="4300" y="305"/>
                    <a:pt x="4290" y="297"/>
                    <a:pt x="4280" y="290"/>
                  </a:cubicBezTo>
                  <a:cubicBezTo>
                    <a:pt x="4279" y="289"/>
                    <a:pt x="4276" y="287"/>
                    <a:pt x="4275" y="286"/>
                  </a:cubicBezTo>
                  <a:cubicBezTo>
                    <a:pt x="4267" y="279"/>
                    <a:pt x="4259" y="274"/>
                    <a:pt x="4251" y="267"/>
                  </a:cubicBezTo>
                  <a:cubicBezTo>
                    <a:pt x="4233" y="255"/>
                    <a:pt x="4217" y="243"/>
                    <a:pt x="4203" y="231"/>
                  </a:cubicBezTo>
                  <a:cubicBezTo>
                    <a:pt x="4181" y="215"/>
                    <a:pt x="4162" y="200"/>
                    <a:pt x="4144" y="187"/>
                  </a:cubicBezTo>
                  <a:cubicBezTo>
                    <a:pt x="4000" y="80"/>
                    <a:pt x="3919" y="18"/>
                    <a:pt x="3919" y="18"/>
                  </a:cubicBezTo>
                  <a:cubicBezTo>
                    <a:pt x="3919" y="18"/>
                    <a:pt x="3907" y="19"/>
                    <a:pt x="3886" y="23"/>
                  </a:cubicBezTo>
                  <a:cubicBezTo>
                    <a:pt x="3880" y="23"/>
                    <a:pt x="3873" y="25"/>
                    <a:pt x="3865" y="26"/>
                  </a:cubicBezTo>
                  <a:cubicBezTo>
                    <a:pt x="3850" y="29"/>
                    <a:pt x="3833" y="30"/>
                    <a:pt x="3813" y="33"/>
                  </a:cubicBezTo>
                  <a:cubicBezTo>
                    <a:pt x="3777" y="37"/>
                    <a:pt x="3735" y="41"/>
                    <a:pt x="3692" y="44"/>
                  </a:cubicBezTo>
                  <a:lnTo>
                    <a:pt x="3684" y="44"/>
                  </a:lnTo>
                  <a:cubicBezTo>
                    <a:pt x="3671" y="45"/>
                    <a:pt x="3657" y="45"/>
                    <a:pt x="3644" y="45"/>
                  </a:cubicBezTo>
                  <a:cubicBezTo>
                    <a:pt x="3623" y="45"/>
                    <a:pt x="3602" y="45"/>
                    <a:pt x="3582" y="44"/>
                  </a:cubicBezTo>
                  <a:cubicBezTo>
                    <a:pt x="3553" y="42"/>
                    <a:pt x="3526" y="40"/>
                    <a:pt x="3502" y="33"/>
                  </a:cubicBezTo>
                  <a:cubicBezTo>
                    <a:pt x="3491" y="30"/>
                    <a:pt x="3481" y="27"/>
                    <a:pt x="3471" y="23"/>
                  </a:cubicBezTo>
                  <a:cubicBezTo>
                    <a:pt x="3470" y="23"/>
                    <a:pt x="3467" y="22"/>
                    <a:pt x="3464" y="21"/>
                  </a:cubicBezTo>
                  <a:cubicBezTo>
                    <a:pt x="3456" y="17"/>
                    <a:pt x="3448" y="13"/>
                    <a:pt x="3443" y="9"/>
                  </a:cubicBezTo>
                  <a:cubicBezTo>
                    <a:pt x="3440" y="6"/>
                    <a:pt x="3438" y="5"/>
                    <a:pt x="3435" y="5"/>
                  </a:cubicBezTo>
                  <a:cubicBezTo>
                    <a:pt x="3428" y="2"/>
                    <a:pt x="3420" y="0"/>
                    <a:pt x="3411" y="0"/>
                  </a:cubicBezTo>
                  <a:close/>
                </a:path>
              </a:pathLst>
            </a:custGeom>
            <a:solidFill>
              <a:srgbClr val="E0C3A2">
                <a:alpha val="6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8963917">
              <a:off x="84579" y="4493720"/>
              <a:ext cx="937139" cy="834721"/>
            </a:xfrm>
            <a:custGeom>
              <a:avLst/>
              <a:gdLst/>
              <a:ahLst/>
              <a:cxnLst/>
              <a:rect l="l" t="t" r="r" b="b"/>
              <a:pathLst>
                <a:path w="20359" h="18134" extrusionOk="0">
                  <a:moveTo>
                    <a:pt x="18882" y="15810"/>
                  </a:moveTo>
                  <a:cubicBezTo>
                    <a:pt x="18882" y="15810"/>
                    <a:pt x="18882" y="15810"/>
                    <a:pt x="18882" y="15811"/>
                  </a:cubicBezTo>
                  <a:lnTo>
                    <a:pt x="18882" y="15811"/>
                  </a:lnTo>
                  <a:cubicBezTo>
                    <a:pt x="18882" y="15810"/>
                    <a:pt x="18882" y="15810"/>
                    <a:pt x="18882" y="15810"/>
                  </a:cubicBezTo>
                  <a:close/>
                  <a:moveTo>
                    <a:pt x="3411" y="0"/>
                  </a:moveTo>
                  <a:cubicBezTo>
                    <a:pt x="3385" y="0"/>
                    <a:pt x="3348" y="13"/>
                    <a:pt x="3304" y="34"/>
                  </a:cubicBezTo>
                  <a:cubicBezTo>
                    <a:pt x="3289" y="42"/>
                    <a:pt x="3273" y="50"/>
                    <a:pt x="3255" y="61"/>
                  </a:cubicBezTo>
                  <a:cubicBezTo>
                    <a:pt x="3160" y="115"/>
                    <a:pt x="3044" y="199"/>
                    <a:pt x="2931" y="287"/>
                  </a:cubicBezTo>
                  <a:cubicBezTo>
                    <a:pt x="2913" y="302"/>
                    <a:pt x="2895" y="317"/>
                    <a:pt x="2876" y="332"/>
                  </a:cubicBezTo>
                  <a:cubicBezTo>
                    <a:pt x="2807" y="388"/>
                    <a:pt x="2738" y="445"/>
                    <a:pt x="2681" y="498"/>
                  </a:cubicBezTo>
                  <a:cubicBezTo>
                    <a:pt x="2635" y="538"/>
                    <a:pt x="2596" y="574"/>
                    <a:pt x="2566" y="605"/>
                  </a:cubicBezTo>
                  <a:cubicBezTo>
                    <a:pt x="2554" y="616"/>
                    <a:pt x="2543" y="626"/>
                    <a:pt x="2531" y="637"/>
                  </a:cubicBezTo>
                  <a:cubicBezTo>
                    <a:pt x="2512" y="654"/>
                    <a:pt x="2493" y="672"/>
                    <a:pt x="2473" y="689"/>
                  </a:cubicBezTo>
                  <a:cubicBezTo>
                    <a:pt x="2454" y="705"/>
                    <a:pt x="2437" y="721"/>
                    <a:pt x="2417" y="737"/>
                  </a:cubicBezTo>
                  <a:cubicBezTo>
                    <a:pt x="2406" y="747"/>
                    <a:pt x="2395" y="756"/>
                    <a:pt x="2383" y="766"/>
                  </a:cubicBezTo>
                  <a:cubicBezTo>
                    <a:pt x="2303" y="831"/>
                    <a:pt x="2215" y="897"/>
                    <a:pt x="2130" y="952"/>
                  </a:cubicBezTo>
                  <a:cubicBezTo>
                    <a:pt x="2115" y="961"/>
                    <a:pt x="2101" y="971"/>
                    <a:pt x="2086" y="980"/>
                  </a:cubicBezTo>
                  <a:cubicBezTo>
                    <a:pt x="2086" y="980"/>
                    <a:pt x="2085" y="981"/>
                    <a:pt x="2083" y="981"/>
                  </a:cubicBezTo>
                  <a:cubicBezTo>
                    <a:pt x="2062" y="995"/>
                    <a:pt x="2042" y="1007"/>
                    <a:pt x="2022" y="1017"/>
                  </a:cubicBezTo>
                  <a:cubicBezTo>
                    <a:pt x="2016" y="1020"/>
                    <a:pt x="2011" y="1023"/>
                    <a:pt x="2007" y="1026"/>
                  </a:cubicBezTo>
                  <a:cubicBezTo>
                    <a:pt x="1990" y="1035"/>
                    <a:pt x="1973" y="1043"/>
                    <a:pt x="1957" y="1051"/>
                  </a:cubicBezTo>
                  <a:cubicBezTo>
                    <a:pt x="1952" y="1052"/>
                    <a:pt x="1947" y="1055"/>
                    <a:pt x="1943" y="1058"/>
                  </a:cubicBezTo>
                  <a:cubicBezTo>
                    <a:pt x="1896" y="1078"/>
                    <a:pt x="1856" y="1090"/>
                    <a:pt x="1822" y="1092"/>
                  </a:cubicBezTo>
                  <a:cubicBezTo>
                    <a:pt x="1795" y="1094"/>
                    <a:pt x="1767" y="1105"/>
                    <a:pt x="1739" y="1121"/>
                  </a:cubicBezTo>
                  <a:cubicBezTo>
                    <a:pt x="1593" y="1204"/>
                    <a:pt x="1451" y="1442"/>
                    <a:pt x="1451" y="1442"/>
                  </a:cubicBezTo>
                  <a:cubicBezTo>
                    <a:pt x="1451" y="1442"/>
                    <a:pt x="1384" y="1504"/>
                    <a:pt x="1290" y="1579"/>
                  </a:cubicBezTo>
                  <a:cubicBezTo>
                    <a:pt x="1270" y="1595"/>
                    <a:pt x="1249" y="1612"/>
                    <a:pt x="1226" y="1630"/>
                  </a:cubicBezTo>
                  <a:cubicBezTo>
                    <a:pt x="1179" y="1663"/>
                    <a:pt x="1129" y="1698"/>
                    <a:pt x="1080" y="1730"/>
                  </a:cubicBezTo>
                  <a:cubicBezTo>
                    <a:pt x="983" y="1790"/>
                    <a:pt x="885" y="1836"/>
                    <a:pt x="813" y="1836"/>
                  </a:cubicBezTo>
                  <a:cubicBezTo>
                    <a:pt x="809" y="1836"/>
                    <a:pt x="805" y="1836"/>
                    <a:pt x="801" y="1836"/>
                  </a:cubicBezTo>
                  <a:cubicBezTo>
                    <a:pt x="779" y="1833"/>
                    <a:pt x="758" y="1828"/>
                    <a:pt x="741" y="1815"/>
                  </a:cubicBezTo>
                  <a:cubicBezTo>
                    <a:pt x="738" y="1813"/>
                    <a:pt x="736" y="1812"/>
                    <a:pt x="734" y="1809"/>
                  </a:cubicBezTo>
                  <a:cubicBezTo>
                    <a:pt x="724" y="1804"/>
                    <a:pt x="715" y="1801"/>
                    <a:pt x="706" y="1801"/>
                  </a:cubicBezTo>
                  <a:cubicBezTo>
                    <a:pt x="703" y="1801"/>
                    <a:pt x="700" y="1802"/>
                    <a:pt x="697" y="1802"/>
                  </a:cubicBezTo>
                  <a:cubicBezTo>
                    <a:pt x="628" y="1817"/>
                    <a:pt x="574" y="1989"/>
                    <a:pt x="533" y="2190"/>
                  </a:cubicBezTo>
                  <a:cubicBezTo>
                    <a:pt x="532" y="2195"/>
                    <a:pt x="531" y="2200"/>
                    <a:pt x="529" y="2206"/>
                  </a:cubicBezTo>
                  <a:cubicBezTo>
                    <a:pt x="524" y="2235"/>
                    <a:pt x="519" y="2265"/>
                    <a:pt x="513" y="2293"/>
                  </a:cubicBezTo>
                  <a:cubicBezTo>
                    <a:pt x="508" y="2324"/>
                    <a:pt x="504" y="2354"/>
                    <a:pt x="499" y="2384"/>
                  </a:cubicBezTo>
                  <a:cubicBezTo>
                    <a:pt x="492" y="2423"/>
                    <a:pt x="486" y="2460"/>
                    <a:pt x="481" y="2496"/>
                  </a:cubicBezTo>
                  <a:cubicBezTo>
                    <a:pt x="465" y="2610"/>
                    <a:pt x="453" y="2713"/>
                    <a:pt x="445" y="2779"/>
                  </a:cubicBezTo>
                  <a:cubicBezTo>
                    <a:pt x="440" y="2825"/>
                    <a:pt x="421" y="2892"/>
                    <a:pt x="394" y="2972"/>
                  </a:cubicBezTo>
                  <a:cubicBezTo>
                    <a:pt x="273" y="3328"/>
                    <a:pt x="0" y="3947"/>
                    <a:pt x="86" y="4183"/>
                  </a:cubicBezTo>
                  <a:cubicBezTo>
                    <a:pt x="180" y="4440"/>
                    <a:pt x="166" y="4785"/>
                    <a:pt x="213" y="4888"/>
                  </a:cubicBezTo>
                  <a:cubicBezTo>
                    <a:pt x="219" y="4900"/>
                    <a:pt x="225" y="4909"/>
                    <a:pt x="233" y="4914"/>
                  </a:cubicBezTo>
                  <a:cubicBezTo>
                    <a:pt x="241" y="4920"/>
                    <a:pt x="319" y="4973"/>
                    <a:pt x="445" y="5065"/>
                  </a:cubicBezTo>
                  <a:cubicBezTo>
                    <a:pt x="450" y="5069"/>
                    <a:pt x="457" y="5073"/>
                    <a:pt x="462" y="5078"/>
                  </a:cubicBezTo>
                  <a:cubicBezTo>
                    <a:pt x="722" y="5263"/>
                    <a:pt x="1180" y="5591"/>
                    <a:pt x="1728" y="5988"/>
                  </a:cubicBezTo>
                  <a:cubicBezTo>
                    <a:pt x="1751" y="6004"/>
                    <a:pt x="1773" y="6020"/>
                    <a:pt x="1795" y="6036"/>
                  </a:cubicBezTo>
                  <a:cubicBezTo>
                    <a:pt x="1823" y="6056"/>
                    <a:pt x="1852" y="6076"/>
                    <a:pt x="1880" y="6096"/>
                  </a:cubicBezTo>
                  <a:cubicBezTo>
                    <a:pt x="2622" y="6633"/>
                    <a:pt x="3503" y="7275"/>
                    <a:pt x="4279" y="7850"/>
                  </a:cubicBezTo>
                  <a:cubicBezTo>
                    <a:pt x="4286" y="7855"/>
                    <a:pt x="4294" y="7860"/>
                    <a:pt x="4300" y="7866"/>
                  </a:cubicBezTo>
                  <a:cubicBezTo>
                    <a:pt x="4329" y="7887"/>
                    <a:pt x="4355" y="7907"/>
                    <a:pt x="4382" y="7927"/>
                  </a:cubicBezTo>
                  <a:cubicBezTo>
                    <a:pt x="4390" y="7933"/>
                    <a:pt x="4398" y="7939"/>
                    <a:pt x="4406" y="7945"/>
                  </a:cubicBezTo>
                  <a:cubicBezTo>
                    <a:pt x="4430" y="7962"/>
                    <a:pt x="4454" y="7981"/>
                    <a:pt x="4479" y="7998"/>
                  </a:cubicBezTo>
                  <a:cubicBezTo>
                    <a:pt x="4611" y="8097"/>
                    <a:pt x="4740" y="8194"/>
                    <a:pt x="4863" y="8286"/>
                  </a:cubicBezTo>
                  <a:cubicBezTo>
                    <a:pt x="4866" y="8288"/>
                    <a:pt x="4870" y="8290"/>
                    <a:pt x="4872" y="8293"/>
                  </a:cubicBezTo>
                  <a:cubicBezTo>
                    <a:pt x="4937" y="8341"/>
                    <a:pt x="5000" y="8389"/>
                    <a:pt x="5061" y="8435"/>
                  </a:cubicBezTo>
                  <a:cubicBezTo>
                    <a:pt x="5083" y="8452"/>
                    <a:pt x="5106" y="8469"/>
                    <a:pt x="5127" y="8485"/>
                  </a:cubicBezTo>
                  <a:lnTo>
                    <a:pt x="5131" y="8489"/>
                  </a:lnTo>
                  <a:cubicBezTo>
                    <a:pt x="5142" y="8497"/>
                    <a:pt x="5152" y="8505"/>
                    <a:pt x="5163" y="8513"/>
                  </a:cubicBezTo>
                  <a:cubicBezTo>
                    <a:pt x="5506" y="8773"/>
                    <a:pt x="5791" y="8995"/>
                    <a:pt x="5982" y="9153"/>
                  </a:cubicBezTo>
                  <a:cubicBezTo>
                    <a:pt x="5983" y="9154"/>
                    <a:pt x="5984" y="9154"/>
                    <a:pt x="5986" y="9156"/>
                  </a:cubicBezTo>
                  <a:cubicBezTo>
                    <a:pt x="5994" y="9162"/>
                    <a:pt x="6002" y="9169"/>
                    <a:pt x="6010" y="9176"/>
                  </a:cubicBezTo>
                  <a:cubicBezTo>
                    <a:pt x="6012" y="9179"/>
                    <a:pt x="6014" y="9180"/>
                    <a:pt x="6016" y="9181"/>
                  </a:cubicBezTo>
                  <a:cubicBezTo>
                    <a:pt x="6023" y="9187"/>
                    <a:pt x="6030" y="9193"/>
                    <a:pt x="6037" y="9199"/>
                  </a:cubicBezTo>
                  <a:cubicBezTo>
                    <a:pt x="6039" y="9201"/>
                    <a:pt x="6042" y="9203"/>
                    <a:pt x="6045" y="9205"/>
                  </a:cubicBezTo>
                  <a:cubicBezTo>
                    <a:pt x="6050" y="9211"/>
                    <a:pt x="6055" y="9215"/>
                    <a:pt x="6061" y="9220"/>
                  </a:cubicBezTo>
                  <a:cubicBezTo>
                    <a:pt x="6065" y="9223"/>
                    <a:pt x="6067" y="9225"/>
                    <a:pt x="6071" y="9228"/>
                  </a:cubicBezTo>
                  <a:cubicBezTo>
                    <a:pt x="6075" y="9232"/>
                    <a:pt x="6081" y="9236"/>
                    <a:pt x="6085" y="9240"/>
                  </a:cubicBezTo>
                  <a:cubicBezTo>
                    <a:pt x="6089" y="9243"/>
                    <a:pt x="6091" y="9246"/>
                    <a:pt x="6096" y="9248"/>
                  </a:cubicBezTo>
                  <a:cubicBezTo>
                    <a:pt x="6100" y="9252"/>
                    <a:pt x="6104" y="9256"/>
                    <a:pt x="6106" y="9259"/>
                  </a:cubicBezTo>
                  <a:cubicBezTo>
                    <a:pt x="6110" y="9262"/>
                    <a:pt x="6114" y="9266"/>
                    <a:pt x="6117" y="9268"/>
                  </a:cubicBezTo>
                  <a:cubicBezTo>
                    <a:pt x="6121" y="9271"/>
                    <a:pt x="6124" y="9274"/>
                    <a:pt x="6128" y="9278"/>
                  </a:cubicBezTo>
                  <a:cubicBezTo>
                    <a:pt x="6130" y="9280"/>
                    <a:pt x="6134" y="9283"/>
                    <a:pt x="6138" y="9287"/>
                  </a:cubicBezTo>
                  <a:cubicBezTo>
                    <a:pt x="6141" y="9290"/>
                    <a:pt x="6144" y="9292"/>
                    <a:pt x="6146" y="9295"/>
                  </a:cubicBezTo>
                  <a:cubicBezTo>
                    <a:pt x="6149" y="9298"/>
                    <a:pt x="6153" y="9300"/>
                    <a:pt x="6156" y="9303"/>
                  </a:cubicBezTo>
                  <a:cubicBezTo>
                    <a:pt x="6158" y="9306"/>
                    <a:pt x="6161" y="9308"/>
                    <a:pt x="6165" y="9311"/>
                  </a:cubicBezTo>
                  <a:cubicBezTo>
                    <a:pt x="6168" y="9314"/>
                    <a:pt x="6171" y="9317"/>
                    <a:pt x="6173" y="9319"/>
                  </a:cubicBezTo>
                  <a:cubicBezTo>
                    <a:pt x="6179" y="9325"/>
                    <a:pt x="6183" y="9329"/>
                    <a:pt x="6188" y="9334"/>
                  </a:cubicBezTo>
                  <a:cubicBezTo>
                    <a:pt x="6204" y="9349"/>
                    <a:pt x="6220" y="9365"/>
                    <a:pt x="6238" y="9381"/>
                  </a:cubicBezTo>
                  <a:cubicBezTo>
                    <a:pt x="6242" y="9385"/>
                    <a:pt x="6246" y="9389"/>
                    <a:pt x="6250" y="9393"/>
                  </a:cubicBezTo>
                  <a:cubicBezTo>
                    <a:pt x="6252" y="9396"/>
                    <a:pt x="6255" y="9398"/>
                    <a:pt x="6258" y="9401"/>
                  </a:cubicBezTo>
                  <a:cubicBezTo>
                    <a:pt x="6279" y="9420"/>
                    <a:pt x="6300" y="9440"/>
                    <a:pt x="6323" y="9460"/>
                  </a:cubicBezTo>
                  <a:cubicBezTo>
                    <a:pt x="6323" y="9461"/>
                    <a:pt x="6325" y="9461"/>
                    <a:pt x="6325" y="9461"/>
                  </a:cubicBezTo>
                  <a:cubicBezTo>
                    <a:pt x="6491" y="9610"/>
                    <a:pt x="6704" y="9781"/>
                    <a:pt x="6933" y="9956"/>
                  </a:cubicBezTo>
                  <a:cubicBezTo>
                    <a:pt x="6980" y="9992"/>
                    <a:pt x="7029" y="10029"/>
                    <a:pt x="7077" y="10065"/>
                  </a:cubicBezTo>
                  <a:cubicBezTo>
                    <a:pt x="7111" y="10091"/>
                    <a:pt x="7146" y="10116"/>
                    <a:pt x="7179" y="10142"/>
                  </a:cubicBezTo>
                  <a:cubicBezTo>
                    <a:pt x="7194" y="10152"/>
                    <a:pt x="7209" y="10163"/>
                    <a:pt x="7223" y="10174"/>
                  </a:cubicBezTo>
                  <a:cubicBezTo>
                    <a:pt x="7237" y="10183"/>
                    <a:pt x="7250" y="10194"/>
                    <a:pt x="7264" y="10203"/>
                  </a:cubicBezTo>
                  <a:cubicBezTo>
                    <a:pt x="7284" y="10218"/>
                    <a:pt x="7304" y="10233"/>
                    <a:pt x="7323" y="10248"/>
                  </a:cubicBezTo>
                  <a:cubicBezTo>
                    <a:pt x="7335" y="10256"/>
                    <a:pt x="7345" y="10264"/>
                    <a:pt x="7357" y="10272"/>
                  </a:cubicBezTo>
                  <a:cubicBezTo>
                    <a:pt x="7431" y="10327"/>
                    <a:pt x="7506" y="10380"/>
                    <a:pt x="7578" y="10431"/>
                  </a:cubicBezTo>
                  <a:cubicBezTo>
                    <a:pt x="7607" y="10451"/>
                    <a:pt x="7635" y="10471"/>
                    <a:pt x="7662" y="10491"/>
                  </a:cubicBezTo>
                  <a:cubicBezTo>
                    <a:pt x="7729" y="10538"/>
                    <a:pt x="7794" y="10585"/>
                    <a:pt x="7856" y="10629"/>
                  </a:cubicBezTo>
                  <a:cubicBezTo>
                    <a:pt x="7864" y="10635"/>
                    <a:pt x="7872" y="10640"/>
                    <a:pt x="7880" y="10645"/>
                  </a:cubicBezTo>
                  <a:cubicBezTo>
                    <a:pt x="7897" y="10657"/>
                    <a:pt x="7915" y="10670"/>
                    <a:pt x="7932" y="10682"/>
                  </a:cubicBezTo>
                  <a:cubicBezTo>
                    <a:pt x="7935" y="10683"/>
                    <a:pt x="7937" y="10686"/>
                    <a:pt x="7940" y="10687"/>
                  </a:cubicBezTo>
                  <a:cubicBezTo>
                    <a:pt x="7950" y="10694"/>
                    <a:pt x="7960" y="10702"/>
                    <a:pt x="7970" y="10708"/>
                  </a:cubicBezTo>
                  <a:cubicBezTo>
                    <a:pt x="7975" y="10712"/>
                    <a:pt x="7980" y="10715"/>
                    <a:pt x="7986" y="10719"/>
                  </a:cubicBezTo>
                  <a:cubicBezTo>
                    <a:pt x="8002" y="10730"/>
                    <a:pt x="8017" y="10741"/>
                    <a:pt x="8033" y="10751"/>
                  </a:cubicBezTo>
                  <a:cubicBezTo>
                    <a:pt x="8063" y="10774"/>
                    <a:pt x="8094" y="10795"/>
                    <a:pt x="8124" y="10816"/>
                  </a:cubicBezTo>
                  <a:cubicBezTo>
                    <a:pt x="8141" y="10828"/>
                    <a:pt x="8157" y="10838"/>
                    <a:pt x="8173" y="10849"/>
                  </a:cubicBezTo>
                  <a:cubicBezTo>
                    <a:pt x="8183" y="10856"/>
                    <a:pt x="8192" y="10862"/>
                    <a:pt x="8201" y="10869"/>
                  </a:cubicBezTo>
                  <a:cubicBezTo>
                    <a:pt x="8217" y="10880"/>
                    <a:pt x="8234" y="10891"/>
                    <a:pt x="8248" y="10901"/>
                  </a:cubicBezTo>
                  <a:cubicBezTo>
                    <a:pt x="8250" y="10903"/>
                    <a:pt x="8251" y="10903"/>
                    <a:pt x="8251" y="10904"/>
                  </a:cubicBezTo>
                  <a:cubicBezTo>
                    <a:pt x="8252" y="10904"/>
                    <a:pt x="8254" y="10905"/>
                    <a:pt x="8255" y="10907"/>
                  </a:cubicBezTo>
                  <a:cubicBezTo>
                    <a:pt x="8264" y="10912"/>
                    <a:pt x="8272" y="10917"/>
                    <a:pt x="8280" y="10924"/>
                  </a:cubicBezTo>
                  <a:cubicBezTo>
                    <a:pt x="8283" y="10925"/>
                    <a:pt x="8286" y="10927"/>
                    <a:pt x="8287" y="10928"/>
                  </a:cubicBezTo>
                  <a:cubicBezTo>
                    <a:pt x="8295" y="10933"/>
                    <a:pt x="8303" y="10939"/>
                    <a:pt x="8310" y="10944"/>
                  </a:cubicBezTo>
                  <a:cubicBezTo>
                    <a:pt x="8313" y="10946"/>
                    <a:pt x="8317" y="10948"/>
                    <a:pt x="8319" y="10950"/>
                  </a:cubicBezTo>
                  <a:cubicBezTo>
                    <a:pt x="8325" y="10954"/>
                    <a:pt x="8329" y="10956"/>
                    <a:pt x="8334" y="10960"/>
                  </a:cubicBezTo>
                  <a:cubicBezTo>
                    <a:pt x="8345" y="10967"/>
                    <a:pt x="8355" y="10975"/>
                    <a:pt x="8366" y="10982"/>
                  </a:cubicBezTo>
                  <a:cubicBezTo>
                    <a:pt x="8366" y="10982"/>
                    <a:pt x="8368" y="10983"/>
                    <a:pt x="8368" y="10983"/>
                  </a:cubicBezTo>
                  <a:cubicBezTo>
                    <a:pt x="8376" y="10988"/>
                    <a:pt x="8381" y="10992"/>
                    <a:pt x="8388" y="10996"/>
                  </a:cubicBezTo>
                  <a:cubicBezTo>
                    <a:pt x="8388" y="10996"/>
                    <a:pt x="8389" y="10996"/>
                    <a:pt x="8389" y="10998"/>
                  </a:cubicBezTo>
                  <a:cubicBezTo>
                    <a:pt x="8396" y="11002"/>
                    <a:pt x="8402" y="11006"/>
                    <a:pt x="8408" y="11010"/>
                  </a:cubicBezTo>
                  <a:cubicBezTo>
                    <a:pt x="8437" y="11030"/>
                    <a:pt x="8459" y="11045"/>
                    <a:pt x="8471" y="11053"/>
                  </a:cubicBezTo>
                  <a:cubicBezTo>
                    <a:pt x="8471" y="11053"/>
                    <a:pt x="8472" y="11053"/>
                    <a:pt x="8472" y="11054"/>
                  </a:cubicBezTo>
                  <a:cubicBezTo>
                    <a:pt x="8476" y="11057"/>
                    <a:pt x="8480" y="11058"/>
                    <a:pt x="8481" y="11059"/>
                  </a:cubicBezTo>
                  <a:lnTo>
                    <a:pt x="8483" y="11061"/>
                  </a:lnTo>
                  <a:cubicBezTo>
                    <a:pt x="8483" y="11061"/>
                    <a:pt x="8885" y="11363"/>
                    <a:pt x="9522" y="11843"/>
                  </a:cubicBezTo>
                  <a:cubicBezTo>
                    <a:pt x="9532" y="11850"/>
                    <a:pt x="9542" y="11858"/>
                    <a:pt x="9552" y="11866"/>
                  </a:cubicBezTo>
                  <a:cubicBezTo>
                    <a:pt x="9822" y="12069"/>
                    <a:pt x="10134" y="12304"/>
                    <a:pt x="10476" y="12561"/>
                  </a:cubicBezTo>
                  <a:cubicBezTo>
                    <a:pt x="10544" y="12612"/>
                    <a:pt x="10611" y="12663"/>
                    <a:pt x="10681" y="12715"/>
                  </a:cubicBezTo>
                  <a:cubicBezTo>
                    <a:pt x="10869" y="12849"/>
                    <a:pt x="11056" y="12984"/>
                    <a:pt x="11244" y="13120"/>
                  </a:cubicBezTo>
                  <a:cubicBezTo>
                    <a:pt x="11337" y="13187"/>
                    <a:pt x="11430" y="13255"/>
                    <a:pt x="11524" y="13322"/>
                  </a:cubicBezTo>
                  <a:cubicBezTo>
                    <a:pt x="11565" y="13353"/>
                    <a:pt x="11607" y="13382"/>
                    <a:pt x="11647" y="13413"/>
                  </a:cubicBezTo>
                  <a:cubicBezTo>
                    <a:pt x="11656" y="13420"/>
                    <a:pt x="11667" y="13428"/>
                    <a:pt x="11676" y="13435"/>
                  </a:cubicBezTo>
                  <a:cubicBezTo>
                    <a:pt x="11710" y="13460"/>
                    <a:pt x="11745" y="13485"/>
                    <a:pt x="11778" y="13511"/>
                  </a:cubicBezTo>
                  <a:cubicBezTo>
                    <a:pt x="11785" y="13516"/>
                    <a:pt x="11792" y="13520"/>
                    <a:pt x="11797" y="13526"/>
                  </a:cubicBezTo>
                  <a:cubicBezTo>
                    <a:pt x="11836" y="13555"/>
                    <a:pt x="11875" y="13585"/>
                    <a:pt x="11914" y="13614"/>
                  </a:cubicBezTo>
                  <a:cubicBezTo>
                    <a:pt x="11918" y="13618"/>
                    <a:pt x="11923" y="13622"/>
                    <a:pt x="11928" y="13626"/>
                  </a:cubicBezTo>
                  <a:cubicBezTo>
                    <a:pt x="13174" y="14589"/>
                    <a:pt x="14173" y="15633"/>
                    <a:pt x="15689" y="16469"/>
                  </a:cubicBezTo>
                  <a:cubicBezTo>
                    <a:pt x="15714" y="16489"/>
                    <a:pt x="15740" y="16508"/>
                    <a:pt x="15765" y="16528"/>
                  </a:cubicBezTo>
                  <a:cubicBezTo>
                    <a:pt x="15781" y="16540"/>
                    <a:pt x="15797" y="16552"/>
                    <a:pt x="15813" y="16564"/>
                  </a:cubicBezTo>
                  <a:cubicBezTo>
                    <a:pt x="15860" y="16600"/>
                    <a:pt x="15906" y="16635"/>
                    <a:pt x="15951" y="16671"/>
                  </a:cubicBezTo>
                  <a:cubicBezTo>
                    <a:pt x="15957" y="16675"/>
                    <a:pt x="15963" y="16680"/>
                    <a:pt x="15969" y="16685"/>
                  </a:cubicBezTo>
                  <a:cubicBezTo>
                    <a:pt x="15973" y="16689"/>
                    <a:pt x="15977" y="16691"/>
                    <a:pt x="15981" y="16695"/>
                  </a:cubicBezTo>
                  <a:cubicBezTo>
                    <a:pt x="15983" y="16697"/>
                    <a:pt x="15986" y="16699"/>
                    <a:pt x="15990" y="16702"/>
                  </a:cubicBezTo>
                  <a:cubicBezTo>
                    <a:pt x="15990" y="16702"/>
                    <a:pt x="15991" y="16703"/>
                    <a:pt x="15993" y="16705"/>
                  </a:cubicBezTo>
                  <a:cubicBezTo>
                    <a:pt x="15997" y="16707"/>
                    <a:pt x="15999" y="16709"/>
                    <a:pt x="16003" y="16711"/>
                  </a:cubicBezTo>
                  <a:cubicBezTo>
                    <a:pt x="16009" y="16717"/>
                    <a:pt x="16014" y="16721"/>
                    <a:pt x="16020" y="16725"/>
                  </a:cubicBezTo>
                  <a:cubicBezTo>
                    <a:pt x="16032" y="16734"/>
                    <a:pt x="16044" y="16743"/>
                    <a:pt x="16056" y="16754"/>
                  </a:cubicBezTo>
                  <a:cubicBezTo>
                    <a:pt x="16066" y="16762"/>
                    <a:pt x="16078" y="16772"/>
                    <a:pt x="16089" y="16780"/>
                  </a:cubicBezTo>
                  <a:cubicBezTo>
                    <a:pt x="16101" y="16789"/>
                    <a:pt x="16113" y="16798"/>
                    <a:pt x="16125" y="16809"/>
                  </a:cubicBezTo>
                  <a:cubicBezTo>
                    <a:pt x="16131" y="16812"/>
                    <a:pt x="16136" y="16816"/>
                    <a:pt x="16140" y="16820"/>
                  </a:cubicBezTo>
                  <a:cubicBezTo>
                    <a:pt x="16155" y="16832"/>
                    <a:pt x="16170" y="16844"/>
                    <a:pt x="16184" y="16855"/>
                  </a:cubicBezTo>
                  <a:cubicBezTo>
                    <a:pt x="16195" y="16863"/>
                    <a:pt x="16206" y="16872"/>
                    <a:pt x="16216" y="16880"/>
                  </a:cubicBezTo>
                  <a:cubicBezTo>
                    <a:pt x="16226" y="16887"/>
                    <a:pt x="16235" y="16895"/>
                    <a:pt x="16245" y="16902"/>
                  </a:cubicBezTo>
                  <a:cubicBezTo>
                    <a:pt x="16258" y="16912"/>
                    <a:pt x="16270" y="16922"/>
                    <a:pt x="16283" y="16931"/>
                  </a:cubicBezTo>
                  <a:cubicBezTo>
                    <a:pt x="16328" y="16964"/>
                    <a:pt x="16370" y="16997"/>
                    <a:pt x="16413" y="17029"/>
                  </a:cubicBezTo>
                  <a:cubicBezTo>
                    <a:pt x="16413" y="17029"/>
                    <a:pt x="16415" y="17030"/>
                    <a:pt x="16415" y="17030"/>
                  </a:cubicBezTo>
                  <a:cubicBezTo>
                    <a:pt x="16439" y="17048"/>
                    <a:pt x="16462" y="17065"/>
                    <a:pt x="16484" y="17082"/>
                  </a:cubicBezTo>
                  <a:cubicBezTo>
                    <a:pt x="16491" y="17088"/>
                    <a:pt x="16498" y="17092"/>
                    <a:pt x="16503" y="17097"/>
                  </a:cubicBezTo>
                  <a:cubicBezTo>
                    <a:pt x="16522" y="17111"/>
                    <a:pt x="16539" y="17124"/>
                    <a:pt x="16557" y="17137"/>
                  </a:cubicBezTo>
                  <a:cubicBezTo>
                    <a:pt x="16569" y="17145"/>
                    <a:pt x="16579" y="17155"/>
                    <a:pt x="16592" y="17163"/>
                  </a:cubicBezTo>
                  <a:cubicBezTo>
                    <a:pt x="16634" y="17195"/>
                    <a:pt x="16676" y="17227"/>
                    <a:pt x="16716" y="17257"/>
                  </a:cubicBezTo>
                  <a:cubicBezTo>
                    <a:pt x="16717" y="17258"/>
                    <a:pt x="16719" y="17259"/>
                    <a:pt x="16719" y="17259"/>
                  </a:cubicBezTo>
                  <a:cubicBezTo>
                    <a:pt x="16730" y="17267"/>
                    <a:pt x="16740" y="17275"/>
                    <a:pt x="16751" y="17283"/>
                  </a:cubicBezTo>
                  <a:lnTo>
                    <a:pt x="16767" y="17295"/>
                  </a:lnTo>
                  <a:cubicBezTo>
                    <a:pt x="16772" y="17299"/>
                    <a:pt x="16779" y="17303"/>
                    <a:pt x="16784" y="17309"/>
                  </a:cubicBezTo>
                  <a:cubicBezTo>
                    <a:pt x="16790" y="17313"/>
                    <a:pt x="16795" y="17317"/>
                    <a:pt x="16801" y="17321"/>
                  </a:cubicBezTo>
                  <a:cubicBezTo>
                    <a:pt x="16876" y="17377"/>
                    <a:pt x="16948" y="17431"/>
                    <a:pt x="17016" y="17483"/>
                  </a:cubicBezTo>
                  <a:cubicBezTo>
                    <a:pt x="17022" y="17487"/>
                    <a:pt x="17027" y="17491"/>
                    <a:pt x="17032" y="17495"/>
                  </a:cubicBezTo>
                  <a:cubicBezTo>
                    <a:pt x="17052" y="17510"/>
                    <a:pt x="17072" y="17524"/>
                    <a:pt x="17091" y="17539"/>
                  </a:cubicBezTo>
                  <a:cubicBezTo>
                    <a:pt x="17093" y="17539"/>
                    <a:pt x="17093" y="17541"/>
                    <a:pt x="17094" y="17541"/>
                  </a:cubicBezTo>
                  <a:cubicBezTo>
                    <a:pt x="17106" y="17550"/>
                    <a:pt x="17118" y="17559"/>
                    <a:pt x="17130" y="17569"/>
                  </a:cubicBezTo>
                  <a:cubicBezTo>
                    <a:pt x="17137" y="17574"/>
                    <a:pt x="17143" y="17578"/>
                    <a:pt x="17149" y="17582"/>
                  </a:cubicBezTo>
                  <a:cubicBezTo>
                    <a:pt x="17157" y="17589"/>
                    <a:pt x="17164" y="17594"/>
                    <a:pt x="17172" y="17599"/>
                  </a:cubicBezTo>
                  <a:cubicBezTo>
                    <a:pt x="17192" y="17614"/>
                    <a:pt x="17210" y="17629"/>
                    <a:pt x="17231" y="17644"/>
                  </a:cubicBezTo>
                  <a:cubicBezTo>
                    <a:pt x="17237" y="17649"/>
                    <a:pt x="17245" y="17654"/>
                    <a:pt x="17252" y="17660"/>
                  </a:cubicBezTo>
                  <a:cubicBezTo>
                    <a:pt x="17259" y="17665"/>
                    <a:pt x="17265" y="17670"/>
                    <a:pt x="17273" y="17676"/>
                  </a:cubicBezTo>
                  <a:cubicBezTo>
                    <a:pt x="17276" y="17679"/>
                    <a:pt x="17280" y="17681"/>
                    <a:pt x="17284" y="17684"/>
                  </a:cubicBezTo>
                  <a:lnTo>
                    <a:pt x="17304" y="17699"/>
                  </a:lnTo>
                  <a:cubicBezTo>
                    <a:pt x="17363" y="17744"/>
                    <a:pt x="17419" y="17786"/>
                    <a:pt x="17470" y="17825"/>
                  </a:cubicBezTo>
                  <a:lnTo>
                    <a:pt x="17472" y="17825"/>
                  </a:lnTo>
                  <a:cubicBezTo>
                    <a:pt x="17485" y="17835"/>
                    <a:pt x="17500" y="17846"/>
                    <a:pt x="17513" y="17855"/>
                  </a:cubicBezTo>
                  <a:cubicBezTo>
                    <a:pt x="17516" y="17858"/>
                    <a:pt x="17519" y="17861"/>
                    <a:pt x="17521" y="17862"/>
                  </a:cubicBezTo>
                  <a:cubicBezTo>
                    <a:pt x="17598" y="17921"/>
                    <a:pt x="17665" y="17969"/>
                    <a:pt x="17717" y="18009"/>
                  </a:cubicBezTo>
                  <a:lnTo>
                    <a:pt x="17717" y="18011"/>
                  </a:lnTo>
                  <a:cubicBezTo>
                    <a:pt x="17824" y="18091"/>
                    <a:pt x="17882" y="18134"/>
                    <a:pt x="17882" y="18134"/>
                  </a:cubicBezTo>
                  <a:cubicBezTo>
                    <a:pt x="17932" y="18075"/>
                    <a:pt x="17982" y="18011"/>
                    <a:pt x="18028" y="17948"/>
                  </a:cubicBezTo>
                  <a:cubicBezTo>
                    <a:pt x="18036" y="17937"/>
                    <a:pt x="18044" y="17925"/>
                    <a:pt x="18052" y="17914"/>
                  </a:cubicBezTo>
                  <a:cubicBezTo>
                    <a:pt x="18052" y="17914"/>
                    <a:pt x="18052" y="17914"/>
                    <a:pt x="18053" y="17913"/>
                  </a:cubicBezTo>
                  <a:cubicBezTo>
                    <a:pt x="18068" y="17892"/>
                    <a:pt x="18083" y="17871"/>
                    <a:pt x="18096" y="17851"/>
                  </a:cubicBezTo>
                  <a:cubicBezTo>
                    <a:pt x="18097" y="17849"/>
                    <a:pt x="18100" y="17846"/>
                    <a:pt x="18101" y="17842"/>
                  </a:cubicBezTo>
                  <a:lnTo>
                    <a:pt x="18103" y="17842"/>
                  </a:lnTo>
                  <a:cubicBezTo>
                    <a:pt x="18108" y="17834"/>
                    <a:pt x="18113" y="17825"/>
                    <a:pt x="18119" y="17817"/>
                  </a:cubicBezTo>
                  <a:cubicBezTo>
                    <a:pt x="18190" y="17712"/>
                    <a:pt x="18235" y="17633"/>
                    <a:pt x="18235" y="17633"/>
                  </a:cubicBezTo>
                  <a:cubicBezTo>
                    <a:pt x="18235" y="17633"/>
                    <a:pt x="18274" y="17593"/>
                    <a:pt x="18326" y="17533"/>
                  </a:cubicBezTo>
                  <a:cubicBezTo>
                    <a:pt x="18330" y="17528"/>
                    <a:pt x="18334" y="17523"/>
                    <a:pt x="18338" y="17519"/>
                  </a:cubicBezTo>
                  <a:cubicBezTo>
                    <a:pt x="18415" y="17429"/>
                    <a:pt x="18514" y="17302"/>
                    <a:pt x="18572" y="17187"/>
                  </a:cubicBezTo>
                  <a:cubicBezTo>
                    <a:pt x="18671" y="16983"/>
                    <a:pt x="18834" y="16338"/>
                    <a:pt x="18831" y="16058"/>
                  </a:cubicBezTo>
                  <a:cubicBezTo>
                    <a:pt x="18831" y="15993"/>
                    <a:pt x="18851" y="15907"/>
                    <a:pt x="18882" y="15811"/>
                  </a:cubicBezTo>
                  <a:lnTo>
                    <a:pt x="18882" y="15811"/>
                  </a:lnTo>
                  <a:cubicBezTo>
                    <a:pt x="18882" y="15811"/>
                    <a:pt x="18881" y="15811"/>
                    <a:pt x="18881" y="15811"/>
                  </a:cubicBezTo>
                  <a:lnTo>
                    <a:pt x="18881" y="15811"/>
                  </a:lnTo>
                  <a:cubicBezTo>
                    <a:pt x="18917" y="15697"/>
                    <a:pt x="18970" y="15570"/>
                    <a:pt x="19023" y="15451"/>
                  </a:cubicBezTo>
                  <a:cubicBezTo>
                    <a:pt x="19023" y="15451"/>
                    <a:pt x="19023" y="15452"/>
                    <a:pt x="19023" y="15452"/>
                  </a:cubicBezTo>
                  <a:cubicBezTo>
                    <a:pt x="19125" y="15224"/>
                    <a:pt x="19229" y="15029"/>
                    <a:pt x="19229" y="15029"/>
                  </a:cubicBezTo>
                  <a:cubicBezTo>
                    <a:pt x="19229" y="15029"/>
                    <a:pt x="19497" y="14603"/>
                    <a:pt x="19495" y="14392"/>
                  </a:cubicBezTo>
                  <a:cubicBezTo>
                    <a:pt x="19492" y="14181"/>
                    <a:pt x="19762" y="14036"/>
                    <a:pt x="19762" y="14036"/>
                  </a:cubicBezTo>
                  <a:cubicBezTo>
                    <a:pt x="19762" y="14036"/>
                    <a:pt x="19926" y="13390"/>
                    <a:pt x="20093" y="13097"/>
                  </a:cubicBezTo>
                  <a:cubicBezTo>
                    <a:pt x="20261" y="12804"/>
                    <a:pt x="20359" y="12390"/>
                    <a:pt x="20359" y="12390"/>
                  </a:cubicBezTo>
                  <a:cubicBezTo>
                    <a:pt x="20359" y="12390"/>
                    <a:pt x="20340" y="12376"/>
                    <a:pt x="20308" y="12352"/>
                  </a:cubicBezTo>
                  <a:cubicBezTo>
                    <a:pt x="20304" y="12349"/>
                    <a:pt x="20300" y="12345"/>
                    <a:pt x="20296" y="12343"/>
                  </a:cubicBezTo>
                  <a:cubicBezTo>
                    <a:pt x="20288" y="12337"/>
                    <a:pt x="20280" y="12332"/>
                    <a:pt x="20271" y="12325"/>
                  </a:cubicBezTo>
                  <a:cubicBezTo>
                    <a:pt x="20265" y="12320"/>
                    <a:pt x="20257" y="12313"/>
                    <a:pt x="20249" y="12308"/>
                  </a:cubicBezTo>
                  <a:cubicBezTo>
                    <a:pt x="20245" y="12304"/>
                    <a:pt x="20241" y="12301"/>
                    <a:pt x="20235" y="12299"/>
                  </a:cubicBezTo>
                  <a:cubicBezTo>
                    <a:pt x="20213" y="12281"/>
                    <a:pt x="20186" y="12261"/>
                    <a:pt x="20156" y="12238"/>
                  </a:cubicBezTo>
                  <a:cubicBezTo>
                    <a:pt x="20135" y="12222"/>
                    <a:pt x="20111" y="12205"/>
                    <a:pt x="20085" y="12185"/>
                  </a:cubicBezTo>
                  <a:cubicBezTo>
                    <a:pt x="20073" y="12177"/>
                    <a:pt x="20061" y="12167"/>
                    <a:pt x="20049" y="12157"/>
                  </a:cubicBezTo>
                  <a:cubicBezTo>
                    <a:pt x="20038" y="12150"/>
                    <a:pt x="20028" y="12142"/>
                    <a:pt x="20017" y="12134"/>
                  </a:cubicBezTo>
                  <a:cubicBezTo>
                    <a:pt x="19947" y="12082"/>
                    <a:pt x="19868" y="12021"/>
                    <a:pt x="19781" y="11956"/>
                  </a:cubicBezTo>
                  <a:cubicBezTo>
                    <a:pt x="19773" y="11949"/>
                    <a:pt x="19764" y="11944"/>
                    <a:pt x="19756" y="11937"/>
                  </a:cubicBezTo>
                  <a:cubicBezTo>
                    <a:pt x="19753" y="11934"/>
                    <a:pt x="19750" y="11933"/>
                    <a:pt x="19748" y="11930"/>
                  </a:cubicBezTo>
                  <a:cubicBezTo>
                    <a:pt x="19702" y="11897"/>
                    <a:pt x="19655" y="11862"/>
                    <a:pt x="19606" y="11824"/>
                  </a:cubicBezTo>
                  <a:cubicBezTo>
                    <a:pt x="19600" y="11820"/>
                    <a:pt x="19595" y="11816"/>
                    <a:pt x="19590" y="11812"/>
                  </a:cubicBezTo>
                  <a:cubicBezTo>
                    <a:pt x="19578" y="11803"/>
                    <a:pt x="19566" y="11794"/>
                    <a:pt x="19552" y="11783"/>
                  </a:cubicBezTo>
                  <a:cubicBezTo>
                    <a:pt x="19543" y="11776"/>
                    <a:pt x="19533" y="11769"/>
                    <a:pt x="19524" y="11761"/>
                  </a:cubicBezTo>
                  <a:cubicBezTo>
                    <a:pt x="19497" y="11743"/>
                    <a:pt x="19470" y="11723"/>
                    <a:pt x="19444" y="11701"/>
                  </a:cubicBezTo>
                  <a:cubicBezTo>
                    <a:pt x="19402" y="11670"/>
                    <a:pt x="19359" y="11638"/>
                    <a:pt x="19315" y="11606"/>
                  </a:cubicBezTo>
                  <a:cubicBezTo>
                    <a:pt x="19298" y="11591"/>
                    <a:pt x="19279" y="11578"/>
                    <a:pt x="19261" y="11564"/>
                  </a:cubicBezTo>
                  <a:cubicBezTo>
                    <a:pt x="19237" y="11546"/>
                    <a:pt x="19212" y="11528"/>
                    <a:pt x="19188" y="11509"/>
                  </a:cubicBezTo>
                  <a:cubicBezTo>
                    <a:pt x="19176" y="11500"/>
                    <a:pt x="19164" y="11491"/>
                    <a:pt x="19150" y="11481"/>
                  </a:cubicBezTo>
                  <a:cubicBezTo>
                    <a:pt x="19122" y="11460"/>
                    <a:pt x="19093" y="11437"/>
                    <a:pt x="19064" y="11416"/>
                  </a:cubicBezTo>
                  <a:cubicBezTo>
                    <a:pt x="19020" y="11382"/>
                    <a:pt x="18975" y="11349"/>
                    <a:pt x="18931" y="11315"/>
                  </a:cubicBezTo>
                  <a:cubicBezTo>
                    <a:pt x="18927" y="11313"/>
                    <a:pt x="18924" y="11310"/>
                    <a:pt x="18920" y="11307"/>
                  </a:cubicBezTo>
                  <a:cubicBezTo>
                    <a:pt x="18917" y="11305"/>
                    <a:pt x="18914" y="11302"/>
                    <a:pt x="18910" y="11301"/>
                  </a:cubicBezTo>
                  <a:cubicBezTo>
                    <a:pt x="18901" y="11292"/>
                    <a:pt x="18892" y="11286"/>
                    <a:pt x="18882" y="11278"/>
                  </a:cubicBezTo>
                  <a:cubicBezTo>
                    <a:pt x="18861" y="11262"/>
                    <a:pt x="18841" y="11247"/>
                    <a:pt x="18821" y="11231"/>
                  </a:cubicBezTo>
                  <a:cubicBezTo>
                    <a:pt x="18802" y="11217"/>
                    <a:pt x="18783" y="11203"/>
                    <a:pt x="18764" y="11188"/>
                  </a:cubicBezTo>
                  <a:cubicBezTo>
                    <a:pt x="18762" y="11187"/>
                    <a:pt x="18758" y="11184"/>
                    <a:pt x="18755" y="11181"/>
                  </a:cubicBezTo>
                  <a:cubicBezTo>
                    <a:pt x="18539" y="11018"/>
                    <a:pt x="18322" y="10853"/>
                    <a:pt x="18107" y="10688"/>
                  </a:cubicBezTo>
                  <a:cubicBezTo>
                    <a:pt x="18066" y="10657"/>
                    <a:pt x="18026" y="10627"/>
                    <a:pt x="17986" y="10596"/>
                  </a:cubicBezTo>
                  <a:cubicBezTo>
                    <a:pt x="17975" y="10588"/>
                    <a:pt x="17963" y="10578"/>
                    <a:pt x="17953" y="10570"/>
                  </a:cubicBezTo>
                  <a:cubicBezTo>
                    <a:pt x="17950" y="10568"/>
                    <a:pt x="17946" y="10565"/>
                    <a:pt x="17943" y="10564"/>
                  </a:cubicBezTo>
                  <a:cubicBezTo>
                    <a:pt x="17938" y="10558"/>
                    <a:pt x="17931" y="10554"/>
                    <a:pt x="17926" y="10550"/>
                  </a:cubicBezTo>
                  <a:cubicBezTo>
                    <a:pt x="17756" y="10419"/>
                    <a:pt x="17584" y="10288"/>
                    <a:pt x="17414" y="10156"/>
                  </a:cubicBezTo>
                  <a:lnTo>
                    <a:pt x="17418" y="10156"/>
                  </a:lnTo>
                  <a:cubicBezTo>
                    <a:pt x="17295" y="10063"/>
                    <a:pt x="17172" y="9969"/>
                    <a:pt x="17048" y="9875"/>
                  </a:cubicBezTo>
                  <a:cubicBezTo>
                    <a:pt x="16949" y="9797"/>
                    <a:pt x="16849" y="9718"/>
                    <a:pt x="16748" y="9642"/>
                  </a:cubicBezTo>
                  <a:cubicBezTo>
                    <a:pt x="16668" y="9583"/>
                    <a:pt x="16586" y="9523"/>
                    <a:pt x="16504" y="9463"/>
                  </a:cubicBezTo>
                  <a:cubicBezTo>
                    <a:pt x="16293" y="9308"/>
                    <a:pt x="16076" y="9148"/>
                    <a:pt x="15857" y="8984"/>
                  </a:cubicBezTo>
                  <a:cubicBezTo>
                    <a:pt x="15437" y="8672"/>
                    <a:pt x="15005" y="8348"/>
                    <a:pt x="14570" y="8010"/>
                  </a:cubicBezTo>
                  <a:lnTo>
                    <a:pt x="14569" y="8010"/>
                  </a:lnTo>
                  <a:cubicBezTo>
                    <a:pt x="14559" y="8002"/>
                    <a:pt x="14549" y="7994"/>
                    <a:pt x="14538" y="7986"/>
                  </a:cubicBezTo>
                  <a:cubicBezTo>
                    <a:pt x="14527" y="7978"/>
                    <a:pt x="14516" y="7970"/>
                    <a:pt x="14504" y="7961"/>
                  </a:cubicBezTo>
                  <a:cubicBezTo>
                    <a:pt x="14500" y="7957"/>
                    <a:pt x="14495" y="7954"/>
                    <a:pt x="14490" y="7950"/>
                  </a:cubicBezTo>
                  <a:cubicBezTo>
                    <a:pt x="14451" y="7919"/>
                    <a:pt x="14412" y="7890"/>
                    <a:pt x="14373" y="7859"/>
                  </a:cubicBezTo>
                  <a:cubicBezTo>
                    <a:pt x="14366" y="7854"/>
                    <a:pt x="14360" y="7848"/>
                    <a:pt x="14353" y="7843"/>
                  </a:cubicBezTo>
                  <a:cubicBezTo>
                    <a:pt x="14334" y="7828"/>
                    <a:pt x="14315" y="7813"/>
                    <a:pt x="14295" y="7799"/>
                  </a:cubicBezTo>
                  <a:cubicBezTo>
                    <a:pt x="14283" y="7789"/>
                    <a:pt x="14271" y="7780"/>
                    <a:pt x="14259" y="7771"/>
                  </a:cubicBezTo>
                  <a:cubicBezTo>
                    <a:pt x="14206" y="7728"/>
                    <a:pt x="14151" y="7686"/>
                    <a:pt x="14097" y="7645"/>
                  </a:cubicBezTo>
                  <a:cubicBezTo>
                    <a:pt x="14085" y="7634"/>
                    <a:pt x="14072" y="7625"/>
                    <a:pt x="14060" y="7614"/>
                  </a:cubicBezTo>
                  <a:cubicBezTo>
                    <a:pt x="14021" y="7584"/>
                    <a:pt x="13982" y="7554"/>
                    <a:pt x="13943" y="7523"/>
                  </a:cubicBezTo>
                  <a:cubicBezTo>
                    <a:pt x="13931" y="7512"/>
                    <a:pt x="13918" y="7503"/>
                    <a:pt x="13904" y="7492"/>
                  </a:cubicBezTo>
                  <a:lnTo>
                    <a:pt x="13843" y="7442"/>
                  </a:lnTo>
                  <a:cubicBezTo>
                    <a:pt x="13820" y="7425"/>
                    <a:pt x="13798" y="7408"/>
                    <a:pt x="13777" y="7390"/>
                  </a:cubicBezTo>
                  <a:cubicBezTo>
                    <a:pt x="13768" y="7383"/>
                    <a:pt x="13758" y="7377"/>
                    <a:pt x="13749" y="7369"/>
                  </a:cubicBezTo>
                  <a:cubicBezTo>
                    <a:pt x="13718" y="7343"/>
                    <a:pt x="13686" y="7319"/>
                    <a:pt x="13655" y="7294"/>
                  </a:cubicBezTo>
                  <a:cubicBezTo>
                    <a:pt x="13650" y="7290"/>
                    <a:pt x="13646" y="7287"/>
                    <a:pt x="13642" y="7283"/>
                  </a:cubicBezTo>
                  <a:cubicBezTo>
                    <a:pt x="13579" y="7233"/>
                    <a:pt x="13516" y="7182"/>
                    <a:pt x="13453" y="7132"/>
                  </a:cubicBezTo>
                  <a:cubicBezTo>
                    <a:pt x="13446" y="7126"/>
                    <a:pt x="13441" y="7122"/>
                    <a:pt x="13434" y="7117"/>
                  </a:cubicBezTo>
                  <a:cubicBezTo>
                    <a:pt x="13426" y="7110"/>
                    <a:pt x="13419" y="7105"/>
                    <a:pt x="13411" y="7098"/>
                  </a:cubicBezTo>
                  <a:cubicBezTo>
                    <a:pt x="13397" y="7086"/>
                    <a:pt x="13380" y="7074"/>
                    <a:pt x="13364" y="7061"/>
                  </a:cubicBezTo>
                  <a:cubicBezTo>
                    <a:pt x="13123" y="6866"/>
                    <a:pt x="12885" y="6669"/>
                    <a:pt x="12649" y="6472"/>
                  </a:cubicBezTo>
                  <a:cubicBezTo>
                    <a:pt x="12644" y="6468"/>
                    <a:pt x="12640" y="6464"/>
                    <a:pt x="12634" y="6460"/>
                  </a:cubicBezTo>
                  <a:cubicBezTo>
                    <a:pt x="12507" y="6353"/>
                    <a:pt x="12381" y="6246"/>
                    <a:pt x="12255" y="6139"/>
                  </a:cubicBezTo>
                  <a:cubicBezTo>
                    <a:pt x="12157" y="6061"/>
                    <a:pt x="12058" y="5985"/>
                    <a:pt x="11958" y="5907"/>
                  </a:cubicBezTo>
                  <a:cubicBezTo>
                    <a:pt x="11323" y="5417"/>
                    <a:pt x="10688" y="4932"/>
                    <a:pt x="10050" y="4452"/>
                  </a:cubicBezTo>
                  <a:cubicBezTo>
                    <a:pt x="9924" y="4357"/>
                    <a:pt x="9798" y="4262"/>
                    <a:pt x="9671" y="4168"/>
                  </a:cubicBezTo>
                  <a:cubicBezTo>
                    <a:pt x="9663" y="4162"/>
                    <a:pt x="9655" y="4156"/>
                    <a:pt x="9647" y="4150"/>
                  </a:cubicBezTo>
                  <a:cubicBezTo>
                    <a:pt x="9604" y="4119"/>
                    <a:pt x="9562" y="4087"/>
                    <a:pt x="9521" y="4056"/>
                  </a:cubicBezTo>
                  <a:cubicBezTo>
                    <a:pt x="9505" y="4044"/>
                    <a:pt x="9489" y="4032"/>
                    <a:pt x="9474" y="4021"/>
                  </a:cubicBezTo>
                  <a:cubicBezTo>
                    <a:pt x="9450" y="4002"/>
                    <a:pt x="9426" y="3985"/>
                    <a:pt x="9402" y="3967"/>
                  </a:cubicBezTo>
                  <a:cubicBezTo>
                    <a:pt x="9399" y="3966"/>
                    <a:pt x="9398" y="3963"/>
                    <a:pt x="9395" y="3962"/>
                  </a:cubicBezTo>
                  <a:cubicBezTo>
                    <a:pt x="9387" y="3957"/>
                    <a:pt x="9379" y="3951"/>
                    <a:pt x="9372" y="3945"/>
                  </a:cubicBezTo>
                  <a:cubicBezTo>
                    <a:pt x="9359" y="3937"/>
                    <a:pt x="9347" y="3927"/>
                    <a:pt x="9335" y="3918"/>
                  </a:cubicBezTo>
                  <a:cubicBezTo>
                    <a:pt x="9300" y="3891"/>
                    <a:pt x="9264" y="3866"/>
                    <a:pt x="9228" y="3839"/>
                  </a:cubicBezTo>
                  <a:cubicBezTo>
                    <a:pt x="9216" y="3829"/>
                    <a:pt x="9203" y="3820"/>
                    <a:pt x="9191" y="3812"/>
                  </a:cubicBezTo>
                  <a:cubicBezTo>
                    <a:pt x="9161" y="3789"/>
                    <a:pt x="9130" y="3766"/>
                    <a:pt x="9100" y="3744"/>
                  </a:cubicBezTo>
                  <a:cubicBezTo>
                    <a:pt x="9071" y="3722"/>
                    <a:pt x="9041" y="3701"/>
                    <a:pt x="9012" y="3679"/>
                  </a:cubicBezTo>
                  <a:cubicBezTo>
                    <a:pt x="8998" y="3669"/>
                    <a:pt x="8984" y="3659"/>
                    <a:pt x="8970" y="3649"/>
                  </a:cubicBezTo>
                  <a:cubicBezTo>
                    <a:pt x="8964" y="3643"/>
                    <a:pt x="8956" y="3638"/>
                    <a:pt x="8949" y="3632"/>
                  </a:cubicBezTo>
                  <a:cubicBezTo>
                    <a:pt x="8936" y="3623"/>
                    <a:pt x="8923" y="3614"/>
                    <a:pt x="8910" y="3604"/>
                  </a:cubicBezTo>
                  <a:lnTo>
                    <a:pt x="8899" y="3596"/>
                  </a:lnTo>
                  <a:cubicBezTo>
                    <a:pt x="8866" y="3572"/>
                    <a:pt x="8834" y="3548"/>
                    <a:pt x="8800" y="3524"/>
                  </a:cubicBezTo>
                  <a:cubicBezTo>
                    <a:pt x="8792" y="3517"/>
                    <a:pt x="8783" y="3511"/>
                    <a:pt x="8775" y="3505"/>
                  </a:cubicBezTo>
                  <a:cubicBezTo>
                    <a:pt x="8768" y="3500"/>
                    <a:pt x="8761" y="3494"/>
                    <a:pt x="8755" y="3490"/>
                  </a:cubicBezTo>
                  <a:cubicBezTo>
                    <a:pt x="8745" y="3484"/>
                    <a:pt x="8736" y="3477"/>
                    <a:pt x="8727" y="3470"/>
                  </a:cubicBezTo>
                  <a:cubicBezTo>
                    <a:pt x="8723" y="3466"/>
                    <a:pt x="8717" y="3462"/>
                    <a:pt x="8713" y="3460"/>
                  </a:cubicBezTo>
                  <a:cubicBezTo>
                    <a:pt x="8704" y="3453"/>
                    <a:pt x="8696" y="3446"/>
                    <a:pt x="8686" y="3440"/>
                  </a:cubicBezTo>
                  <a:cubicBezTo>
                    <a:pt x="8685" y="3438"/>
                    <a:pt x="8682" y="3437"/>
                    <a:pt x="8681" y="3436"/>
                  </a:cubicBezTo>
                  <a:cubicBezTo>
                    <a:pt x="8658" y="3419"/>
                    <a:pt x="8635" y="3402"/>
                    <a:pt x="8613" y="3386"/>
                  </a:cubicBezTo>
                  <a:cubicBezTo>
                    <a:pt x="8605" y="3381"/>
                    <a:pt x="8598" y="3375"/>
                    <a:pt x="8590" y="3370"/>
                  </a:cubicBezTo>
                  <a:cubicBezTo>
                    <a:pt x="8566" y="3352"/>
                    <a:pt x="8542" y="3335"/>
                    <a:pt x="8518" y="3316"/>
                  </a:cubicBezTo>
                  <a:lnTo>
                    <a:pt x="8488" y="3296"/>
                  </a:lnTo>
                  <a:lnTo>
                    <a:pt x="8461" y="3276"/>
                  </a:lnTo>
                  <a:cubicBezTo>
                    <a:pt x="8445" y="3265"/>
                    <a:pt x="8430" y="3255"/>
                    <a:pt x="8416" y="3243"/>
                  </a:cubicBezTo>
                  <a:lnTo>
                    <a:pt x="8337" y="3185"/>
                  </a:lnTo>
                  <a:cubicBezTo>
                    <a:pt x="8327" y="3178"/>
                    <a:pt x="8318" y="3172"/>
                    <a:pt x="8309" y="3165"/>
                  </a:cubicBezTo>
                  <a:cubicBezTo>
                    <a:pt x="8293" y="3153"/>
                    <a:pt x="8276" y="3142"/>
                    <a:pt x="8260" y="3130"/>
                  </a:cubicBezTo>
                  <a:cubicBezTo>
                    <a:pt x="8255" y="3126"/>
                    <a:pt x="8251" y="3123"/>
                    <a:pt x="8246" y="3119"/>
                  </a:cubicBezTo>
                  <a:lnTo>
                    <a:pt x="8183" y="3074"/>
                  </a:lnTo>
                  <a:cubicBezTo>
                    <a:pt x="8175" y="3068"/>
                    <a:pt x="8167" y="3063"/>
                    <a:pt x="8160" y="3058"/>
                  </a:cubicBezTo>
                  <a:cubicBezTo>
                    <a:pt x="8053" y="2980"/>
                    <a:pt x="7947" y="2904"/>
                    <a:pt x="7840" y="2827"/>
                  </a:cubicBezTo>
                  <a:cubicBezTo>
                    <a:pt x="7834" y="2823"/>
                    <a:pt x="7828" y="2818"/>
                    <a:pt x="7821" y="2814"/>
                  </a:cubicBezTo>
                  <a:cubicBezTo>
                    <a:pt x="6978" y="2210"/>
                    <a:pt x="6129" y="1623"/>
                    <a:pt x="5274" y="1058"/>
                  </a:cubicBezTo>
                  <a:lnTo>
                    <a:pt x="5273" y="1058"/>
                  </a:lnTo>
                  <a:cubicBezTo>
                    <a:pt x="5258" y="1044"/>
                    <a:pt x="5243" y="1032"/>
                    <a:pt x="5229" y="1020"/>
                  </a:cubicBezTo>
                  <a:cubicBezTo>
                    <a:pt x="5218" y="1011"/>
                    <a:pt x="5207" y="1001"/>
                    <a:pt x="5198" y="993"/>
                  </a:cubicBezTo>
                  <a:cubicBezTo>
                    <a:pt x="5185" y="983"/>
                    <a:pt x="5171" y="972"/>
                    <a:pt x="5159" y="961"/>
                  </a:cubicBezTo>
                  <a:cubicBezTo>
                    <a:pt x="5097" y="912"/>
                    <a:pt x="5039" y="863"/>
                    <a:pt x="4982" y="818"/>
                  </a:cubicBezTo>
                  <a:cubicBezTo>
                    <a:pt x="4961" y="802"/>
                    <a:pt x="4939" y="786"/>
                    <a:pt x="4918" y="770"/>
                  </a:cubicBezTo>
                  <a:cubicBezTo>
                    <a:pt x="4907" y="762"/>
                    <a:pt x="4897" y="754"/>
                    <a:pt x="4886" y="746"/>
                  </a:cubicBezTo>
                  <a:cubicBezTo>
                    <a:pt x="4846" y="716"/>
                    <a:pt x="4807" y="687"/>
                    <a:pt x="4769" y="658"/>
                  </a:cubicBezTo>
                  <a:cubicBezTo>
                    <a:pt x="4764" y="654"/>
                    <a:pt x="4759" y="650"/>
                    <a:pt x="4753" y="645"/>
                  </a:cubicBezTo>
                  <a:cubicBezTo>
                    <a:pt x="4752" y="645"/>
                    <a:pt x="4751" y="644"/>
                    <a:pt x="4749" y="644"/>
                  </a:cubicBezTo>
                  <a:lnTo>
                    <a:pt x="4740" y="636"/>
                  </a:lnTo>
                  <a:cubicBezTo>
                    <a:pt x="4722" y="622"/>
                    <a:pt x="4705" y="609"/>
                    <a:pt x="4688" y="597"/>
                  </a:cubicBezTo>
                  <a:cubicBezTo>
                    <a:pt x="4645" y="565"/>
                    <a:pt x="4604" y="534"/>
                    <a:pt x="4566" y="504"/>
                  </a:cubicBezTo>
                  <a:cubicBezTo>
                    <a:pt x="4560" y="502"/>
                    <a:pt x="4556" y="498"/>
                    <a:pt x="4552" y="495"/>
                  </a:cubicBezTo>
                  <a:cubicBezTo>
                    <a:pt x="4547" y="491"/>
                    <a:pt x="4542" y="487"/>
                    <a:pt x="4536" y="483"/>
                  </a:cubicBezTo>
                  <a:cubicBezTo>
                    <a:pt x="4523" y="472"/>
                    <a:pt x="4509" y="463"/>
                    <a:pt x="4496" y="452"/>
                  </a:cubicBezTo>
                  <a:cubicBezTo>
                    <a:pt x="4483" y="441"/>
                    <a:pt x="4469" y="432"/>
                    <a:pt x="4456" y="423"/>
                  </a:cubicBezTo>
                  <a:cubicBezTo>
                    <a:pt x="4441" y="411"/>
                    <a:pt x="4425" y="399"/>
                    <a:pt x="4410" y="388"/>
                  </a:cubicBezTo>
                  <a:cubicBezTo>
                    <a:pt x="4396" y="376"/>
                    <a:pt x="4379" y="365"/>
                    <a:pt x="4365" y="353"/>
                  </a:cubicBezTo>
                  <a:cubicBezTo>
                    <a:pt x="4346" y="340"/>
                    <a:pt x="4329" y="326"/>
                    <a:pt x="4310" y="313"/>
                  </a:cubicBezTo>
                  <a:cubicBezTo>
                    <a:pt x="4300" y="305"/>
                    <a:pt x="4290" y="297"/>
                    <a:pt x="4280" y="290"/>
                  </a:cubicBezTo>
                  <a:cubicBezTo>
                    <a:pt x="4279" y="289"/>
                    <a:pt x="4276" y="287"/>
                    <a:pt x="4275" y="286"/>
                  </a:cubicBezTo>
                  <a:cubicBezTo>
                    <a:pt x="4267" y="279"/>
                    <a:pt x="4259" y="274"/>
                    <a:pt x="4251" y="267"/>
                  </a:cubicBezTo>
                  <a:cubicBezTo>
                    <a:pt x="4233" y="255"/>
                    <a:pt x="4217" y="243"/>
                    <a:pt x="4203" y="231"/>
                  </a:cubicBezTo>
                  <a:cubicBezTo>
                    <a:pt x="4181" y="215"/>
                    <a:pt x="4162" y="200"/>
                    <a:pt x="4144" y="187"/>
                  </a:cubicBezTo>
                  <a:cubicBezTo>
                    <a:pt x="4000" y="80"/>
                    <a:pt x="3919" y="18"/>
                    <a:pt x="3919" y="18"/>
                  </a:cubicBezTo>
                  <a:cubicBezTo>
                    <a:pt x="3919" y="18"/>
                    <a:pt x="3907" y="19"/>
                    <a:pt x="3886" y="23"/>
                  </a:cubicBezTo>
                  <a:cubicBezTo>
                    <a:pt x="3880" y="23"/>
                    <a:pt x="3873" y="25"/>
                    <a:pt x="3865" y="26"/>
                  </a:cubicBezTo>
                  <a:cubicBezTo>
                    <a:pt x="3850" y="29"/>
                    <a:pt x="3833" y="30"/>
                    <a:pt x="3813" y="33"/>
                  </a:cubicBezTo>
                  <a:cubicBezTo>
                    <a:pt x="3777" y="37"/>
                    <a:pt x="3735" y="41"/>
                    <a:pt x="3692" y="44"/>
                  </a:cubicBezTo>
                  <a:lnTo>
                    <a:pt x="3684" y="44"/>
                  </a:lnTo>
                  <a:cubicBezTo>
                    <a:pt x="3671" y="45"/>
                    <a:pt x="3657" y="45"/>
                    <a:pt x="3644" y="45"/>
                  </a:cubicBezTo>
                  <a:cubicBezTo>
                    <a:pt x="3623" y="45"/>
                    <a:pt x="3602" y="45"/>
                    <a:pt x="3582" y="44"/>
                  </a:cubicBezTo>
                  <a:cubicBezTo>
                    <a:pt x="3553" y="42"/>
                    <a:pt x="3526" y="40"/>
                    <a:pt x="3502" y="33"/>
                  </a:cubicBezTo>
                  <a:cubicBezTo>
                    <a:pt x="3491" y="30"/>
                    <a:pt x="3481" y="27"/>
                    <a:pt x="3471" y="23"/>
                  </a:cubicBezTo>
                  <a:cubicBezTo>
                    <a:pt x="3470" y="23"/>
                    <a:pt x="3467" y="22"/>
                    <a:pt x="3464" y="21"/>
                  </a:cubicBezTo>
                  <a:cubicBezTo>
                    <a:pt x="3456" y="17"/>
                    <a:pt x="3448" y="13"/>
                    <a:pt x="3443" y="9"/>
                  </a:cubicBezTo>
                  <a:cubicBezTo>
                    <a:pt x="3440" y="6"/>
                    <a:pt x="3438" y="5"/>
                    <a:pt x="3435" y="5"/>
                  </a:cubicBezTo>
                  <a:cubicBezTo>
                    <a:pt x="3428" y="2"/>
                    <a:pt x="3420" y="0"/>
                    <a:pt x="3411" y="0"/>
                  </a:cubicBezTo>
                  <a:close/>
                </a:path>
              </a:pathLst>
            </a:custGeom>
            <a:solidFill>
              <a:srgbClr val="E0C3A2">
                <a:alpha val="6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5760"/>
            <a:ext cx="7717500" cy="640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1pPr>
            <a:lvl2pPr lvl="1"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2pPr>
            <a:lvl3pPr lvl="2"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3pPr>
            <a:lvl4pPr lvl="3"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4pPr>
            <a:lvl5pPr lvl="4"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5pPr>
            <a:lvl6pPr lvl="5"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6pPr>
            <a:lvl7pPr lvl="6"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7pPr>
            <a:lvl8pPr lvl="7"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8pPr>
            <a:lvl9pPr lvl="8" rtl="0">
              <a:lnSpc>
                <a:spcPct val="115000"/>
              </a:lnSpc>
              <a:spcBef>
                <a:spcPts val="0"/>
              </a:spcBef>
              <a:spcAft>
                <a:spcPts val="0"/>
              </a:spcAft>
              <a:buClr>
                <a:schemeClr val="dk1"/>
              </a:buClr>
              <a:buSzPts val="3500"/>
              <a:buFont typeface="Angkor"/>
              <a:buNone/>
              <a:defRPr sz="3500">
                <a:solidFill>
                  <a:schemeClr val="dk1"/>
                </a:solidFill>
                <a:latin typeface="Angkor"/>
                <a:ea typeface="Angkor"/>
                <a:cs typeface="Angkor"/>
                <a:sym typeface="Angkor"/>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8" r:id="rId2"/>
    <p:sldLayoutId id="2147483670" r:id="rId3"/>
    <p:sldLayoutId id="214748367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3" name="TextBox 2">
            <a:extLst>
              <a:ext uri="{FF2B5EF4-FFF2-40B4-BE49-F238E27FC236}">
                <a16:creationId xmlns:a16="http://schemas.microsoft.com/office/drawing/2014/main" id="{43CE0485-DF24-11A9-4D3B-C5357C81A6AA}"/>
              </a:ext>
            </a:extLst>
          </p:cNvPr>
          <p:cNvSpPr txBox="1"/>
          <p:nvPr/>
        </p:nvSpPr>
        <p:spPr>
          <a:xfrm>
            <a:off x="320812" y="712515"/>
            <a:ext cx="2454274" cy="707886"/>
          </a:xfrm>
          <a:prstGeom prst="rect">
            <a:avLst/>
          </a:prstGeom>
          <a:noFill/>
        </p:spPr>
        <p:txBody>
          <a:bodyPr wrap="square" rtlCol="0">
            <a:spAutoFit/>
          </a:bodyPr>
          <a:lstStyle/>
          <a:p>
            <a:pPr algn="ctr"/>
            <a:r>
              <a:rPr lang="en-GB" sz="1000" dirty="0">
                <a:latin typeface="Albert Sans" panose="020B0604020202020204" charset="0"/>
              </a:rPr>
              <a:t>Created a additional categorical column which classifies the ships’ operating mode based on the conditions given to us</a:t>
            </a:r>
            <a:endParaRPr lang="en-SG" sz="1000" dirty="0">
              <a:latin typeface="Albert Sans" panose="020B0604020202020204" charset="0"/>
            </a:endParaRPr>
          </a:p>
        </p:txBody>
      </p:sp>
      <p:cxnSp>
        <p:nvCxnSpPr>
          <p:cNvPr id="7" name="Straight Connector 6">
            <a:extLst>
              <a:ext uri="{FF2B5EF4-FFF2-40B4-BE49-F238E27FC236}">
                <a16:creationId xmlns:a16="http://schemas.microsoft.com/office/drawing/2014/main" id="{F38F3182-B58F-7367-4239-CD4CBBA8FA97}"/>
              </a:ext>
            </a:extLst>
          </p:cNvPr>
          <p:cNvCxnSpPr>
            <a:cxnSpLocks/>
            <a:stCxn id="3" idx="3"/>
            <a:endCxn id="9" idx="1"/>
          </p:cNvCxnSpPr>
          <p:nvPr/>
        </p:nvCxnSpPr>
        <p:spPr>
          <a:xfrm>
            <a:off x="2775086" y="1066458"/>
            <a:ext cx="379594"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63177B3-49E8-97E6-6B37-6194C15650B6}"/>
              </a:ext>
            </a:extLst>
          </p:cNvPr>
          <p:cNvSpPr txBox="1"/>
          <p:nvPr/>
        </p:nvSpPr>
        <p:spPr>
          <a:xfrm>
            <a:off x="3154680" y="789459"/>
            <a:ext cx="2454274" cy="553998"/>
          </a:xfrm>
          <a:prstGeom prst="rect">
            <a:avLst/>
          </a:prstGeom>
          <a:noFill/>
        </p:spPr>
        <p:txBody>
          <a:bodyPr wrap="square" rtlCol="0">
            <a:spAutoFit/>
          </a:bodyPr>
          <a:lstStyle/>
          <a:p>
            <a:pPr algn="ctr"/>
            <a:r>
              <a:rPr lang="en-GB" sz="1000" dirty="0">
                <a:latin typeface="Albert Sans" panose="020B0604020202020204" charset="0"/>
              </a:rPr>
              <a:t>Identified some ships who do not fall in any of these operating mode, so we removed them</a:t>
            </a:r>
            <a:endParaRPr lang="en-SG" sz="1000" dirty="0">
              <a:latin typeface="Albert Sans" panose="020B0604020202020204" charset="0"/>
            </a:endParaRPr>
          </a:p>
        </p:txBody>
      </p:sp>
      <p:sp>
        <p:nvSpPr>
          <p:cNvPr id="14" name="TextBox 13">
            <a:extLst>
              <a:ext uri="{FF2B5EF4-FFF2-40B4-BE49-F238E27FC236}">
                <a16:creationId xmlns:a16="http://schemas.microsoft.com/office/drawing/2014/main" id="{59746697-EA0C-CF97-9091-CDE5CF1FFC7F}"/>
              </a:ext>
            </a:extLst>
          </p:cNvPr>
          <p:cNvSpPr txBox="1"/>
          <p:nvPr/>
        </p:nvSpPr>
        <p:spPr>
          <a:xfrm>
            <a:off x="387685" y="3961897"/>
            <a:ext cx="862148" cy="246221"/>
          </a:xfrm>
          <a:prstGeom prst="rect">
            <a:avLst/>
          </a:prstGeom>
          <a:noFill/>
        </p:spPr>
        <p:txBody>
          <a:bodyPr wrap="square">
            <a:spAutoFit/>
          </a:bodyPr>
          <a:lstStyle/>
          <a:p>
            <a:r>
              <a:rPr kumimoji="0" lang="en" sz="1000" b="0" i="0" u="none" strike="noStrike" kern="0" cap="none" spc="0" normalizeH="0" baseline="0" noProof="0" dirty="0">
                <a:ln>
                  <a:noFill/>
                </a:ln>
                <a:solidFill>
                  <a:srgbClr val="3E4754"/>
                </a:solidFill>
                <a:effectLst/>
                <a:uLnTx/>
                <a:uFillTx/>
                <a:latin typeface="Angkor"/>
                <a:cs typeface="Angkor"/>
                <a:sym typeface="Angkor"/>
              </a:rPr>
              <a:t>Team :</a:t>
            </a:r>
            <a:endParaRPr lang="en-SG" sz="1000" dirty="0"/>
          </a:p>
        </p:txBody>
      </p:sp>
      <p:pic>
        <p:nvPicPr>
          <p:cNvPr id="16" name="Picture 15">
            <a:extLst>
              <a:ext uri="{FF2B5EF4-FFF2-40B4-BE49-F238E27FC236}">
                <a16:creationId xmlns:a16="http://schemas.microsoft.com/office/drawing/2014/main" id="{075B1344-FC31-A972-AF90-E03F01086E05}"/>
              </a:ext>
            </a:extLst>
          </p:cNvPr>
          <p:cNvPicPr>
            <a:picLocks noChangeAspect="1"/>
          </p:cNvPicPr>
          <p:nvPr/>
        </p:nvPicPr>
        <p:blipFill>
          <a:blip r:embed="rId3"/>
          <a:stretch>
            <a:fillRect/>
          </a:stretch>
        </p:blipFill>
        <p:spPr>
          <a:xfrm>
            <a:off x="5723442" y="4208118"/>
            <a:ext cx="3133175" cy="657967"/>
          </a:xfrm>
          <a:prstGeom prst="rect">
            <a:avLst/>
          </a:prstGeom>
        </p:spPr>
      </p:pic>
      <p:pic>
        <p:nvPicPr>
          <p:cNvPr id="18" name="Graphic 17">
            <a:extLst>
              <a:ext uri="{FF2B5EF4-FFF2-40B4-BE49-F238E27FC236}">
                <a16:creationId xmlns:a16="http://schemas.microsoft.com/office/drawing/2014/main" id="{95795FA2-63B1-E5B2-26C2-CE58D6F175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6062" y="4226585"/>
            <a:ext cx="596229" cy="568405"/>
          </a:xfrm>
          <a:prstGeom prst="rect">
            <a:avLst/>
          </a:prstGeom>
        </p:spPr>
      </p:pic>
      <p:sp>
        <p:nvSpPr>
          <p:cNvPr id="19" name="TextBox 18">
            <a:extLst>
              <a:ext uri="{FF2B5EF4-FFF2-40B4-BE49-F238E27FC236}">
                <a16:creationId xmlns:a16="http://schemas.microsoft.com/office/drawing/2014/main" id="{24AE8D3E-9D0B-0796-9896-64FCCC3E2C95}"/>
              </a:ext>
            </a:extLst>
          </p:cNvPr>
          <p:cNvSpPr txBox="1"/>
          <p:nvPr/>
        </p:nvSpPr>
        <p:spPr>
          <a:xfrm>
            <a:off x="5723442" y="3961897"/>
            <a:ext cx="1186810" cy="246221"/>
          </a:xfrm>
          <a:prstGeom prst="rect">
            <a:avLst/>
          </a:prstGeom>
          <a:noFill/>
        </p:spPr>
        <p:txBody>
          <a:bodyPr wrap="square">
            <a:spAutoFit/>
          </a:bodyPr>
          <a:lstStyle/>
          <a:p>
            <a:r>
              <a:rPr kumimoji="0" lang="en" sz="1000" b="0" i="0" u="none" strike="noStrike" kern="0" cap="none" spc="0" normalizeH="0" baseline="0" noProof="0" dirty="0">
                <a:ln>
                  <a:noFill/>
                </a:ln>
                <a:solidFill>
                  <a:srgbClr val="3E4754"/>
                </a:solidFill>
                <a:effectLst/>
                <a:uLnTx/>
                <a:uFillTx/>
                <a:latin typeface="Angkor"/>
                <a:cs typeface="Angkor"/>
                <a:sym typeface="Angkor"/>
              </a:rPr>
              <a:t>Organisers :</a:t>
            </a:r>
            <a:endParaRPr lang="en-SG" sz="1000" dirty="0"/>
          </a:p>
        </p:txBody>
      </p:sp>
      <p:sp>
        <p:nvSpPr>
          <p:cNvPr id="20" name="TextBox 19">
            <a:extLst>
              <a:ext uri="{FF2B5EF4-FFF2-40B4-BE49-F238E27FC236}">
                <a16:creationId xmlns:a16="http://schemas.microsoft.com/office/drawing/2014/main" id="{482A0D63-5C06-4D38-DAEF-43544C7BB6D6}"/>
              </a:ext>
            </a:extLst>
          </p:cNvPr>
          <p:cNvSpPr txBox="1"/>
          <p:nvPr/>
        </p:nvSpPr>
        <p:spPr>
          <a:xfrm>
            <a:off x="6062892" y="712515"/>
            <a:ext cx="2454274" cy="707886"/>
          </a:xfrm>
          <a:prstGeom prst="rect">
            <a:avLst/>
          </a:prstGeom>
          <a:noFill/>
        </p:spPr>
        <p:txBody>
          <a:bodyPr wrap="square" rtlCol="0">
            <a:spAutoFit/>
          </a:bodyPr>
          <a:lstStyle/>
          <a:p>
            <a:pPr algn="ctr"/>
            <a:r>
              <a:rPr lang="en-GB" sz="1000" dirty="0">
                <a:latin typeface="Albert Sans" panose="020B0604020202020204" charset="0"/>
              </a:rPr>
              <a:t>Created a column called “event duration” which calculates the time between consecutive timestamps of each ship</a:t>
            </a:r>
            <a:endParaRPr lang="en-SG" sz="1000" dirty="0">
              <a:latin typeface="Albert Sans" panose="020B0604020202020204" charset="0"/>
            </a:endParaRPr>
          </a:p>
        </p:txBody>
      </p:sp>
      <p:cxnSp>
        <p:nvCxnSpPr>
          <p:cNvPr id="21" name="Straight Connector 20">
            <a:extLst>
              <a:ext uri="{FF2B5EF4-FFF2-40B4-BE49-F238E27FC236}">
                <a16:creationId xmlns:a16="http://schemas.microsoft.com/office/drawing/2014/main" id="{FF5A8934-A99A-A816-018B-C272E7E0AD7D}"/>
              </a:ext>
            </a:extLst>
          </p:cNvPr>
          <p:cNvCxnSpPr>
            <a:cxnSpLocks/>
            <a:stCxn id="9" idx="3"/>
            <a:endCxn id="20" idx="1"/>
          </p:cNvCxnSpPr>
          <p:nvPr/>
        </p:nvCxnSpPr>
        <p:spPr>
          <a:xfrm>
            <a:off x="5608954" y="1066458"/>
            <a:ext cx="453938"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DF910E77-5507-6B2E-5B42-F157E1356B4F}"/>
              </a:ext>
            </a:extLst>
          </p:cNvPr>
          <p:cNvSpPr txBox="1"/>
          <p:nvPr/>
        </p:nvSpPr>
        <p:spPr>
          <a:xfrm>
            <a:off x="6062892" y="1814109"/>
            <a:ext cx="2454274" cy="553998"/>
          </a:xfrm>
          <a:prstGeom prst="rect">
            <a:avLst/>
          </a:prstGeom>
          <a:noFill/>
        </p:spPr>
        <p:txBody>
          <a:bodyPr wrap="square" rtlCol="0">
            <a:spAutoFit/>
          </a:bodyPr>
          <a:lstStyle/>
          <a:p>
            <a:pPr algn="ctr"/>
            <a:r>
              <a:rPr lang="en-GB" sz="1000" dirty="0">
                <a:latin typeface="Albert Sans" panose="020B0604020202020204" charset="0"/>
              </a:rPr>
              <a:t>Removed the ships whose intervals are more than 10000 secs as stated in the instructions</a:t>
            </a:r>
            <a:endParaRPr lang="en-SG" sz="1000" dirty="0">
              <a:latin typeface="Albert Sans" panose="020B0604020202020204" charset="0"/>
            </a:endParaRPr>
          </a:p>
        </p:txBody>
      </p:sp>
      <p:sp>
        <p:nvSpPr>
          <p:cNvPr id="30" name="TextBox 29">
            <a:extLst>
              <a:ext uri="{FF2B5EF4-FFF2-40B4-BE49-F238E27FC236}">
                <a16:creationId xmlns:a16="http://schemas.microsoft.com/office/drawing/2014/main" id="{F4D00F05-FCE8-1E26-7A9A-502E49DBA4D5}"/>
              </a:ext>
            </a:extLst>
          </p:cNvPr>
          <p:cNvSpPr txBox="1"/>
          <p:nvPr/>
        </p:nvSpPr>
        <p:spPr>
          <a:xfrm>
            <a:off x="5915163" y="2761815"/>
            <a:ext cx="2749732" cy="861774"/>
          </a:xfrm>
          <a:prstGeom prst="rect">
            <a:avLst/>
          </a:prstGeom>
          <a:noFill/>
        </p:spPr>
        <p:txBody>
          <a:bodyPr wrap="square" rtlCol="0">
            <a:spAutoFit/>
          </a:bodyPr>
          <a:lstStyle/>
          <a:p>
            <a:pPr algn="ctr"/>
            <a:r>
              <a:rPr lang="en-GB" sz="1000" dirty="0">
                <a:latin typeface="Albert Sans" panose="020B0604020202020204" charset="0"/>
              </a:rPr>
              <a:t>Using the model year of the ship, we created a new column called emission tier which categorize the ships emission tier based on their engine models derived from the supplementary tables</a:t>
            </a:r>
            <a:endParaRPr lang="en-SG" sz="1000" dirty="0">
              <a:latin typeface="Albert Sans" panose="020B0604020202020204" charset="0"/>
            </a:endParaRPr>
          </a:p>
        </p:txBody>
      </p:sp>
      <p:sp>
        <p:nvSpPr>
          <p:cNvPr id="31" name="TextBox 30">
            <a:extLst>
              <a:ext uri="{FF2B5EF4-FFF2-40B4-BE49-F238E27FC236}">
                <a16:creationId xmlns:a16="http://schemas.microsoft.com/office/drawing/2014/main" id="{E6E4A057-C039-FFA4-558C-D43B890052D4}"/>
              </a:ext>
            </a:extLst>
          </p:cNvPr>
          <p:cNvSpPr txBox="1"/>
          <p:nvPr/>
        </p:nvSpPr>
        <p:spPr>
          <a:xfrm>
            <a:off x="3339283" y="2833607"/>
            <a:ext cx="2269671" cy="707886"/>
          </a:xfrm>
          <a:prstGeom prst="rect">
            <a:avLst/>
          </a:prstGeom>
          <a:noFill/>
        </p:spPr>
        <p:txBody>
          <a:bodyPr wrap="square" rtlCol="0">
            <a:spAutoFit/>
          </a:bodyPr>
          <a:lstStyle/>
          <a:p>
            <a:pPr algn="ctr"/>
            <a:r>
              <a:rPr lang="en-GB" sz="1000" dirty="0">
                <a:latin typeface="Albert Sans" panose="020B0604020202020204" charset="0"/>
              </a:rPr>
              <a:t>To smoothen the calculations process, we checked for null values for the p, </a:t>
            </a:r>
            <a:r>
              <a:rPr lang="en-GB" sz="1000" dirty="0" err="1">
                <a:latin typeface="Albert Sans" panose="020B0604020202020204" charset="0"/>
              </a:rPr>
              <a:t>vref</a:t>
            </a:r>
            <a:r>
              <a:rPr lang="en-GB" sz="1000" dirty="0">
                <a:latin typeface="Albert Sans" panose="020B0604020202020204" charset="0"/>
              </a:rPr>
              <a:t>, </a:t>
            </a:r>
            <a:r>
              <a:rPr lang="en-GB" sz="1000" dirty="0" err="1">
                <a:latin typeface="Albert Sans" panose="020B0604020202020204" charset="0"/>
              </a:rPr>
              <a:t>ael</a:t>
            </a:r>
            <a:r>
              <a:rPr lang="en-GB" sz="1000" dirty="0">
                <a:latin typeface="Albert Sans" panose="020B0604020202020204" charset="0"/>
              </a:rPr>
              <a:t>, </a:t>
            </a:r>
            <a:r>
              <a:rPr lang="en-GB" sz="1000" dirty="0" err="1">
                <a:latin typeface="Albert Sans" panose="020B0604020202020204" charset="0"/>
              </a:rPr>
              <a:t>abl</a:t>
            </a:r>
            <a:r>
              <a:rPr lang="en-GB" sz="1000" dirty="0">
                <a:latin typeface="Albert Sans" panose="020B0604020202020204" charset="0"/>
              </a:rPr>
              <a:t>, </a:t>
            </a:r>
            <a:r>
              <a:rPr lang="en-GB" sz="1000" dirty="0" err="1">
                <a:latin typeface="Albert Sans" panose="020B0604020202020204" charset="0"/>
              </a:rPr>
              <a:t>sfc_me</a:t>
            </a:r>
            <a:r>
              <a:rPr lang="en-GB" sz="1000" dirty="0">
                <a:latin typeface="Albert Sans" panose="020B0604020202020204" charset="0"/>
              </a:rPr>
              <a:t>, </a:t>
            </a:r>
            <a:r>
              <a:rPr lang="en-GB" sz="1000" dirty="0" err="1">
                <a:latin typeface="Albert Sans" panose="020B0604020202020204" charset="0"/>
              </a:rPr>
              <a:t>sfc_ab</a:t>
            </a:r>
            <a:r>
              <a:rPr lang="en-GB" sz="1000" dirty="0">
                <a:latin typeface="Albert Sans" panose="020B0604020202020204" charset="0"/>
              </a:rPr>
              <a:t>, </a:t>
            </a:r>
            <a:r>
              <a:rPr lang="en-GB" sz="1000" dirty="0" err="1">
                <a:latin typeface="Albert Sans" panose="020B0604020202020204" charset="0"/>
              </a:rPr>
              <a:t>sfc_ae</a:t>
            </a:r>
            <a:r>
              <a:rPr lang="en-GB" sz="1000" dirty="0">
                <a:latin typeface="Albert Sans" panose="020B0604020202020204" charset="0"/>
              </a:rPr>
              <a:t> columns</a:t>
            </a:r>
            <a:endParaRPr lang="en-SG" sz="1000" dirty="0">
              <a:latin typeface="Albert Sans" panose="020B0604020202020204" charset="0"/>
            </a:endParaRPr>
          </a:p>
        </p:txBody>
      </p:sp>
      <p:sp>
        <p:nvSpPr>
          <p:cNvPr id="32" name="TextBox 31">
            <a:extLst>
              <a:ext uri="{FF2B5EF4-FFF2-40B4-BE49-F238E27FC236}">
                <a16:creationId xmlns:a16="http://schemas.microsoft.com/office/drawing/2014/main" id="{49E7EB1D-DA66-C1CD-9D62-AFBAE922E6DE}"/>
              </a:ext>
            </a:extLst>
          </p:cNvPr>
          <p:cNvSpPr txBox="1"/>
          <p:nvPr/>
        </p:nvSpPr>
        <p:spPr>
          <a:xfrm>
            <a:off x="603772" y="2833607"/>
            <a:ext cx="2361111" cy="707886"/>
          </a:xfrm>
          <a:prstGeom prst="rect">
            <a:avLst/>
          </a:prstGeom>
          <a:noFill/>
        </p:spPr>
        <p:txBody>
          <a:bodyPr wrap="square" rtlCol="0">
            <a:spAutoFit/>
          </a:bodyPr>
          <a:lstStyle/>
          <a:p>
            <a:pPr algn="ctr"/>
            <a:r>
              <a:rPr lang="en-GB" sz="1000" dirty="0">
                <a:latin typeface="Albert Sans" panose="020B0604020202020204" charset="0"/>
              </a:rPr>
              <a:t>We then move on to the calculations and got the necessary calculations by following the formulas given to us in the instructions </a:t>
            </a:r>
            <a:endParaRPr lang="en-SG" sz="1000" dirty="0">
              <a:latin typeface="Albert Sans" panose="020B0604020202020204" charset="0"/>
            </a:endParaRPr>
          </a:p>
        </p:txBody>
      </p:sp>
      <p:cxnSp>
        <p:nvCxnSpPr>
          <p:cNvPr id="34" name="Straight Connector 33">
            <a:extLst>
              <a:ext uri="{FF2B5EF4-FFF2-40B4-BE49-F238E27FC236}">
                <a16:creationId xmlns:a16="http://schemas.microsoft.com/office/drawing/2014/main" id="{1A5EAC42-C66D-983E-1A17-26BDD9E6D4A8}"/>
              </a:ext>
            </a:extLst>
          </p:cNvPr>
          <p:cNvCxnSpPr>
            <a:stCxn id="20" idx="2"/>
            <a:endCxn id="29" idx="0"/>
          </p:cNvCxnSpPr>
          <p:nvPr/>
        </p:nvCxnSpPr>
        <p:spPr>
          <a:xfrm>
            <a:off x="7290029" y="1420401"/>
            <a:ext cx="0" cy="39370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9FF2E70-E4C0-24D1-B206-C36C3F807391}"/>
              </a:ext>
            </a:extLst>
          </p:cNvPr>
          <p:cNvCxnSpPr>
            <a:stCxn id="29" idx="2"/>
            <a:endCxn id="30" idx="0"/>
          </p:cNvCxnSpPr>
          <p:nvPr/>
        </p:nvCxnSpPr>
        <p:spPr>
          <a:xfrm>
            <a:off x="7290029" y="2368107"/>
            <a:ext cx="0" cy="39370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7C1867E-98D6-F0E6-891D-55014A3EF93D}"/>
              </a:ext>
            </a:extLst>
          </p:cNvPr>
          <p:cNvCxnSpPr>
            <a:stCxn id="32" idx="3"/>
            <a:endCxn id="31" idx="1"/>
          </p:cNvCxnSpPr>
          <p:nvPr/>
        </p:nvCxnSpPr>
        <p:spPr>
          <a:xfrm>
            <a:off x="2964883" y="3187550"/>
            <a:ext cx="374400"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103D8F0-1DE7-EE90-59C0-E0FFE3E43589}"/>
              </a:ext>
            </a:extLst>
          </p:cNvPr>
          <p:cNvCxnSpPr>
            <a:cxnSpLocks/>
            <a:stCxn id="31" idx="3"/>
            <a:endCxn id="30" idx="1"/>
          </p:cNvCxnSpPr>
          <p:nvPr/>
        </p:nvCxnSpPr>
        <p:spPr>
          <a:xfrm>
            <a:off x="5608954" y="3187550"/>
            <a:ext cx="306209" cy="515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200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40;p52">
            <a:extLst>
              <a:ext uri="{FF2B5EF4-FFF2-40B4-BE49-F238E27FC236}">
                <a16:creationId xmlns:a16="http://schemas.microsoft.com/office/drawing/2014/main" id="{B8D0B052-7B5F-0411-46AD-E2974B0235A8}"/>
              </a:ext>
            </a:extLst>
          </p:cNvPr>
          <p:cNvSpPr txBox="1">
            <a:spLocks/>
          </p:cNvSpPr>
          <p:nvPr/>
        </p:nvSpPr>
        <p:spPr>
          <a:xfrm>
            <a:off x="150269" y="817013"/>
            <a:ext cx="2177281" cy="82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400" dirty="0">
                <a:solidFill>
                  <a:schemeClr val="dk1"/>
                </a:solidFill>
                <a:latin typeface="Angkor" panose="020B0604020202020204" charset="0"/>
                <a:cs typeface="Angkor" panose="020B0604020202020204" charset="0"/>
              </a:rPr>
              <a:t>17</a:t>
            </a:r>
            <a:r>
              <a:rPr lang="en-SG" sz="2400" dirty="0">
                <a:solidFill>
                  <a:schemeClr val="accent1"/>
                </a:solidFill>
                <a:latin typeface="Angkor" panose="020B0604020202020204" charset="0"/>
                <a:cs typeface="Angkor" panose="020B0604020202020204" charset="0"/>
              </a:rPr>
              <a:t>,</a:t>
            </a:r>
            <a:r>
              <a:rPr lang="en-SG" sz="2400" dirty="0">
                <a:solidFill>
                  <a:schemeClr val="dk1"/>
                </a:solidFill>
                <a:latin typeface="Angkor" panose="020B0604020202020204" charset="0"/>
                <a:cs typeface="Angkor" panose="020B0604020202020204" charset="0"/>
              </a:rPr>
              <a:t>462</a:t>
            </a:r>
            <a:r>
              <a:rPr lang="en-SG" sz="2400" dirty="0">
                <a:solidFill>
                  <a:schemeClr val="accent1"/>
                </a:solidFill>
                <a:latin typeface="Angkor" panose="020B0604020202020204" charset="0"/>
                <a:cs typeface="Angkor" panose="020B0604020202020204" charset="0"/>
              </a:rPr>
              <a:t>,</a:t>
            </a:r>
            <a:r>
              <a:rPr lang="en-SG" sz="2400" dirty="0">
                <a:solidFill>
                  <a:schemeClr val="dk1"/>
                </a:solidFill>
                <a:latin typeface="Angkor" panose="020B0604020202020204" charset="0"/>
                <a:cs typeface="Angkor" panose="020B0604020202020204" charset="0"/>
              </a:rPr>
              <a:t>880</a:t>
            </a:r>
            <a:endParaRPr lang="en-SG" sz="2400" dirty="0">
              <a:solidFill>
                <a:schemeClr val="accent1"/>
              </a:solidFill>
              <a:latin typeface="Angkor" panose="020B0604020202020204" charset="0"/>
              <a:cs typeface="Angkor" panose="020B0604020202020204" charset="0"/>
            </a:endParaRPr>
          </a:p>
        </p:txBody>
      </p:sp>
      <p:sp>
        <p:nvSpPr>
          <p:cNvPr id="6" name="Google Shape;1541;p52">
            <a:extLst>
              <a:ext uri="{FF2B5EF4-FFF2-40B4-BE49-F238E27FC236}">
                <a16:creationId xmlns:a16="http://schemas.microsoft.com/office/drawing/2014/main" id="{A890921A-A0C0-29F3-B8A6-1EA15E1CFB95}"/>
              </a:ext>
            </a:extLst>
          </p:cNvPr>
          <p:cNvSpPr txBox="1">
            <a:spLocks/>
          </p:cNvSpPr>
          <p:nvPr/>
        </p:nvSpPr>
        <p:spPr>
          <a:xfrm>
            <a:off x="-137161" y="1457063"/>
            <a:ext cx="2752147" cy="36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dirty="0">
                <a:latin typeface="Albert Sans" panose="020B0604020202020204" charset="0"/>
              </a:rPr>
              <a:t>Transit Mode</a:t>
            </a:r>
          </a:p>
        </p:txBody>
      </p:sp>
      <p:sp>
        <p:nvSpPr>
          <p:cNvPr id="9" name="Google Shape;1540;p52">
            <a:extLst>
              <a:ext uri="{FF2B5EF4-FFF2-40B4-BE49-F238E27FC236}">
                <a16:creationId xmlns:a16="http://schemas.microsoft.com/office/drawing/2014/main" id="{AF4CF63F-5C60-3C7C-A35F-032F4DB5E589}"/>
              </a:ext>
            </a:extLst>
          </p:cNvPr>
          <p:cNvSpPr txBox="1">
            <a:spLocks/>
          </p:cNvSpPr>
          <p:nvPr/>
        </p:nvSpPr>
        <p:spPr>
          <a:xfrm>
            <a:off x="2257080" y="817013"/>
            <a:ext cx="2177281" cy="82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400" dirty="0">
                <a:solidFill>
                  <a:schemeClr val="dk1"/>
                </a:solidFill>
                <a:latin typeface="Angkor" panose="020B0604020202020204" charset="0"/>
                <a:cs typeface="Angkor" panose="020B0604020202020204" charset="0"/>
              </a:rPr>
              <a:t>69</a:t>
            </a:r>
            <a:r>
              <a:rPr lang="en-SG" sz="2400" dirty="0">
                <a:solidFill>
                  <a:schemeClr val="accent1"/>
                </a:solidFill>
                <a:latin typeface="Angkor" panose="020B0604020202020204" charset="0"/>
                <a:cs typeface="Angkor" panose="020B0604020202020204" charset="0"/>
              </a:rPr>
              <a:t>,</a:t>
            </a:r>
            <a:r>
              <a:rPr lang="en-SG" sz="2400" dirty="0">
                <a:solidFill>
                  <a:schemeClr val="dk1"/>
                </a:solidFill>
                <a:latin typeface="Angkor" panose="020B0604020202020204" charset="0"/>
                <a:cs typeface="Angkor" panose="020B0604020202020204" charset="0"/>
              </a:rPr>
              <a:t>913</a:t>
            </a:r>
            <a:endParaRPr lang="en-SG" sz="2400" dirty="0">
              <a:solidFill>
                <a:schemeClr val="accent1"/>
              </a:solidFill>
              <a:latin typeface="Angkor" panose="020B0604020202020204" charset="0"/>
              <a:cs typeface="Angkor" panose="020B0604020202020204" charset="0"/>
            </a:endParaRPr>
          </a:p>
        </p:txBody>
      </p:sp>
      <p:sp>
        <p:nvSpPr>
          <p:cNvPr id="10" name="Google Shape;1541;p52">
            <a:extLst>
              <a:ext uri="{FF2B5EF4-FFF2-40B4-BE49-F238E27FC236}">
                <a16:creationId xmlns:a16="http://schemas.microsoft.com/office/drawing/2014/main" id="{B2750985-7A09-6EC6-5C63-8360069192A7}"/>
              </a:ext>
            </a:extLst>
          </p:cNvPr>
          <p:cNvSpPr txBox="1">
            <a:spLocks/>
          </p:cNvSpPr>
          <p:nvPr/>
        </p:nvSpPr>
        <p:spPr>
          <a:xfrm>
            <a:off x="1969648" y="1457063"/>
            <a:ext cx="2752147" cy="36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dirty="0">
                <a:latin typeface="Albert Sans" panose="020B0604020202020204" charset="0"/>
              </a:rPr>
              <a:t>Anchorage Mode</a:t>
            </a:r>
          </a:p>
        </p:txBody>
      </p:sp>
      <p:sp>
        <p:nvSpPr>
          <p:cNvPr id="11" name="Google Shape;1540;p52">
            <a:extLst>
              <a:ext uri="{FF2B5EF4-FFF2-40B4-BE49-F238E27FC236}">
                <a16:creationId xmlns:a16="http://schemas.microsoft.com/office/drawing/2014/main" id="{1E42D77C-101C-0360-7B5E-230103BF7283}"/>
              </a:ext>
            </a:extLst>
          </p:cNvPr>
          <p:cNvSpPr txBox="1">
            <a:spLocks/>
          </p:cNvSpPr>
          <p:nvPr/>
        </p:nvSpPr>
        <p:spPr>
          <a:xfrm>
            <a:off x="4333459" y="817013"/>
            <a:ext cx="2177281" cy="82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400" dirty="0">
                <a:solidFill>
                  <a:schemeClr val="dk1"/>
                </a:solidFill>
                <a:latin typeface="Angkor" panose="020B0604020202020204" charset="0"/>
                <a:cs typeface="Angkor" panose="020B0604020202020204" charset="0"/>
              </a:rPr>
              <a:t>38</a:t>
            </a:r>
            <a:r>
              <a:rPr lang="en-SG" sz="2400" dirty="0">
                <a:solidFill>
                  <a:schemeClr val="accent1"/>
                </a:solidFill>
                <a:latin typeface="Angkor" panose="020B0604020202020204" charset="0"/>
                <a:cs typeface="Angkor" panose="020B0604020202020204" charset="0"/>
              </a:rPr>
              <a:t>,</a:t>
            </a:r>
            <a:r>
              <a:rPr lang="en-SG" sz="2400" dirty="0">
                <a:solidFill>
                  <a:schemeClr val="dk1"/>
                </a:solidFill>
                <a:latin typeface="Angkor" panose="020B0604020202020204" charset="0"/>
                <a:cs typeface="Angkor" panose="020B0604020202020204" charset="0"/>
              </a:rPr>
              <a:t>166</a:t>
            </a:r>
            <a:endParaRPr lang="en-SG" sz="2400" dirty="0">
              <a:solidFill>
                <a:schemeClr val="accent1"/>
              </a:solidFill>
              <a:latin typeface="Angkor" panose="020B0604020202020204" charset="0"/>
              <a:cs typeface="Angkor" panose="020B0604020202020204" charset="0"/>
            </a:endParaRPr>
          </a:p>
        </p:txBody>
      </p:sp>
      <p:sp>
        <p:nvSpPr>
          <p:cNvPr id="12" name="Google Shape;1541;p52">
            <a:extLst>
              <a:ext uri="{FF2B5EF4-FFF2-40B4-BE49-F238E27FC236}">
                <a16:creationId xmlns:a16="http://schemas.microsoft.com/office/drawing/2014/main" id="{C04469DC-B26A-68D3-2207-1A0D325C0CA9}"/>
              </a:ext>
            </a:extLst>
          </p:cNvPr>
          <p:cNvSpPr txBox="1">
            <a:spLocks/>
          </p:cNvSpPr>
          <p:nvPr/>
        </p:nvSpPr>
        <p:spPr>
          <a:xfrm>
            <a:off x="4046027" y="1457063"/>
            <a:ext cx="2752147" cy="36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dirty="0">
                <a:latin typeface="Albert Sans" panose="020B0604020202020204" charset="0"/>
              </a:rPr>
              <a:t>Manoeuvring Mode</a:t>
            </a:r>
          </a:p>
        </p:txBody>
      </p:sp>
      <p:sp>
        <p:nvSpPr>
          <p:cNvPr id="13" name="Google Shape;1540;p52">
            <a:extLst>
              <a:ext uri="{FF2B5EF4-FFF2-40B4-BE49-F238E27FC236}">
                <a16:creationId xmlns:a16="http://schemas.microsoft.com/office/drawing/2014/main" id="{72310B67-ED20-658B-02A1-2543C8284733}"/>
              </a:ext>
            </a:extLst>
          </p:cNvPr>
          <p:cNvSpPr txBox="1">
            <a:spLocks/>
          </p:cNvSpPr>
          <p:nvPr/>
        </p:nvSpPr>
        <p:spPr>
          <a:xfrm>
            <a:off x="6529016" y="817013"/>
            <a:ext cx="2177281" cy="82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400" dirty="0">
                <a:solidFill>
                  <a:schemeClr val="dk1"/>
                </a:solidFill>
                <a:latin typeface="Angkor" panose="020B0604020202020204" charset="0"/>
                <a:cs typeface="Angkor" panose="020B0604020202020204" charset="0"/>
              </a:rPr>
              <a:t>155</a:t>
            </a:r>
            <a:endParaRPr lang="en-SG" sz="2400" dirty="0">
              <a:solidFill>
                <a:schemeClr val="accent1"/>
              </a:solidFill>
              <a:latin typeface="Angkor" panose="020B0604020202020204" charset="0"/>
              <a:cs typeface="Angkor" panose="020B0604020202020204" charset="0"/>
            </a:endParaRPr>
          </a:p>
        </p:txBody>
      </p:sp>
      <p:sp>
        <p:nvSpPr>
          <p:cNvPr id="14" name="Google Shape;1541;p52">
            <a:extLst>
              <a:ext uri="{FF2B5EF4-FFF2-40B4-BE49-F238E27FC236}">
                <a16:creationId xmlns:a16="http://schemas.microsoft.com/office/drawing/2014/main" id="{42BEF657-EA57-758A-4F9B-42CE4A4567F5}"/>
              </a:ext>
            </a:extLst>
          </p:cNvPr>
          <p:cNvSpPr txBox="1">
            <a:spLocks/>
          </p:cNvSpPr>
          <p:nvPr/>
        </p:nvSpPr>
        <p:spPr>
          <a:xfrm>
            <a:off x="6241584" y="1457063"/>
            <a:ext cx="2752147" cy="36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dirty="0">
                <a:latin typeface="Albert Sans" panose="020B0604020202020204" charset="0"/>
              </a:rPr>
              <a:t>Alongside Mode</a:t>
            </a:r>
          </a:p>
        </p:txBody>
      </p:sp>
      <p:sp>
        <p:nvSpPr>
          <p:cNvPr id="15" name="TextBox 14">
            <a:extLst>
              <a:ext uri="{FF2B5EF4-FFF2-40B4-BE49-F238E27FC236}">
                <a16:creationId xmlns:a16="http://schemas.microsoft.com/office/drawing/2014/main" id="{3E200744-C3BA-DF9A-523F-18CE0A23840A}"/>
              </a:ext>
            </a:extLst>
          </p:cNvPr>
          <p:cNvSpPr txBox="1"/>
          <p:nvPr/>
        </p:nvSpPr>
        <p:spPr>
          <a:xfrm>
            <a:off x="2103120" y="586180"/>
            <a:ext cx="4937760" cy="461665"/>
          </a:xfrm>
          <a:prstGeom prst="rect">
            <a:avLst/>
          </a:prstGeom>
          <a:noFill/>
        </p:spPr>
        <p:txBody>
          <a:bodyPr wrap="square" rtlCol="0">
            <a:spAutoFit/>
          </a:bodyPr>
          <a:lstStyle/>
          <a:p>
            <a:r>
              <a:rPr lang="en-GB" sz="2400" dirty="0">
                <a:solidFill>
                  <a:schemeClr val="tx1"/>
                </a:solidFill>
                <a:latin typeface="Angkor" panose="020B0604020202020204" charset="0"/>
                <a:cs typeface="Angkor" panose="020B0604020202020204" charset="0"/>
              </a:rPr>
              <a:t>CO2 Emissions (In </a:t>
            </a:r>
            <a:r>
              <a:rPr lang="en-GB" sz="2400" dirty="0">
                <a:solidFill>
                  <a:schemeClr val="accent1"/>
                </a:solidFill>
                <a:latin typeface="Angkor" panose="020B0604020202020204" charset="0"/>
                <a:cs typeface="Angkor" panose="020B0604020202020204" charset="0"/>
              </a:rPr>
              <a:t>Tonnes</a:t>
            </a:r>
            <a:r>
              <a:rPr lang="en-GB" sz="2400" dirty="0">
                <a:solidFill>
                  <a:schemeClr val="tx1"/>
                </a:solidFill>
                <a:latin typeface="Angkor" panose="020B0604020202020204" charset="0"/>
                <a:cs typeface="Angkor" panose="020B0604020202020204" charset="0"/>
              </a:rPr>
              <a:t>)</a:t>
            </a:r>
            <a:endParaRPr lang="en-SG" sz="2400" dirty="0">
              <a:solidFill>
                <a:schemeClr val="tx1"/>
              </a:solidFill>
              <a:latin typeface="Angkor" panose="020B0604020202020204" charset="0"/>
              <a:cs typeface="Angkor" panose="020B0604020202020204" charset="0"/>
            </a:endParaRPr>
          </a:p>
        </p:txBody>
      </p:sp>
      <p:sp>
        <p:nvSpPr>
          <p:cNvPr id="16" name="Google Shape;1540;p52">
            <a:extLst>
              <a:ext uri="{FF2B5EF4-FFF2-40B4-BE49-F238E27FC236}">
                <a16:creationId xmlns:a16="http://schemas.microsoft.com/office/drawing/2014/main" id="{81D337F6-ADC3-6BC6-A722-6E07BDB8FE91}"/>
              </a:ext>
            </a:extLst>
          </p:cNvPr>
          <p:cNvSpPr txBox="1">
            <a:spLocks/>
          </p:cNvSpPr>
          <p:nvPr/>
        </p:nvSpPr>
        <p:spPr>
          <a:xfrm>
            <a:off x="2257080" y="2595739"/>
            <a:ext cx="2177281" cy="82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400" dirty="0">
                <a:solidFill>
                  <a:schemeClr val="dk1"/>
                </a:solidFill>
                <a:latin typeface="Angkor" panose="020B0604020202020204" charset="0"/>
                <a:cs typeface="Angkor" panose="020B0604020202020204" charset="0"/>
              </a:rPr>
              <a:t>156</a:t>
            </a:r>
            <a:r>
              <a:rPr lang="en-SG" sz="2400" dirty="0">
                <a:solidFill>
                  <a:schemeClr val="accent1"/>
                </a:solidFill>
                <a:latin typeface="Angkor" panose="020B0604020202020204" charset="0"/>
                <a:cs typeface="Angkor" panose="020B0604020202020204" charset="0"/>
              </a:rPr>
              <a:t>,</a:t>
            </a:r>
            <a:r>
              <a:rPr lang="en-SG" sz="2400" dirty="0">
                <a:solidFill>
                  <a:schemeClr val="dk1"/>
                </a:solidFill>
                <a:latin typeface="Angkor" panose="020B0604020202020204" charset="0"/>
                <a:cs typeface="Angkor" panose="020B0604020202020204" charset="0"/>
              </a:rPr>
              <a:t>986</a:t>
            </a:r>
            <a:endParaRPr lang="en-SG" sz="2400" dirty="0">
              <a:solidFill>
                <a:schemeClr val="accent1"/>
              </a:solidFill>
              <a:latin typeface="Angkor" panose="020B0604020202020204" charset="0"/>
              <a:cs typeface="Angkor" panose="020B0604020202020204" charset="0"/>
            </a:endParaRPr>
          </a:p>
        </p:txBody>
      </p:sp>
      <p:sp>
        <p:nvSpPr>
          <p:cNvPr id="17" name="Google Shape;1541;p52">
            <a:extLst>
              <a:ext uri="{FF2B5EF4-FFF2-40B4-BE49-F238E27FC236}">
                <a16:creationId xmlns:a16="http://schemas.microsoft.com/office/drawing/2014/main" id="{A2FB5A89-9DF1-2A88-0526-C46BA81FE965}"/>
              </a:ext>
            </a:extLst>
          </p:cNvPr>
          <p:cNvSpPr txBox="1">
            <a:spLocks/>
          </p:cNvSpPr>
          <p:nvPr/>
        </p:nvSpPr>
        <p:spPr>
          <a:xfrm>
            <a:off x="1969648" y="3235789"/>
            <a:ext cx="2752147" cy="36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dirty="0">
                <a:latin typeface="Albert Sans" panose="020B0604020202020204" charset="0"/>
              </a:rPr>
              <a:t>Day</a:t>
            </a:r>
          </a:p>
        </p:txBody>
      </p:sp>
      <p:sp>
        <p:nvSpPr>
          <p:cNvPr id="18" name="Google Shape;1540;p52">
            <a:extLst>
              <a:ext uri="{FF2B5EF4-FFF2-40B4-BE49-F238E27FC236}">
                <a16:creationId xmlns:a16="http://schemas.microsoft.com/office/drawing/2014/main" id="{4896783A-8DD4-5C35-0E55-9C268DA8D410}"/>
              </a:ext>
            </a:extLst>
          </p:cNvPr>
          <p:cNvSpPr txBox="1">
            <a:spLocks/>
          </p:cNvSpPr>
          <p:nvPr/>
        </p:nvSpPr>
        <p:spPr>
          <a:xfrm>
            <a:off x="4333459" y="2595739"/>
            <a:ext cx="2177281" cy="82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400" dirty="0">
                <a:solidFill>
                  <a:schemeClr val="dk1"/>
                </a:solidFill>
                <a:latin typeface="Angkor" panose="020B0604020202020204" charset="0"/>
                <a:cs typeface="Angkor" panose="020B0604020202020204" charset="0"/>
              </a:rPr>
              <a:t>744</a:t>
            </a:r>
            <a:r>
              <a:rPr lang="en-SG" sz="2400" dirty="0">
                <a:solidFill>
                  <a:schemeClr val="accent1"/>
                </a:solidFill>
                <a:latin typeface="Angkor" panose="020B0604020202020204" charset="0"/>
                <a:cs typeface="Angkor" panose="020B0604020202020204" charset="0"/>
              </a:rPr>
              <a:t>,</a:t>
            </a:r>
            <a:r>
              <a:rPr lang="en-SG" sz="2400" dirty="0">
                <a:solidFill>
                  <a:schemeClr val="dk1"/>
                </a:solidFill>
                <a:latin typeface="Angkor" panose="020B0604020202020204" charset="0"/>
                <a:cs typeface="Angkor" panose="020B0604020202020204" charset="0"/>
              </a:rPr>
              <a:t>722</a:t>
            </a:r>
            <a:endParaRPr lang="en-SG" sz="2400" dirty="0">
              <a:solidFill>
                <a:schemeClr val="accent1"/>
              </a:solidFill>
              <a:latin typeface="Angkor" panose="020B0604020202020204" charset="0"/>
              <a:cs typeface="Angkor" panose="020B0604020202020204" charset="0"/>
            </a:endParaRPr>
          </a:p>
        </p:txBody>
      </p:sp>
      <p:sp>
        <p:nvSpPr>
          <p:cNvPr id="19" name="Google Shape;1541;p52">
            <a:extLst>
              <a:ext uri="{FF2B5EF4-FFF2-40B4-BE49-F238E27FC236}">
                <a16:creationId xmlns:a16="http://schemas.microsoft.com/office/drawing/2014/main" id="{A88C5F86-1FE5-81F3-2DC5-DDBF2C45C507}"/>
              </a:ext>
            </a:extLst>
          </p:cNvPr>
          <p:cNvSpPr txBox="1">
            <a:spLocks/>
          </p:cNvSpPr>
          <p:nvPr/>
        </p:nvSpPr>
        <p:spPr>
          <a:xfrm>
            <a:off x="4046027" y="3235789"/>
            <a:ext cx="2752147" cy="36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dirty="0">
                <a:latin typeface="Albert Sans" panose="020B0604020202020204" charset="0"/>
              </a:rPr>
              <a:t>night</a:t>
            </a:r>
          </a:p>
        </p:txBody>
      </p:sp>
      <p:sp>
        <p:nvSpPr>
          <p:cNvPr id="22" name="TextBox 21">
            <a:extLst>
              <a:ext uri="{FF2B5EF4-FFF2-40B4-BE49-F238E27FC236}">
                <a16:creationId xmlns:a16="http://schemas.microsoft.com/office/drawing/2014/main" id="{A2D1C52C-621E-6835-8F0D-CC5B797A7E59}"/>
              </a:ext>
            </a:extLst>
          </p:cNvPr>
          <p:cNvSpPr txBox="1"/>
          <p:nvPr/>
        </p:nvSpPr>
        <p:spPr>
          <a:xfrm>
            <a:off x="2103120" y="2364906"/>
            <a:ext cx="4937760" cy="461665"/>
          </a:xfrm>
          <a:prstGeom prst="rect">
            <a:avLst/>
          </a:prstGeom>
          <a:noFill/>
        </p:spPr>
        <p:txBody>
          <a:bodyPr wrap="square" rtlCol="0">
            <a:spAutoFit/>
          </a:bodyPr>
          <a:lstStyle/>
          <a:p>
            <a:r>
              <a:rPr lang="en-GB" sz="2400" dirty="0">
                <a:solidFill>
                  <a:schemeClr val="tx1"/>
                </a:solidFill>
                <a:latin typeface="Angkor" panose="020B0604020202020204" charset="0"/>
                <a:cs typeface="Angkor" panose="020B0604020202020204" charset="0"/>
              </a:rPr>
              <a:t>Electrical Load (In </a:t>
            </a:r>
            <a:r>
              <a:rPr lang="en-GB" sz="2400" dirty="0">
                <a:solidFill>
                  <a:schemeClr val="accent1"/>
                </a:solidFill>
                <a:latin typeface="Angkor" panose="020B0604020202020204" charset="0"/>
                <a:cs typeface="Angkor" panose="020B0604020202020204" charset="0"/>
              </a:rPr>
              <a:t>kW</a:t>
            </a:r>
            <a:r>
              <a:rPr lang="en-GB" sz="2400" dirty="0">
                <a:solidFill>
                  <a:schemeClr val="tx1"/>
                </a:solidFill>
                <a:latin typeface="Angkor" panose="020B0604020202020204" charset="0"/>
                <a:cs typeface="Angkor" panose="020B0604020202020204" charset="0"/>
              </a:rPr>
              <a:t>)</a:t>
            </a:r>
            <a:endParaRPr lang="en-SG" sz="2400" dirty="0">
              <a:solidFill>
                <a:schemeClr val="tx1"/>
              </a:solidFill>
              <a:latin typeface="Angkor" panose="020B0604020202020204" charset="0"/>
              <a:cs typeface="Angkor" panose="020B0604020202020204" charset="0"/>
            </a:endParaRPr>
          </a:p>
        </p:txBody>
      </p:sp>
      <p:grpSp>
        <p:nvGrpSpPr>
          <p:cNvPr id="23" name="Google Shape;2261;p61">
            <a:extLst>
              <a:ext uri="{FF2B5EF4-FFF2-40B4-BE49-F238E27FC236}">
                <a16:creationId xmlns:a16="http://schemas.microsoft.com/office/drawing/2014/main" id="{68846D9A-92DA-C78A-3339-0D29DAA7031E}"/>
              </a:ext>
            </a:extLst>
          </p:cNvPr>
          <p:cNvGrpSpPr/>
          <p:nvPr/>
        </p:nvGrpSpPr>
        <p:grpSpPr>
          <a:xfrm>
            <a:off x="256798" y="3976622"/>
            <a:ext cx="3174795" cy="752118"/>
            <a:chOff x="1021025" y="2009275"/>
            <a:chExt cx="2696675" cy="638850"/>
          </a:xfrm>
        </p:grpSpPr>
        <p:sp>
          <p:nvSpPr>
            <p:cNvPr id="24" name="Google Shape;2262;p61">
              <a:extLst>
                <a:ext uri="{FF2B5EF4-FFF2-40B4-BE49-F238E27FC236}">
                  <a16:creationId xmlns:a16="http://schemas.microsoft.com/office/drawing/2014/main" id="{00D852E5-7E22-696A-0EDF-B5011BBA0EE2}"/>
                </a:ext>
              </a:extLst>
            </p:cNvPr>
            <p:cNvSpPr/>
            <p:nvPr/>
          </p:nvSpPr>
          <p:spPr>
            <a:xfrm>
              <a:off x="1022975" y="2172275"/>
              <a:ext cx="2521800" cy="440200"/>
            </a:xfrm>
            <a:custGeom>
              <a:avLst/>
              <a:gdLst/>
              <a:ahLst/>
              <a:cxnLst/>
              <a:rect l="l" t="t" r="r" b="b"/>
              <a:pathLst>
                <a:path w="100872" h="17608" extrusionOk="0">
                  <a:moveTo>
                    <a:pt x="28078" y="1"/>
                  </a:moveTo>
                  <a:cubicBezTo>
                    <a:pt x="28078" y="1"/>
                    <a:pt x="26962" y="1"/>
                    <a:pt x="26314" y="729"/>
                  </a:cubicBezTo>
                  <a:cubicBezTo>
                    <a:pt x="25667" y="1457"/>
                    <a:pt x="24530" y="2985"/>
                    <a:pt x="24530" y="2985"/>
                  </a:cubicBezTo>
                  <a:lnTo>
                    <a:pt x="14087" y="2985"/>
                  </a:lnTo>
                  <a:cubicBezTo>
                    <a:pt x="14087" y="2985"/>
                    <a:pt x="14084" y="2985"/>
                    <a:pt x="14079" y="2985"/>
                  </a:cubicBezTo>
                  <a:cubicBezTo>
                    <a:pt x="13948" y="2985"/>
                    <a:pt x="12101" y="2998"/>
                    <a:pt x="11173" y="3715"/>
                  </a:cubicBezTo>
                  <a:cubicBezTo>
                    <a:pt x="10391" y="4319"/>
                    <a:pt x="3734" y="10010"/>
                    <a:pt x="2584" y="11013"/>
                  </a:cubicBezTo>
                  <a:cubicBezTo>
                    <a:pt x="2269" y="11288"/>
                    <a:pt x="55" y="16963"/>
                    <a:pt x="2" y="17535"/>
                  </a:cubicBezTo>
                  <a:cubicBezTo>
                    <a:pt x="0" y="17559"/>
                    <a:pt x="2" y="17582"/>
                    <a:pt x="1" y="17608"/>
                  </a:cubicBezTo>
                  <a:lnTo>
                    <a:pt x="78122" y="17608"/>
                  </a:lnTo>
                  <a:cubicBezTo>
                    <a:pt x="87960" y="17607"/>
                    <a:pt x="100872" y="10919"/>
                    <a:pt x="100872" y="10919"/>
                  </a:cubicBezTo>
                  <a:cubicBezTo>
                    <a:pt x="100872" y="10919"/>
                    <a:pt x="83995" y="3183"/>
                    <a:pt x="82976" y="2713"/>
                  </a:cubicBezTo>
                  <a:cubicBezTo>
                    <a:pt x="82135" y="2324"/>
                    <a:pt x="80880" y="2257"/>
                    <a:pt x="80031" y="2257"/>
                  </a:cubicBezTo>
                  <a:lnTo>
                    <a:pt x="78279" y="2257"/>
                  </a:lnTo>
                  <a:cubicBezTo>
                    <a:pt x="78279" y="2257"/>
                    <a:pt x="76903" y="719"/>
                    <a:pt x="74555" y="719"/>
                  </a:cubicBezTo>
                  <a:lnTo>
                    <a:pt x="33793" y="719"/>
                  </a:lnTo>
                  <a:cubicBezTo>
                    <a:pt x="33793" y="719"/>
                    <a:pt x="33880" y="425"/>
                    <a:pt x="33941" y="213"/>
                  </a:cubicBezTo>
                  <a:cubicBezTo>
                    <a:pt x="33974" y="94"/>
                    <a:pt x="33976" y="1"/>
                    <a:pt x="338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63;p61">
              <a:extLst>
                <a:ext uri="{FF2B5EF4-FFF2-40B4-BE49-F238E27FC236}">
                  <a16:creationId xmlns:a16="http://schemas.microsoft.com/office/drawing/2014/main" id="{5E1E30F0-C4B8-53A8-B5C2-9D6DEA087976}"/>
                </a:ext>
              </a:extLst>
            </p:cNvPr>
            <p:cNvSpPr/>
            <p:nvPr/>
          </p:nvSpPr>
          <p:spPr>
            <a:xfrm>
              <a:off x="1021025" y="2445250"/>
              <a:ext cx="2696675" cy="202875"/>
            </a:xfrm>
            <a:custGeom>
              <a:avLst/>
              <a:gdLst/>
              <a:ahLst/>
              <a:cxnLst/>
              <a:rect l="l" t="t" r="r" b="b"/>
              <a:pathLst>
                <a:path w="107867" h="8115" extrusionOk="0">
                  <a:moveTo>
                    <a:pt x="100950" y="0"/>
                  </a:moveTo>
                  <a:cubicBezTo>
                    <a:pt x="100950" y="0"/>
                    <a:pt x="4033" y="94"/>
                    <a:pt x="2661" y="94"/>
                  </a:cubicBezTo>
                  <a:cubicBezTo>
                    <a:pt x="2347" y="369"/>
                    <a:pt x="133" y="6044"/>
                    <a:pt x="79" y="6616"/>
                  </a:cubicBezTo>
                  <a:cubicBezTo>
                    <a:pt x="0" y="7459"/>
                    <a:pt x="993" y="8114"/>
                    <a:pt x="2358" y="8114"/>
                  </a:cubicBezTo>
                  <a:cubicBezTo>
                    <a:pt x="2493" y="8114"/>
                    <a:pt x="2632" y="8108"/>
                    <a:pt x="2774" y="8095"/>
                  </a:cubicBezTo>
                  <a:lnTo>
                    <a:pt x="98352" y="8095"/>
                  </a:lnTo>
                  <a:lnTo>
                    <a:pt x="98352" y="6616"/>
                  </a:lnTo>
                  <a:cubicBezTo>
                    <a:pt x="98352" y="6616"/>
                    <a:pt x="102218" y="3073"/>
                    <a:pt x="107798" y="139"/>
                  </a:cubicBezTo>
                  <a:cubicBezTo>
                    <a:pt x="107867" y="103"/>
                    <a:pt x="107843" y="0"/>
                    <a:pt x="107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64;p61">
              <a:extLst>
                <a:ext uri="{FF2B5EF4-FFF2-40B4-BE49-F238E27FC236}">
                  <a16:creationId xmlns:a16="http://schemas.microsoft.com/office/drawing/2014/main" id="{336B40C2-F459-A249-02FA-A9B3B7BE98E3}"/>
                </a:ext>
              </a:extLst>
            </p:cNvPr>
            <p:cNvSpPr/>
            <p:nvPr/>
          </p:nvSpPr>
          <p:spPr>
            <a:xfrm>
              <a:off x="1022975" y="2172275"/>
              <a:ext cx="2521800" cy="440200"/>
            </a:xfrm>
            <a:custGeom>
              <a:avLst/>
              <a:gdLst/>
              <a:ahLst/>
              <a:cxnLst/>
              <a:rect l="l" t="t" r="r" b="b"/>
              <a:pathLst>
                <a:path w="100872" h="17608" extrusionOk="0">
                  <a:moveTo>
                    <a:pt x="28078" y="1"/>
                  </a:moveTo>
                  <a:cubicBezTo>
                    <a:pt x="28078" y="1"/>
                    <a:pt x="26962" y="1"/>
                    <a:pt x="26314" y="729"/>
                  </a:cubicBezTo>
                  <a:cubicBezTo>
                    <a:pt x="25667" y="1457"/>
                    <a:pt x="24530" y="2985"/>
                    <a:pt x="24530" y="2985"/>
                  </a:cubicBezTo>
                  <a:lnTo>
                    <a:pt x="14087" y="2985"/>
                  </a:lnTo>
                  <a:cubicBezTo>
                    <a:pt x="14087" y="2985"/>
                    <a:pt x="14084" y="2985"/>
                    <a:pt x="14079" y="2985"/>
                  </a:cubicBezTo>
                  <a:cubicBezTo>
                    <a:pt x="13948" y="2985"/>
                    <a:pt x="12101" y="2998"/>
                    <a:pt x="11173" y="3715"/>
                  </a:cubicBezTo>
                  <a:cubicBezTo>
                    <a:pt x="10391" y="4319"/>
                    <a:pt x="3734" y="10010"/>
                    <a:pt x="2584" y="11013"/>
                  </a:cubicBezTo>
                  <a:cubicBezTo>
                    <a:pt x="2269" y="11288"/>
                    <a:pt x="55" y="16963"/>
                    <a:pt x="2" y="17535"/>
                  </a:cubicBezTo>
                  <a:cubicBezTo>
                    <a:pt x="0" y="17559"/>
                    <a:pt x="2" y="17582"/>
                    <a:pt x="1" y="17608"/>
                  </a:cubicBezTo>
                  <a:lnTo>
                    <a:pt x="78122" y="17608"/>
                  </a:lnTo>
                  <a:cubicBezTo>
                    <a:pt x="87960" y="17607"/>
                    <a:pt x="100872" y="10919"/>
                    <a:pt x="100872" y="10919"/>
                  </a:cubicBezTo>
                  <a:cubicBezTo>
                    <a:pt x="100872" y="10919"/>
                    <a:pt x="83995" y="3183"/>
                    <a:pt x="82976" y="2713"/>
                  </a:cubicBezTo>
                  <a:cubicBezTo>
                    <a:pt x="82135" y="2324"/>
                    <a:pt x="80880" y="2257"/>
                    <a:pt x="80031" y="2257"/>
                  </a:cubicBezTo>
                  <a:lnTo>
                    <a:pt x="78279" y="2257"/>
                  </a:lnTo>
                  <a:cubicBezTo>
                    <a:pt x="78279" y="2257"/>
                    <a:pt x="76903" y="719"/>
                    <a:pt x="74555" y="719"/>
                  </a:cubicBezTo>
                  <a:lnTo>
                    <a:pt x="33793" y="719"/>
                  </a:lnTo>
                  <a:cubicBezTo>
                    <a:pt x="33793" y="719"/>
                    <a:pt x="33880" y="425"/>
                    <a:pt x="33941" y="213"/>
                  </a:cubicBezTo>
                  <a:cubicBezTo>
                    <a:pt x="33974" y="94"/>
                    <a:pt x="33976" y="1"/>
                    <a:pt x="33854" y="1"/>
                  </a:cubicBezTo>
                  <a:close/>
                </a:path>
              </a:pathLst>
            </a:custGeom>
            <a:solidFill>
              <a:srgbClr val="FFFFF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5;p61">
              <a:extLst>
                <a:ext uri="{FF2B5EF4-FFF2-40B4-BE49-F238E27FC236}">
                  <a16:creationId xmlns:a16="http://schemas.microsoft.com/office/drawing/2014/main" id="{B34A1134-99ED-5CB7-9547-E88C8A00BB04}"/>
                </a:ext>
              </a:extLst>
            </p:cNvPr>
            <p:cNvSpPr/>
            <p:nvPr/>
          </p:nvSpPr>
          <p:spPr>
            <a:xfrm>
              <a:off x="1546100" y="2068275"/>
              <a:ext cx="224450" cy="184500"/>
            </a:xfrm>
            <a:custGeom>
              <a:avLst/>
              <a:gdLst/>
              <a:ahLst/>
              <a:cxnLst/>
              <a:rect l="l" t="t" r="r" b="b"/>
              <a:pathLst>
                <a:path w="8978" h="7380" extrusionOk="0">
                  <a:moveTo>
                    <a:pt x="162" y="1"/>
                  </a:moveTo>
                  <a:cubicBezTo>
                    <a:pt x="68" y="1"/>
                    <a:pt x="0" y="86"/>
                    <a:pt x="21" y="177"/>
                  </a:cubicBezTo>
                  <a:lnTo>
                    <a:pt x="1664" y="7379"/>
                  </a:lnTo>
                  <a:lnTo>
                    <a:pt x="8978" y="7379"/>
                  </a:lnTo>
                  <a:lnTo>
                    <a:pt x="5810" y="932"/>
                  </a:lnTo>
                  <a:cubicBezTo>
                    <a:pt x="5530" y="362"/>
                    <a:pt x="4949" y="1"/>
                    <a:pt x="4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66;p61">
              <a:extLst>
                <a:ext uri="{FF2B5EF4-FFF2-40B4-BE49-F238E27FC236}">
                  <a16:creationId xmlns:a16="http://schemas.microsoft.com/office/drawing/2014/main" id="{27004A57-B9C3-75F0-DBF9-2E0CB314DDC0}"/>
                </a:ext>
              </a:extLst>
            </p:cNvPr>
            <p:cNvSpPr/>
            <p:nvPr/>
          </p:nvSpPr>
          <p:spPr>
            <a:xfrm>
              <a:off x="1317350" y="2242250"/>
              <a:ext cx="327350" cy="14600"/>
            </a:xfrm>
            <a:custGeom>
              <a:avLst/>
              <a:gdLst/>
              <a:ahLst/>
              <a:cxnLst/>
              <a:rect l="l" t="t" r="r" b="b"/>
              <a:pathLst>
                <a:path w="13094" h="584" extrusionOk="0">
                  <a:moveTo>
                    <a:pt x="12894" y="1"/>
                  </a:moveTo>
                  <a:cubicBezTo>
                    <a:pt x="12808" y="115"/>
                    <a:pt x="12755" y="186"/>
                    <a:pt x="12755" y="186"/>
                  </a:cubicBezTo>
                  <a:lnTo>
                    <a:pt x="2312" y="186"/>
                  </a:lnTo>
                  <a:cubicBezTo>
                    <a:pt x="2312" y="186"/>
                    <a:pt x="2310" y="186"/>
                    <a:pt x="2306" y="186"/>
                  </a:cubicBezTo>
                  <a:cubicBezTo>
                    <a:pt x="2212" y="186"/>
                    <a:pt x="963" y="194"/>
                    <a:pt x="0" y="584"/>
                  </a:cubicBezTo>
                  <a:lnTo>
                    <a:pt x="13093" y="584"/>
                  </a:lnTo>
                  <a:lnTo>
                    <a:pt x="13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67;p61">
              <a:extLst>
                <a:ext uri="{FF2B5EF4-FFF2-40B4-BE49-F238E27FC236}">
                  <a16:creationId xmlns:a16="http://schemas.microsoft.com/office/drawing/2014/main" id="{B72E6321-0997-A36E-0C9A-3523B826D0F8}"/>
                </a:ext>
              </a:extLst>
            </p:cNvPr>
            <p:cNvSpPr/>
            <p:nvPr/>
          </p:nvSpPr>
          <p:spPr>
            <a:xfrm>
              <a:off x="1838900" y="2228700"/>
              <a:ext cx="1255475" cy="10200"/>
            </a:xfrm>
            <a:custGeom>
              <a:avLst/>
              <a:gdLst/>
              <a:ahLst/>
              <a:cxnLst/>
              <a:rect l="l" t="t" r="r" b="b"/>
              <a:pathLst>
                <a:path w="50219" h="408" extrusionOk="0">
                  <a:moveTo>
                    <a:pt x="1" y="0"/>
                  </a:moveTo>
                  <a:lnTo>
                    <a:pt x="1" y="408"/>
                  </a:lnTo>
                  <a:lnTo>
                    <a:pt x="50218" y="408"/>
                  </a:lnTo>
                  <a:cubicBezTo>
                    <a:pt x="49381" y="65"/>
                    <a:pt x="48205" y="0"/>
                    <a:pt x="47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68;p61">
              <a:extLst>
                <a:ext uri="{FF2B5EF4-FFF2-40B4-BE49-F238E27FC236}">
                  <a16:creationId xmlns:a16="http://schemas.microsoft.com/office/drawing/2014/main" id="{2A88CD57-8632-357D-1252-75788C1AFB3F}"/>
                </a:ext>
              </a:extLst>
            </p:cNvPr>
            <p:cNvSpPr/>
            <p:nvPr/>
          </p:nvSpPr>
          <p:spPr>
            <a:xfrm>
              <a:off x="1041550" y="2514600"/>
              <a:ext cx="2255950" cy="41050"/>
            </a:xfrm>
            <a:custGeom>
              <a:avLst/>
              <a:gdLst/>
              <a:ahLst/>
              <a:cxnLst/>
              <a:rect l="l" t="t" r="r" b="b"/>
              <a:pathLst>
                <a:path w="90238" h="1642" extrusionOk="0">
                  <a:moveTo>
                    <a:pt x="637" y="1"/>
                  </a:moveTo>
                  <a:cubicBezTo>
                    <a:pt x="419" y="546"/>
                    <a:pt x="200" y="1114"/>
                    <a:pt x="0" y="1641"/>
                  </a:cubicBezTo>
                  <a:lnTo>
                    <a:pt x="84023" y="1641"/>
                  </a:lnTo>
                  <a:lnTo>
                    <a:pt x="90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69;p61">
              <a:extLst>
                <a:ext uri="{FF2B5EF4-FFF2-40B4-BE49-F238E27FC236}">
                  <a16:creationId xmlns:a16="http://schemas.microsoft.com/office/drawing/2014/main" id="{3DA8EF03-9C1B-F92B-1667-577FAC63CE92}"/>
                </a:ext>
              </a:extLst>
            </p:cNvPr>
            <p:cNvSpPr/>
            <p:nvPr/>
          </p:nvSpPr>
          <p:spPr>
            <a:xfrm>
              <a:off x="1624350" y="2172275"/>
              <a:ext cx="248400" cy="275475"/>
            </a:xfrm>
            <a:custGeom>
              <a:avLst/>
              <a:gdLst/>
              <a:ahLst/>
              <a:cxnLst/>
              <a:rect l="l" t="t" r="r" b="b"/>
              <a:pathLst>
                <a:path w="9936" h="11019" extrusionOk="0">
                  <a:moveTo>
                    <a:pt x="4023" y="1"/>
                  </a:moveTo>
                  <a:cubicBezTo>
                    <a:pt x="4023" y="1"/>
                    <a:pt x="2907" y="1"/>
                    <a:pt x="2259" y="729"/>
                  </a:cubicBezTo>
                  <a:cubicBezTo>
                    <a:pt x="1612" y="1457"/>
                    <a:pt x="317" y="3196"/>
                    <a:pt x="317" y="3196"/>
                  </a:cubicBezTo>
                  <a:cubicBezTo>
                    <a:pt x="317" y="3196"/>
                    <a:pt x="0" y="3599"/>
                    <a:pt x="0" y="4325"/>
                  </a:cubicBezTo>
                  <a:lnTo>
                    <a:pt x="0" y="11019"/>
                  </a:lnTo>
                  <a:lnTo>
                    <a:pt x="8889" y="11019"/>
                  </a:lnTo>
                  <a:lnTo>
                    <a:pt x="8889" y="4054"/>
                  </a:lnTo>
                  <a:cubicBezTo>
                    <a:pt x="8889" y="4054"/>
                    <a:pt x="8889" y="3414"/>
                    <a:pt x="9018" y="2985"/>
                  </a:cubicBezTo>
                  <a:cubicBezTo>
                    <a:pt x="9098" y="2725"/>
                    <a:pt x="9832" y="382"/>
                    <a:pt x="9872" y="258"/>
                  </a:cubicBezTo>
                  <a:cubicBezTo>
                    <a:pt x="9918" y="117"/>
                    <a:pt x="9936" y="1"/>
                    <a:pt x="9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70;p61">
              <a:extLst>
                <a:ext uri="{FF2B5EF4-FFF2-40B4-BE49-F238E27FC236}">
                  <a16:creationId xmlns:a16="http://schemas.microsoft.com/office/drawing/2014/main" id="{C28B2BA3-C66D-E007-B03B-2E4FAB204161}"/>
                </a:ext>
              </a:extLst>
            </p:cNvPr>
            <p:cNvSpPr/>
            <p:nvPr/>
          </p:nvSpPr>
          <p:spPr>
            <a:xfrm>
              <a:off x="1021975" y="2611700"/>
              <a:ext cx="2457850" cy="36425"/>
            </a:xfrm>
            <a:custGeom>
              <a:avLst/>
              <a:gdLst/>
              <a:ahLst/>
              <a:cxnLst/>
              <a:rect l="l" t="t" r="r" b="b"/>
              <a:pathLst>
                <a:path w="98314" h="1457" extrusionOk="0">
                  <a:moveTo>
                    <a:pt x="41" y="1"/>
                  </a:moveTo>
                  <a:cubicBezTo>
                    <a:pt x="0" y="823"/>
                    <a:pt x="979" y="1456"/>
                    <a:pt x="2320" y="1456"/>
                  </a:cubicBezTo>
                  <a:cubicBezTo>
                    <a:pt x="2456" y="1456"/>
                    <a:pt x="2594" y="1450"/>
                    <a:pt x="2736" y="1437"/>
                  </a:cubicBezTo>
                  <a:lnTo>
                    <a:pt x="98314" y="1437"/>
                  </a:lnTo>
                  <a:lnTo>
                    <a:pt x="98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71;p61">
              <a:extLst>
                <a:ext uri="{FF2B5EF4-FFF2-40B4-BE49-F238E27FC236}">
                  <a16:creationId xmlns:a16="http://schemas.microsoft.com/office/drawing/2014/main" id="{074A155D-4AA3-0C37-D5D4-1DD116F249F8}"/>
                </a:ext>
              </a:extLst>
            </p:cNvPr>
            <p:cNvSpPr/>
            <p:nvPr/>
          </p:nvSpPr>
          <p:spPr>
            <a:xfrm>
              <a:off x="1626050" y="2172275"/>
              <a:ext cx="1353900" cy="94275"/>
            </a:xfrm>
            <a:custGeom>
              <a:avLst/>
              <a:gdLst/>
              <a:ahLst/>
              <a:cxnLst/>
              <a:rect l="l" t="t" r="r" b="b"/>
              <a:pathLst>
                <a:path w="54156" h="3771" extrusionOk="0">
                  <a:moveTo>
                    <a:pt x="3955" y="1"/>
                  </a:moveTo>
                  <a:cubicBezTo>
                    <a:pt x="3955" y="1"/>
                    <a:pt x="2839" y="1"/>
                    <a:pt x="2191" y="729"/>
                  </a:cubicBezTo>
                  <a:cubicBezTo>
                    <a:pt x="1544" y="1457"/>
                    <a:pt x="249" y="3196"/>
                    <a:pt x="249" y="3196"/>
                  </a:cubicBezTo>
                  <a:cubicBezTo>
                    <a:pt x="249" y="3196"/>
                    <a:pt x="94" y="3400"/>
                    <a:pt x="1" y="3770"/>
                  </a:cubicBezTo>
                  <a:lnTo>
                    <a:pt x="8831" y="3770"/>
                  </a:lnTo>
                  <a:cubicBezTo>
                    <a:pt x="8845" y="3546"/>
                    <a:pt x="8876" y="3231"/>
                    <a:pt x="8950" y="2987"/>
                  </a:cubicBezTo>
                  <a:cubicBezTo>
                    <a:pt x="8975" y="2905"/>
                    <a:pt x="9063" y="2623"/>
                    <a:pt x="9173" y="2270"/>
                  </a:cubicBezTo>
                  <a:lnTo>
                    <a:pt x="54156" y="2270"/>
                  </a:lnTo>
                  <a:lnTo>
                    <a:pt x="54156" y="2269"/>
                  </a:lnTo>
                  <a:cubicBezTo>
                    <a:pt x="54156" y="2269"/>
                    <a:pt x="52780" y="720"/>
                    <a:pt x="50432" y="720"/>
                  </a:cubicBezTo>
                  <a:lnTo>
                    <a:pt x="9670" y="720"/>
                  </a:lnTo>
                  <a:cubicBezTo>
                    <a:pt x="9670" y="720"/>
                    <a:pt x="9757" y="425"/>
                    <a:pt x="9818" y="213"/>
                  </a:cubicBezTo>
                  <a:cubicBezTo>
                    <a:pt x="9819" y="206"/>
                    <a:pt x="9820" y="200"/>
                    <a:pt x="9821" y="193"/>
                  </a:cubicBezTo>
                  <a:cubicBezTo>
                    <a:pt x="9826" y="177"/>
                    <a:pt x="9830" y="161"/>
                    <a:pt x="9832" y="146"/>
                  </a:cubicBezTo>
                  <a:cubicBezTo>
                    <a:pt x="9834" y="131"/>
                    <a:pt x="9834" y="117"/>
                    <a:pt x="9834" y="103"/>
                  </a:cubicBezTo>
                  <a:cubicBezTo>
                    <a:pt x="9834" y="92"/>
                    <a:pt x="9835" y="80"/>
                    <a:pt x="9833" y="71"/>
                  </a:cubicBezTo>
                  <a:cubicBezTo>
                    <a:pt x="9831" y="57"/>
                    <a:pt x="9823" y="47"/>
                    <a:pt x="9816" y="38"/>
                  </a:cubicBezTo>
                  <a:cubicBezTo>
                    <a:pt x="9811" y="32"/>
                    <a:pt x="9809" y="24"/>
                    <a:pt x="9803" y="20"/>
                  </a:cubicBezTo>
                  <a:cubicBezTo>
                    <a:pt x="9787" y="8"/>
                    <a:pt x="9764" y="1"/>
                    <a:pt x="9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72;p61">
              <a:extLst>
                <a:ext uri="{FF2B5EF4-FFF2-40B4-BE49-F238E27FC236}">
                  <a16:creationId xmlns:a16="http://schemas.microsoft.com/office/drawing/2014/main" id="{46AC3F8D-5C3F-DAE2-B28C-5B5C3DBE0132}"/>
                </a:ext>
              </a:extLst>
            </p:cNvPr>
            <p:cNvSpPr/>
            <p:nvPr/>
          </p:nvSpPr>
          <p:spPr>
            <a:xfrm>
              <a:off x="1625650" y="2257875"/>
              <a:ext cx="221975" cy="10200"/>
            </a:xfrm>
            <a:custGeom>
              <a:avLst/>
              <a:gdLst/>
              <a:ahLst/>
              <a:cxnLst/>
              <a:rect l="l" t="t" r="r" b="b"/>
              <a:pathLst>
                <a:path w="8879" h="408" extrusionOk="0">
                  <a:moveTo>
                    <a:pt x="135" y="0"/>
                  </a:moveTo>
                  <a:cubicBezTo>
                    <a:pt x="88" y="104"/>
                    <a:pt x="37" y="238"/>
                    <a:pt x="0" y="407"/>
                  </a:cubicBezTo>
                  <a:lnTo>
                    <a:pt x="8844" y="407"/>
                  </a:lnTo>
                  <a:cubicBezTo>
                    <a:pt x="8849" y="296"/>
                    <a:pt x="8860" y="150"/>
                    <a:pt x="8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73;p61">
              <a:extLst>
                <a:ext uri="{FF2B5EF4-FFF2-40B4-BE49-F238E27FC236}">
                  <a16:creationId xmlns:a16="http://schemas.microsoft.com/office/drawing/2014/main" id="{A6918B05-0D77-4D99-C579-09706F607F87}"/>
                </a:ext>
              </a:extLst>
            </p:cNvPr>
            <p:cNvSpPr/>
            <p:nvPr/>
          </p:nvSpPr>
          <p:spPr>
            <a:xfrm>
              <a:off x="3445950" y="2523750"/>
              <a:ext cx="29700" cy="31375"/>
            </a:xfrm>
            <a:custGeom>
              <a:avLst/>
              <a:gdLst/>
              <a:ahLst/>
              <a:cxnLst/>
              <a:rect l="l" t="t" r="r" b="b"/>
              <a:pathLst>
                <a:path w="1188" h="1255" extrusionOk="0">
                  <a:moveTo>
                    <a:pt x="131" y="1"/>
                  </a:moveTo>
                  <a:cubicBezTo>
                    <a:pt x="60" y="1"/>
                    <a:pt x="1" y="60"/>
                    <a:pt x="1" y="131"/>
                  </a:cubicBezTo>
                  <a:lnTo>
                    <a:pt x="1" y="1124"/>
                  </a:lnTo>
                  <a:cubicBezTo>
                    <a:pt x="1" y="1195"/>
                    <a:pt x="60" y="1254"/>
                    <a:pt x="131" y="1254"/>
                  </a:cubicBezTo>
                  <a:lnTo>
                    <a:pt x="1057" y="1254"/>
                  </a:lnTo>
                  <a:cubicBezTo>
                    <a:pt x="1130" y="1254"/>
                    <a:pt x="1187" y="1195"/>
                    <a:pt x="1187" y="1124"/>
                  </a:cubicBezTo>
                  <a:lnTo>
                    <a:pt x="1187" y="131"/>
                  </a:lnTo>
                  <a:cubicBezTo>
                    <a:pt x="1187" y="60"/>
                    <a:pt x="1130" y="1"/>
                    <a:pt x="1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74;p61">
              <a:extLst>
                <a:ext uri="{FF2B5EF4-FFF2-40B4-BE49-F238E27FC236}">
                  <a16:creationId xmlns:a16="http://schemas.microsoft.com/office/drawing/2014/main" id="{1814B4BD-AD3F-7999-2006-49B7BA6FA2B1}"/>
                </a:ext>
              </a:extLst>
            </p:cNvPr>
            <p:cNvSpPr/>
            <p:nvPr/>
          </p:nvSpPr>
          <p:spPr>
            <a:xfrm>
              <a:off x="1285575" y="2267300"/>
              <a:ext cx="74475" cy="22375"/>
            </a:xfrm>
            <a:custGeom>
              <a:avLst/>
              <a:gdLst/>
              <a:ahLst/>
              <a:cxnLst/>
              <a:rect l="l" t="t" r="r" b="b"/>
              <a:pathLst>
                <a:path w="2979" h="895" extrusionOk="0">
                  <a:moveTo>
                    <a:pt x="1077" y="0"/>
                  </a:moveTo>
                  <a:cubicBezTo>
                    <a:pt x="867" y="169"/>
                    <a:pt x="487" y="485"/>
                    <a:pt x="0" y="895"/>
                  </a:cubicBezTo>
                  <a:lnTo>
                    <a:pt x="2846" y="895"/>
                  </a:lnTo>
                  <a:cubicBezTo>
                    <a:pt x="2919" y="895"/>
                    <a:pt x="2978" y="836"/>
                    <a:pt x="2978" y="763"/>
                  </a:cubicBezTo>
                  <a:lnTo>
                    <a:pt x="2978" y="131"/>
                  </a:lnTo>
                  <a:cubicBezTo>
                    <a:pt x="2978" y="59"/>
                    <a:pt x="2919" y="0"/>
                    <a:pt x="2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75;p61">
              <a:extLst>
                <a:ext uri="{FF2B5EF4-FFF2-40B4-BE49-F238E27FC236}">
                  <a16:creationId xmlns:a16="http://schemas.microsoft.com/office/drawing/2014/main" id="{8390A16F-D79B-AD1D-118E-AE2CD85C91C2}"/>
                </a:ext>
              </a:extLst>
            </p:cNvPr>
            <p:cNvSpPr/>
            <p:nvPr/>
          </p:nvSpPr>
          <p:spPr>
            <a:xfrm>
              <a:off x="1228125" y="2315950"/>
              <a:ext cx="131925" cy="22375"/>
            </a:xfrm>
            <a:custGeom>
              <a:avLst/>
              <a:gdLst/>
              <a:ahLst/>
              <a:cxnLst/>
              <a:rect l="l" t="t" r="r" b="b"/>
              <a:pathLst>
                <a:path w="5277" h="895" extrusionOk="0">
                  <a:moveTo>
                    <a:pt x="1053" y="0"/>
                  </a:moveTo>
                  <a:cubicBezTo>
                    <a:pt x="717" y="286"/>
                    <a:pt x="363" y="587"/>
                    <a:pt x="0" y="895"/>
                  </a:cubicBezTo>
                  <a:lnTo>
                    <a:pt x="5144" y="895"/>
                  </a:lnTo>
                  <a:cubicBezTo>
                    <a:pt x="5217" y="895"/>
                    <a:pt x="5276" y="836"/>
                    <a:pt x="5276" y="763"/>
                  </a:cubicBezTo>
                  <a:lnTo>
                    <a:pt x="5276" y="132"/>
                  </a:lnTo>
                  <a:cubicBezTo>
                    <a:pt x="5276" y="59"/>
                    <a:pt x="5217" y="0"/>
                    <a:pt x="5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76;p61">
              <a:extLst>
                <a:ext uri="{FF2B5EF4-FFF2-40B4-BE49-F238E27FC236}">
                  <a16:creationId xmlns:a16="http://schemas.microsoft.com/office/drawing/2014/main" id="{53D5DA79-3936-BA15-4D9D-F1EF8072F34E}"/>
                </a:ext>
              </a:extLst>
            </p:cNvPr>
            <p:cNvSpPr/>
            <p:nvPr/>
          </p:nvSpPr>
          <p:spPr>
            <a:xfrm>
              <a:off x="1171075" y="2364600"/>
              <a:ext cx="188975" cy="22375"/>
            </a:xfrm>
            <a:custGeom>
              <a:avLst/>
              <a:gdLst/>
              <a:ahLst/>
              <a:cxnLst/>
              <a:rect l="l" t="t" r="r" b="b"/>
              <a:pathLst>
                <a:path w="7559" h="895" extrusionOk="0">
                  <a:moveTo>
                    <a:pt x="1047" y="0"/>
                  </a:moveTo>
                  <a:cubicBezTo>
                    <a:pt x="692" y="304"/>
                    <a:pt x="340" y="604"/>
                    <a:pt x="0" y="895"/>
                  </a:cubicBezTo>
                  <a:lnTo>
                    <a:pt x="7426" y="895"/>
                  </a:lnTo>
                  <a:cubicBezTo>
                    <a:pt x="7499" y="895"/>
                    <a:pt x="7558" y="836"/>
                    <a:pt x="7558" y="764"/>
                  </a:cubicBezTo>
                  <a:lnTo>
                    <a:pt x="7558" y="132"/>
                  </a:lnTo>
                  <a:cubicBezTo>
                    <a:pt x="7558" y="59"/>
                    <a:pt x="7499" y="0"/>
                    <a:pt x="7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77;p61">
              <a:extLst>
                <a:ext uri="{FF2B5EF4-FFF2-40B4-BE49-F238E27FC236}">
                  <a16:creationId xmlns:a16="http://schemas.microsoft.com/office/drawing/2014/main" id="{425ED1C9-2231-5ABB-564B-A15DDF856E71}"/>
                </a:ext>
              </a:extLst>
            </p:cNvPr>
            <p:cNvSpPr/>
            <p:nvPr/>
          </p:nvSpPr>
          <p:spPr>
            <a:xfrm>
              <a:off x="1114350" y="2413275"/>
              <a:ext cx="245700" cy="22375"/>
            </a:xfrm>
            <a:custGeom>
              <a:avLst/>
              <a:gdLst/>
              <a:ahLst/>
              <a:cxnLst/>
              <a:rect l="l" t="t" r="r" b="b"/>
              <a:pathLst>
                <a:path w="9828" h="895" extrusionOk="0">
                  <a:moveTo>
                    <a:pt x="1040" y="0"/>
                  </a:moveTo>
                  <a:cubicBezTo>
                    <a:pt x="639" y="346"/>
                    <a:pt x="284" y="649"/>
                    <a:pt x="0" y="895"/>
                  </a:cubicBezTo>
                  <a:lnTo>
                    <a:pt x="9827" y="895"/>
                  </a:lnTo>
                  <a:lnTo>
                    <a:pt x="9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78;p61">
              <a:extLst>
                <a:ext uri="{FF2B5EF4-FFF2-40B4-BE49-F238E27FC236}">
                  <a16:creationId xmlns:a16="http://schemas.microsoft.com/office/drawing/2014/main" id="{6EE273E0-BAB6-2673-2001-C57F07F690BE}"/>
                </a:ext>
              </a:extLst>
            </p:cNvPr>
            <p:cNvSpPr/>
            <p:nvPr/>
          </p:nvSpPr>
          <p:spPr>
            <a:xfrm>
              <a:off x="3073850" y="2351675"/>
              <a:ext cx="302650" cy="22375"/>
            </a:xfrm>
            <a:custGeom>
              <a:avLst/>
              <a:gdLst/>
              <a:ahLst/>
              <a:cxnLst/>
              <a:rect l="l" t="t" r="r" b="b"/>
              <a:pathLst>
                <a:path w="12106" h="895" extrusionOk="0">
                  <a:moveTo>
                    <a:pt x="132" y="0"/>
                  </a:moveTo>
                  <a:cubicBezTo>
                    <a:pt x="59" y="0"/>
                    <a:pt x="1" y="59"/>
                    <a:pt x="1" y="132"/>
                  </a:cubicBezTo>
                  <a:lnTo>
                    <a:pt x="1" y="763"/>
                  </a:lnTo>
                  <a:cubicBezTo>
                    <a:pt x="1" y="836"/>
                    <a:pt x="59" y="895"/>
                    <a:pt x="132" y="895"/>
                  </a:cubicBezTo>
                  <a:lnTo>
                    <a:pt x="12106" y="895"/>
                  </a:lnTo>
                  <a:cubicBezTo>
                    <a:pt x="11471" y="604"/>
                    <a:pt x="10816" y="303"/>
                    <a:pt x="10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79;p61">
              <a:extLst>
                <a:ext uri="{FF2B5EF4-FFF2-40B4-BE49-F238E27FC236}">
                  <a16:creationId xmlns:a16="http://schemas.microsoft.com/office/drawing/2014/main" id="{719C6A4A-E473-5CDB-F116-A49F3C7A9119}"/>
                </a:ext>
              </a:extLst>
            </p:cNvPr>
            <p:cNvSpPr/>
            <p:nvPr/>
          </p:nvSpPr>
          <p:spPr>
            <a:xfrm>
              <a:off x="3073850" y="2303000"/>
              <a:ext cx="196525" cy="22375"/>
            </a:xfrm>
            <a:custGeom>
              <a:avLst/>
              <a:gdLst/>
              <a:ahLst/>
              <a:cxnLst/>
              <a:rect l="l" t="t" r="r" b="b"/>
              <a:pathLst>
                <a:path w="7861" h="895" extrusionOk="0">
                  <a:moveTo>
                    <a:pt x="132" y="0"/>
                  </a:moveTo>
                  <a:cubicBezTo>
                    <a:pt x="59" y="0"/>
                    <a:pt x="1" y="59"/>
                    <a:pt x="1" y="132"/>
                  </a:cubicBezTo>
                  <a:lnTo>
                    <a:pt x="1" y="764"/>
                  </a:lnTo>
                  <a:cubicBezTo>
                    <a:pt x="1" y="836"/>
                    <a:pt x="59" y="895"/>
                    <a:pt x="132" y="895"/>
                  </a:cubicBezTo>
                  <a:lnTo>
                    <a:pt x="7861" y="895"/>
                  </a:lnTo>
                  <a:cubicBezTo>
                    <a:pt x="7193" y="589"/>
                    <a:pt x="6539" y="289"/>
                    <a:pt x="5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80;p61">
              <a:extLst>
                <a:ext uri="{FF2B5EF4-FFF2-40B4-BE49-F238E27FC236}">
                  <a16:creationId xmlns:a16="http://schemas.microsoft.com/office/drawing/2014/main" id="{A1DCC288-763F-A68D-5CDA-C6BA7B943B41}"/>
                </a:ext>
              </a:extLst>
            </p:cNvPr>
            <p:cNvSpPr/>
            <p:nvPr/>
          </p:nvSpPr>
          <p:spPr>
            <a:xfrm>
              <a:off x="3073850" y="2400325"/>
              <a:ext cx="408800" cy="22375"/>
            </a:xfrm>
            <a:custGeom>
              <a:avLst/>
              <a:gdLst/>
              <a:ahLst/>
              <a:cxnLst/>
              <a:rect l="l" t="t" r="r" b="b"/>
              <a:pathLst>
                <a:path w="16352" h="895" extrusionOk="0">
                  <a:moveTo>
                    <a:pt x="1" y="0"/>
                  </a:moveTo>
                  <a:lnTo>
                    <a:pt x="1" y="895"/>
                  </a:lnTo>
                  <a:lnTo>
                    <a:pt x="16352" y="895"/>
                  </a:lnTo>
                  <a:cubicBezTo>
                    <a:pt x="15787" y="636"/>
                    <a:pt x="15127" y="334"/>
                    <a:pt x="1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81;p61">
              <a:extLst>
                <a:ext uri="{FF2B5EF4-FFF2-40B4-BE49-F238E27FC236}">
                  <a16:creationId xmlns:a16="http://schemas.microsoft.com/office/drawing/2014/main" id="{034ACE2D-62DC-3E46-7902-D29A9B8F122D}"/>
                </a:ext>
              </a:extLst>
            </p:cNvPr>
            <p:cNvSpPr/>
            <p:nvPr/>
          </p:nvSpPr>
          <p:spPr>
            <a:xfrm>
              <a:off x="3073850" y="2254350"/>
              <a:ext cx="90400" cy="22375"/>
            </a:xfrm>
            <a:custGeom>
              <a:avLst/>
              <a:gdLst/>
              <a:ahLst/>
              <a:cxnLst/>
              <a:rect l="l" t="t" r="r" b="b"/>
              <a:pathLst>
                <a:path w="3616" h="895" extrusionOk="0">
                  <a:moveTo>
                    <a:pt x="132" y="0"/>
                  </a:moveTo>
                  <a:cubicBezTo>
                    <a:pt x="59" y="0"/>
                    <a:pt x="1" y="59"/>
                    <a:pt x="1" y="132"/>
                  </a:cubicBezTo>
                  <a:lnTo>
                    <a:pt x="1" y="763"/>
                  </a:lnTo>
                  <a:cubicBezTo>
                    <a:pt x="1" y="836"/>
                    <a:pt x="59" y="895"/>
                    <a:pt x="132" y="895"/>
                  </a:cubicBezTo>
                  <a:lnTo>
                    <a:pt x="3615" y="895"/>
                  </a:lnTo>
                  <a:cubicBezTo>
                    <a:pt x="2857" y="546"/>
                    <a:pt x="2192" y="241"/>
                    <a:pt x="1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82;p61">
              <a:extLst>
                <a:ext uri="{FF2B5EF4-FFF2-40B4-BE49-F238E27FC236}">
                  <a16:creationId xmlns:a16="http://schemas.microsoft.com/office/drawing/2014/main" id="{680853BF-944A-22E8-0E69-1DE51CC94280}"/>
                </a:ext>
              </a:extLst>
            </p:cNvPr>
            <p:cNvSpPr/>
            <p:nvPr/>
          </p:nvSpPr>
          <p:spPr>
            <a:xfrm>
              <a:off x="1871500" y="2416125"/>
              <a:ext cx="25575" cy="25600"/>
            </a:xfrm>
            <a:custGeom>
              <a:avLst/>
              <a:gdLst/>
              <a:ahLst/>
              <a:cxnLst/>
              <a:rect l="l" t="t" r="r" b="b"/>
              <a:pathLst>
                <a:path w="1023" h="1024" extrusionOk="0">
                  <a:moveTo>
                    <a:pt x="200" y="1"/>
                  </a:moveTo>
                  <a:cubicBezTo>
                    <a:pt x="89" y="1"/>
                    <a:pt x="0" y="90"/>
                    <a:pt x="0" y="199"/>
                  </a:cubicBezTo>
                  <a:lnTo>
                    <a:pt x="0" y="824"/>
                  </a:lnTo>
                  <a:cubicBezTo>
                    <a:pt x="0"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83;p61">
              <a:extLst>
                <a:ext uri="{FF2B5EF4-FFF2-40B4-BE49-F238E27FC236}">
                  <a16:creationId xmlns:a16="http://schemas.microsoft.com/office/drawing/2014/main" id="{E3C378E2-853D-2AAC-8545-0523474928E4}"/>
                </a:ext>
              </a:extLst>
            </p:cNvPr>
            <p:cNvSpPr/>
            <p:nvPr/>
          </p:nvSpPr>
          <p:spPr>
            <a:xfrm>
              <a:off x="1871500" y="2374600"/>
              <a:ext cx="25575" cy="25600"/>
            </a:xfrm>
            <a:custGeom>
              <a:avLst/>
              <a:gdLst/>
              <a:ahLst/>
              <a:cxnLst/>
              <a:rect l="l" t="t" r="r" b="b"/>
              <a:pathLst>
                <a:path w="1023" h="1024" extrusionOk="0">
                  <a:moveTo>
                    <a:pt x="200" y="1"/>
                  </a:moveTo>
                  <a:cubicBezTo>
                    <a:pt x="89" y="1"/>
                    <a:pt x="0" y="90"/>
                    <a:pt x="0" y="201"/>
                  </a:cubicBezTo>
                  <a:lnTo>
                    <a:pt x="0" y="824"/>
                  </a:lnTo>
                  <a:cubicBezTo>
                    <a:pt x="0"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84;p61">
              <a:extLst>
                <a:ext uri="{FF2B5EF4-FFF2-40B4-BE49-F238E27FC236}">
                  <a16:creationId xmlns:a16="http://schemas.microsoft.com/office/drawing/2014/main" id="{A7452D49-4BDD-9682-FAE2-623E7FCE0799}"/>
                </a:ext>
              </a:extLst>
            </p:cNvPr>
            <p:cNvSpPr/>
            <p:nvPr/>
          </p:nvSpPr>
          <p:spPr>
            <a:xfrm>
              <a:off x="1871500" y="2333100"/>
              <a:ext cx="25575" cy="25575"/>
            </a:xfrm>
            <a:custGeom>
              <a:avLst/>
              <a:gdLst/>
              <a:ahLst/>
              <a:cxnLst/>
              <a:rect l="l" t="t" r="r" b="b"/>
              <a:pathLst>
                <a:path w="1023" h="1023" extrusionOk="0">
                  <a:moveTo>
                    <a:pt x="200" y="0"/>
                  </a:moveTo>
                  <a:cubicBezTo>
                    <a:pt x="89" y="0"/>
                    <a:pt x="0" y="90"/>
                    <a:pt x="0" y="200"/>
                  </a:cubicBezTo>
                  <a:lnTo>
                    <a:pt x="0" y="824"/>
                  </a:lnTo>
                  <a:cubicBezTo>
                    <a:pt x="0"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5;p61">
              <a:extLst>
                <a:ext uri="{FF2B5EF4-FFF2-40B4-BE49-F238E27FC236}">
                  <a16:creationId xmlns:a16="http://schemas.microsoft.com/office/drawing/2014/main" id="{60C63068-F08A-66E9-057C-21FAFE4302DC}"/>
                </a:ext>
              </a:extLst>
            </p:cNvPr>
            <p:cNvSpPr/>
            <p:nvPr/>
          </p:nvSpPr>
          <p:spPr>
            <a:xfrm>
              <a:off x="1871500" y="2291600"/>
              <a:ext cx="25575" cy="25575"/>
            </a:xfrm>
            <a:custGeom>
              <a:avLst/>
              <a:gdLst/>
              <a:ahLst/>
              <a:cxnLst/>
              <a:rect l="l" t="t" r="r" b="b"/>
              <a:pathLst>
                <a:path w="1023" h="1023" extrusionOk="0">
                  <a:moveTo>
                    <a:pt x="200" y="0"/>
                  </a:moveTo>
                  <a:cubicBezTo>
                    <a:pt x="89" y="0"/>
                    <a:pt x="0" y="89"/>
                    <a:pt x="0" y="199"/>
                  </a:cubicBezTo>
                  <a:lnTo>
                    <a:pt x="0" y="823"/>
                  </a:lnTo>
                  <a:cubicBezTo>
                    <a:pt x="0"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86;p61">
              <a:extLst>
                <a:ext uri="{FF2B5EF4-FFF2-40B4-BE49-F238E27FC236}">
                  <a16:creationId xmlns:a16="http://schemas.microsoft.com/office/drawing/2014/main" id="{E5E2C19C-D68C-40A0-7C94-73C16532F364}"/>
                </a:ext>
              </a:extLst>
            </p:cNvPr>
            <p:cNvSpPr/>
            <p:nvPr/>
          </p:nvSpPr>
          <p:spPr>
            <a:xfrm>
              <a:off x="1871500" y="2250075"/>
              <a:ext cx="25575" cy="25600"/>
            </a:xfrm>
            <a:custGeom>
              <a:avLst/>
              <a:gdLst/>
              <a:ahLst/>
              <a:cxnLst/>
              <a:rect l="l" t="t" r="r" b="b"/>
              <a:pathLst>
                <a:path w="1023" h="1024" extrusionOk="0">
                  <a:moveTo>
                    <a:pt x="200" y="0"/>
                  </a:moveTo>
                  <a:cubicBezTo>
                    <a:pt x="89" y="0"/>
                    <a:pt x="0" y="89"/>
                    <a:pt x="0" y="200"/>
                  </a:cubicBezTo>
                  <a:lnTo>
                    <a:pt x="0" y="825"/>
                  </a:lnTo>
                  <a:cubicBezTo>
                    <a:pt x="0"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87;p61">
              <a:extLst>
                <a:ext uri="{FF2B5EF4-FFF2-40B4-BE49-F238E27FC236}">
                  <a16:creationId xmlns:a16="http://schemas.microsoft.com/office/drawing/2014/main" id="{33F91175-1185-1703-C279-5F0A0B072398}"/>
                </a:ext>
              </a:extLst>
            </p:cNvPr>
            <p:cNvSpPr/>
            <p:nvPr/>
          </p:nvSpPr>
          <p:spPr>
            <a:xfrm>
              <a:off x="1912350" y="2416125"/>
              <a:ext cx="25575" cy="25600"/>
            </a:xfrm>
            <a:custGeom>
              <a:avLst/>
              <a:gdLst/>
              <a:ahLst/>
              <a:cxnLst/>
              <a:rect l="l" t="t" r="r" b="b"/>
              <a:pathLst>
                <a:path w="1023" h="1024" extrusionOk="0">
                  <a:moveTo>
                    <a:pt x="200" y="1"/>
                  </a:moveTo>
                  <a:cubicBezTo>
                    <a:pt x="89" y="1"/>
                    <a:pt x="0" y="90"/>
                    <a:pt x="0" y="199"/>
                  </a:cubicBezTo>
                  <a:lnTo>
                    <a:pt x="0" y="824"/>
                  </a:lnTo>
                  <a:cubicBezTo>
                    <a:pt x="0" y="934"/>
                    <a:pt x="89" y="1023"/>
                    <a:pt x="200" y="1023"/>
                  </a:cubicBezTo>
                  <a:lnTo>
                    <a:pt x="824" y="1023"/>
                  </a:lnTo>
                  <a:cubicBezTo>
                    <a:pt x="934" y="1023"/>
                    <a:pt x="1023"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88;p61">
              <a:extLst>
                <a:ext uri="{FF2B5EF4-FFF2-40B4-BE49-F238E27FC236}">
                  <a16:creationId xmlns:a16="http://schemas.microsoft.com/office/drawing/2014/main" id="{42516A76-4ABD-E572-3C33-B981166BB057}"/>
                </a:ext>
              </a:extLst>
            </p:cNvPr>
            <p:cNvSpPr/>
            <p:nvPr/>
          </p:nvSpPr>
          <p:spPr>
            <a:xfrm>
              <a:off x="1912350" y="2374600"/>
              <a:ext cx="25575" cy="25600"/>
            </a:xfrm>
            <a:custGeom>
              <a:avLst/>
              <a:gdLst/>
              <a:ahLst/>
              <a:cxnLst/>
              <a:rect l="l" t="t" r="r" b="b"/>
              <a:pathLst>
                <a:path w="1023" h="1024" extrusionOk="0">
                  <a:moveTo>
                    <a:pt x="200" y="1"/>
                  </a:moveTo>
                  <a:cubicBezTo>
                    <a:pt x="89" y="1"/>
                    <a:pt x="0" y="90"/>
                    <a:pt x="0" y="201"/>
                  </a:cubicBezTo>
                  <a:lnTo>
                    <a:pt x="0" y="824"/>
                  </a:lnTo>
                  <a:cubicBezTo>
                    <a:pt x="0" y="935"/>
                    <a:pt x="89" y="1023"/>
                    <a:pt x="200" y="1023"/>
                  </a:cubicBezTo>
                  <a:lnTo>
                    <a:pt x="824" y="1023"/>
                  </a:lnTo>
                  <a:cubicBezTo>
                    <a:pt x="934" y="1023"/>
                    <a:pt x="1023"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89;p61">
              <a:extLst>
                <a:ext uri="{FF2B5EF4-FFF2-40B4-BE49-F238E27FC236}">
                  <a16:creationId xmlns:a16="http://schemas.microsoft.com/office/drawing/2014/main" id="{511FADD2-1CC6-87E0-F218-97F880692A5A}"/>
                </a:ext>
              </a:extLst>
            </p:cNvPr>
            <p:cNvSpPr/>
            <p:nvPr/>
          </p:nvSpPr>
          <p:spPr>
            <a:xfrm>
              <a:off x="1912350" y="2333100"/>
              <a:ext cx="25575" cy="25575"/>
            </a:xfrm>
            <a:custGeom>
              <a:avLst/>
              <a:gdLst/>
              <a:ahLst/>
              <a:cxnLst/>
              <a:rect l="l" t="t" r="r" b="b"/>
              <a:pathLst>
                <a:path w="1023" h="1023" extrusionOk="0">
                  <a:moveTo>
                    <a:pt x="200" y="0"/>
                  </a:moveTo>
                  <a:cubicBezTo>
                    <a:pt x="89" y="0"/>
                    <a:pt x="0" y="90"/>
                    <a:pt x="0" y="200"/>
                  </a:cubicBezTo>
                  <a:lnTo>
                    <a:pt x="0" y="824"/>
                  </a:lnTo>
                  <a:cubicBezTo>
                    <a:pt x="0" y="934"/>
                    <a:pt x="89" y="1023"/>
                    <a:pt x="200" y="1023"/>
                  </a:cubicBezTo>
                  <a:lnTo>
                    <a:pt x="824" y="1023"/>
                  </a:lnTo>
                  <a:cubicBezTo>
                    <a:pt x="934" y="1023"/>
                    <a:pt x="1023"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90;p61">
              <a:extLst>
                <a:ext uri="{FF2B5EF4-FFF2-40B4-BE49-F238E27FC236}">
                  <a16:creationId xmlns:a16="http://schemas.microsoft.com/office/drawing/2014/main" id="{F5ABC552-E25E-3E15-1877-9ADAC1CE6F77}"/>
                </a:ext>
              </a:extLst>
            </p:cNvPr>
            <p:cNvSpPr/>
            <p:nvPr/>
          </p:nvSpPr>
          <p:spPr>
            <a:xfrm>
              <a:off x="1912350" y="2291600"/>
              <a:ext cx="25575" cy="25575"/>
            </a:xfrm>
            <a:custGeom>
              <a:avLst/>
              <a:gdLst/>
              <a:ahLst/>
              <a:cxnLst/>
              <a:rect l="l" t="t" r="r" b="b"/>
              <a:pathLst>
                <a:path w="1023" h="1023" extrusionOk="0">
                  <a:moveTo>
                    <a:pt x="200" y="0"/>
                  </a:moveTo>
                  <a:cubicBezTo>
                    <a:pt x="89" y="0"/>
                    <a:pt x="0" y="89"/>
                    <a:pt x="0" y="199"/>
                  </a:cubicBezTo>
                  <a:lnTo>
                    <a:pt x="0" y="823"/>
                  </a:lnTo>
                  <a:cubicBezTo>
                    <a:pt x="0" y="934"/>
                    <a:pt x="89" y="1023"/>
                    <a:pt x="200" y="1023"/>
                  </a:cubicBezTo>
                  <a:lnTo>
                    <a:pt x="824" y="1023"/>
                  </a:lnTo>
                  <a:cubicBezTo>
                    <a:pt x="934" y="1023"/>
                    <a:pt x="1023"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91;p61">
              <a:extLst>
                <a:ext uri="{FF2B5EF4-FFF2-40B4-BE49-F238E27FC236}">
                  <a16:creationId xmlns:a16="http://schemas.microsoft.com/office/drawing/2014/main" id="{30C12B26-F0DB-A889-A457-EE52B7DCAF95}"/>
                </a:ext>
              </a:extLst>
            </p:cNvPr>
            <p:cNvSpPr/>
            <p:nvPr/>
          </p:nvSpPr>
          <p:spPr>
            <a:xfrm>
              <a:off x="1912350" y="2250075"/>
              <a:ext cx="25575" cy="25600"/>
            </a:xfrm>
            <a:custGeom>
              <a:avLst/>
              <a:gdLst/>
              <a:ahLst/>
              <a:cxnLst/>
              <a:rect l="l" t="t" r="r" b="b"/>
              <a:pathLst>
                <a:path w="1023" h="1024" extrusionOk="0">
                  <a:moveTo>
                    <a:pt x="200" y="0"/>
                  </a:moveTo>
                  <a:cubicBezTo>
                    <a:pt x="89" y="0"/>
                    <a:pt x="0" y="89"/>
                    <a:pt x="0" y="200"/>
                  </a:cubicBezTo>
                  <a:lnTo>
                    <a:pt x="0" y="825"/>
                  </a:lnTo>
                  <a:cubicBezTo>
                    <a:pt x="0" y="934"/>
                    <a:pt x="89" y="1023"/>
                    <a:pt x="200" y="1023"/>
                  </a:cubicBezTo>
                  <a:lnTo>
                    <a:pt x="824" y="1023"/>
                  </a:lnTo>
                  <a:cubicBezTo>
                    <a:pt x="934" y="1023"/>
                    <a:pt x="1023" y="934"/>
                    <a:pt x="1023" y="825"/>
                  </a:cubicBezTo>
                  <a:lnTo>
                    <a:pt x="1023" y="200"/>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92;p61">
              <a:extLst>
                <a:ext uri="{FF2B5EF4-FFF2-40B4-BE49-F238E27FC236}">
                  <a16:creationId xmlns:a16="http://schemas.microsoft.com/office/drawing/2014/main" id="{A5C1EE65-E6F5-8564-5A28-6CEE39BAD183}"/>
                </a:ext>
              </a:extLst>
            </p:cNvPr>
            <p:cNvSpPr/>
            <p:nvPr/>
          </p:nvSpPr>
          <p:spPr>
            <a:xfrm>
              <a:off x="1953200" y="2416125"/>
              <a:ext cx="25600" cy="25600"/>
            </a:xfrm>
            <a:custGeom>
              <a:avLst/>
              <a:gdLst/>
              <a:ahLst/>
              <a:cxnLst/>
              <a:rect l="l" t="t" r="r" b="b"/>
              <a:pathLst>
                <a:path w="1024" h="1024" extrusionOk="0">
                  <a:moveTo>
                    <a:pt x="200" y="1"/>
                  </a:moveTo>
                  <a:cubicBezTo>
                    <a:pt x="91" y="1"/>
                    <a:pt x="1" y="90"/>
                    <a:pt x="1" y="199"/>
                  </a:cubicBezTo>
                  <a:lnTo>
                    <a:pt x="1" y="824"/>
                  </a:lnTo>
                  <a:cubicBezTo>
                    <a:pt x="1" y="934"/>
                    <a:pt x="91" y="1023"/>
                    <a:pt x="200" y="1023"/>
                  </a:cubicBezTo>
                  <a:lnTo>
                    <a:pt x="825" y="1023"/>
                  </a:lnTo>
                  <a:cubicBezTo>
                    <a:pt x="934" y="1023"/>
                    <a:pt x="1023" y="933"/>
                    <a:pt x="1023" y="824"/>
                  </a:cubicBezTo>
                  <a:lnTo>
                    <a:pt x="1023" y="199"/>
                  </a:lnTo>
                  <a:cubicBezTo>
                    <a:pt x="1023"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93;p61">
              <a:extLst>
                <a:ext uri="{FF2B5EF4-FFF2-40B4-BE49-F238E27FC236}">
                  <a16:creationId xmlns:a16="http://schemas.microsoft.com/office/drawing/2014/main" id="{18D71DF5-95E5-6267-44DF-245B28600DED}"/>
                </a:ext>
              </a:extLst>
            </p:cNvPr>
            <p:cNvSpPr/>
            <p:nvPr/>
          </p:nvSpPr>
          <p:spPr>
            <a:xfrm>
              <a:off x="1953200" y="2374600"/>
              <a:ext cx="25600" cy="25600"/>
            </a:xfrm>
            <a:custGeom>
              <a:avLst/>
              <a:gdLst/>
              <a:ahLst/>
              <a:cxnLst/>
              <a:rect l="l" t="t" r="r" b="b"/>
              <a:pathLst>
                <a:path w="1024" h="1024" extrusionOk="0">
                  <a:moveTo>
                    <a:pt x="200" y="1"/>
                  </a:moveTo>
                  <a:cubicBezTo>
                    <a:pt x="91" y="1"/>
                    <a:pt x="1" y="90"/>
                    <a:pt x="1" y="201"/>
                  </a:cubicBezTo>
                  <a:lnTo>
                    <a:pt x="1" y="824"/>
                  </a:lnTo>
                  <a:cubicBezTo>
                    <a:pt x="1" y="935"/>
                    <a:pt x="91" y="1023"/>
                    <a:pt x="200" y="1023"/>
                  </a:cubicBezTo>
                  <a:lnTo>
                    <a:pt x="825" y="1023"/>
                  </a:lnTo>
                  <a:cubicBezTo>
                    <a:pt x="934" y="1023"/>
                    <a:pt x="1023" y="935"/>
                    <a:pt x="1023" y="824"/>
                  </a:cubicBezTo>
                  <a:lnTo>
                    <a:pt x="1023" y="201"/>
                  </a:lnTo>
                  <a:cubicBezTo>
                    <a:pt x="1023"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94;p61">
              <a:extLst>
                <a:ext uri="{FF2B5EF4-FFF2-40B4-BE49-F238E27FC236}">
                  <a16:creationId xmlns:a16="http://schemas.microsoft.com/office/drawing/2014/main" id="{241B815E-E1B8-83DC-3762-40B1BBC3EE9E}"/>
                </a:ext>
              </a:extLst>
            </p:cNvPr>
            <p:cNvSpPr/>
            <p:nvPr/>
          </p:nvSpPr>
          <p:spPr>
            <a:xfrm>
              <a:off x="1953200" y="2333100"/>
              <a:ext cx="25600" cy="25575"/>
            </a:xfrm>
            <a:custGeom>
              <a:avLst/>
              <a:gdLst/>
              <a:ahLst/>
              <a:cxnLst/>
              <a:rect l="l" t="t" r="r" b="b"/>
              <a:pathLst>
                <a:path w="1024" h="1023" extrusionOk="0">
                  <a:moveTo>
                    <a:pt x="200" y="0"/>
                  </a:moveTo>
                  <a:cubicBezTo>
                    <a:pt x="91" y="0"/>
                    <a:pt x="1" y="90"/>
                    <a:pt x="1" y="200"/>
                  </a:cubicBezTo>
                  <a:lnTo>
                    <a:pt x="1" y="824"/>
                  </a:lnTo>
                  <a:cubicBezTo>
                    <a:pt x="1" y="934"/>
                    <a:pt x="91" y="1023"/>
                    <a:pt x="200" y="1023"/>
                  </a:cubicBezTo>
                  <a:lnTo>
                    <a:pt x="825" y="1023"/>
                  </a:lnTo>
                  <a:cubicBezTo>
                    <a:pt x="934" y="1023"/>
                    <a:pt x="1023" y="934"/>
                    <a:pt x="1023" y="824"/>
                  </a:cubicBezTo>
                  <a:lnTo>
                    <a:pt x="1023" y="200"/>
                  </a:lnTo>
                  <a:cubicBezTo>
                    <a:pt x="1023" y="90"/>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95;p61">
              <a:extLst>
                <a:ext uri="{FF2B5EF4-FFF2-40B4-BE49-F238E27FC236}">
                  <a16:creationId xmlns:a16="http://schemas.microsoft.com/office/drawing/2014/main" id="{14FE21DA-AFEA-DC69-CE50-E74D4D12B210}"/>
                </a:ext>
              </a:extLst>
            </p:cNvPr>
            <p:cNvSpPr/>
            <p:nvPr/>
          </p:nvSpPr>
          <p:spPr>
            <a:xfrm>
              <a:off x="1953200" y="2291600"/>
              <a:ext cx="25600" cy="25575"/>
            </a:xfrm>
            <a:custGeom>
              <a:avLst/>
              <a:gdLst/>
              <a:ahLst/>
              <a:cxnLst/>
              <a:rect l="l" t="t" r="r" b="b"/>
              <a:pathLst>
                <a:path w="1024" h="1023" extrusionOk="0">
                  <a:moveTo>
                    <a:pt x="200" y="0"/>
                  </a:moveTo>
                  <a:cubicBezTo>
                    <a:pt x="91" y="0"/>
                    <a:pt x="1" y="89"/>
                    <a:pt x="1" y="199"/>
                  </a:cubicBezTo>
                  <a:lnTo>
                    <a:pt x="1" y="823"/>
                  </a:lnTo>
                  <a:cubicBezTo>
                    <a:pt x="1" y="934"/>
                    <a:pt x="91" y="1023"/>
                    <a:pt x="200" y="1023"/>
                  </a:cubicBezTo>
                  <a:lnTo>
                    <a:pt x="825" y="1023"/>
                  </a:lnTo>
                  <a:cubicBezTo>
                    <a:pt x="934" y="1023"/>
                    <a:pt x="1023" y="934"/>
                    <a:pt x="1023" y="823"/>
                  </a:cubicBezTo>
                  <a:lnTo>
                    <a:pt x="1023" y="199"/>
                  </a:lnTo>
                  <a:cubicBezTo>
                    <a:pt x="1023"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96;p61">
              <a:extLst>
                <a:ext uri="{FF2B5EF4-FFF2-40B4-BE49-F238E27FC236}">
                  <a16:creationId xmlns:a16="http://schemas.microsoft.com/office/drawing/2014/main" id="{E7E87536-9E6C-B0EE-177B-316B8F302430}"/>
                </a:ext>
              </a:extLst>
            </p:cNvPr>
            <p:cNvSpPr/>
            <p:nvPr/>
          </p:nvSpPr>
          <p:spPr>
            <a:xfrm>
              <a:off x="1953200" y="2250075"/>
              <a:ext cx="25600" cy="25600"/>
            </a:xfrm>
            <a:custGeom>
              <a:avLst/>
              <a:gdLst/>
              <a:ahLst/>
              <a:cxnLst/>
              <a:rect l="l" t="t" r="r" b="b"/>
              <a:pathLst>
                <a:path w="1024" h="1024" extrusionOk="0">
                  <a:moveTo>
                    <a:pt x="200" y="0"/>
                  </a:moveTo>
                  <a:cubicBezTo>
                    <a:pt x="91" y="0"/>
                    <a:pt x="1" y="89"/>
                    <a:pt x="1" y="200"/>
                  </a:cubicBezTo>
                  <a:lnTo>
                    <a:pt x="1" y="825"/>
                  </a:lnTo>
                  <a:cubicBezTo>
                    <a:pt x="1" y="934"/>
                    <a:pt x="91" y="1023"/>
                    <a:pt x="200" y="1023"/>
                  </a:cubicBezTo>
                  <a:lnTo>
                    <a:pt x="825" y="1023"/>
                  </a:lnTo>
                  <a:cubicBezTo>
                    <a:pt x="934" y="1023"/>
                    <a:pt x="1023" y="934"/>
                    <a:pt x="1023" y="825"/>
                  </a:cubicBezTo>
                  <a:lnTo>
                    <a:pt x="1023" y="200"/>
                  </a:lnTo>
                  <a:cubicBezTo>
                    <a:pt x="1023"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97;p61">
              <a:extLst>
                <a:ext uri="{FF2B5EF4-FFF2-40B4-BE49-F238E27FC236}">
                  <a16:creationId xmlns:a16="http://schemas.microsoft.com/office/drawing/2014/main" id="{65D4966A-FB1B-BF1E-20FB-3996B0283921}"/>
                </a:ext>
              </a:extLst>
            </p:cNvPr>
            <p:cNvSpPr/>
            <p:nvPr/>
          </p:nvSpPr>
          <p:spPr>
            <a:xfrm>
              <a:off x="1994050" y="2416125"/>
              <a:ext cx="25625" cy="25600"/>
            </a:xfrm>
            <a:custGeom>
              <a:avLst/>
              <a:gdLst/>
              <a:ahLst/>
              <a:cxnLst/>
              <a:rect l="l" t="t" r="r" b="b"/>
              <a:pathLst>
                <a:path w="1025" h="1024" extrusionOk="0">
                  <a:moveTo>
                    <a:pt x="201" y="1"/>
                  </a:moveTo>
                  <a:cubicBezTo>
                    <a:pt x="91" y="1"/>
                    <a:pt x="1" y="90"/>
                    <a:pt x="1" y="199"/>
                  </a:cubicBezTo>
                  <a:lnTo>
                    <a:pt x="1" y="824"/>
                  </a:lnTo>
                  <a:cubicBezTo>
                    <a:pt x="1" y="934"/>
                    <a:pt x="91" y="1023"/>
                    <a:pt x="201" y="1023"/>
                  </a:cubicBezTo>
                  <a:lnTo>
                    <a:pt x="825" y="1023"/>
                  </a:lnTo>
                  <a:cubicBezTo>
                    <a:pt x="935" y="1023"/>
                    <a:pt x="1025" y="933"/>
                    <a:pt x="1025" y="824"/>
                  </a:cubicBezTo>
                  <a:lnTo>
                    <a:pt x="1025" y="199"/>
                  </a:lnTo>
                  <a:cubicBezTo>
                    <a:pt x="1025" y="90"/>
                    <a:pt x="935"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98;p61">
              <a:extLst>
                <a:ext uri="{FF2B5EF4-FFF2-40B4-BE49-F238E27FC236}">
                  <a16:creationId xmlns:a16="http://schemas.microsoft.com/office/drawing/2014/main" id="{BB2655C9-CFFF-F6DB-A602-FF8D8797C467}"/>
                </a:ext>
              </a:extLst>
            </p:cNvPr>
            <p:cNvSpPr/>
            <p:nvPr/>
          </p:nvSpPr>
          <p:spPr>
            <a:xfrm>
              <a:off x="1994050" y="2374600"/>
              <a:ext cx="25625" cy="25600"/>
            </a:xfrm>
            <a:custGeom>
              <a:avLst/>
              <a:gdLst/>
              <a:ahLst/>
              <a:cxnLst/>
              <a:rect l="l" t="t" r="r" b="b"/>
              <a:pathLst>
                <a:path w="1025" h="1024" extrusionOk="0">
                  <a:moveTo>
                    <a:pt x="201" y="1"/>
                  </a:moveTo>
                  <a:cubicBezTo>
                    <a:pt x="91" y="1"/>
                    <a:pt x="1" y="90"/>
                    <a:pt x="1" y="201"/>
                  </a:cubicBezTo>
                  <a:lnTo>
                    <a:pt x="1" y="824"/>
                  </a:lnTo>
                  <a:cubicBezTo>
                    <a:pt x="1" y="935"/>
                    <a:pt x="91" y="1023"/>
                    <a:pt x="201" y="1023"/>
                  </a:cubicBezTo>
                  <a:lnTo>
                    <a:pt x="825" y="1023"/>
                  </a:lnTo>
                  <a:cubicBezTo>
                    <a:pt x="935" y="1023"/>
                    <a:pt x="1025" y="935"/>
                    <a:pt x="1025" y="824"/>
                  </a:cubicBezTo>
                  <a:lnTo>
                    <a:pt x="1025" y="201"/>
                  </a:lnTo>
                  <a:cubicBezTo>
                    <a:pt x="1025" y="90"/>
                    <a:pt x="935"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99;p61">
              <a:extLst>
                <a:ext uri="{FF2B5EF4-FFF2-40B4-BE49-F238E27FC236}">
                  <a16:creationId xmlns:a16="http://schemas.microsoft.com/office/drawing/2014/main" id="{45904990-0037-1768-F80B-5C681DFDBBAE}"/>
                </a:ext>
              </a:extLst>
            </p:cNvPr>
            <p:cNvSpPr/>
            <p:nvPr/>
          </p:nvSpPr>
          <p:spPr>
            <a:xfrm>
              <a:off x="1994050" y="2333100"/>
              <a:ext cx="25625" cy="25575"/>
            </a:xfrm>
            <a:custGeom>
              <a:avLst/>
              <a:gdLst/>
              <a:ahLst/>
              <a:cxnLst/>
              <a:rect l="l" t="t" r="r" b="b"/>
              <a:pathLst>
                <a:path w="1025" h="1023" extrusionOk="0">
                  <a:moveTo>
                    <a:pt x="201" y="0"/>
                  </a:moveTo>
                  <a:cubicBezTo>
                    <a:pt x="91" y="0"/>
                    <a:pt x="1" y="90"/>
                    <a:pt x="1" y="200"/>
                  </a:cubicBezTo>
                  <a:lnTo>
                    <a:pt x="1" y="824"/>
                  </a:lnTo>
                  <a:cubicBezTo>
                    <a:pt x="1" y="934"/>
                    <a:pt x="91" y="1023"/>
                    <a:pt x="201" y="1023"/>
                  </a:cubicBezTo>
                  <a:lnTo>
                    <a:pt x="825" y="1023"/>
                  </a:lnTo>
                  <a:cubicBezTo>
                    <a:pt x="935" y="1023"/>
                    <a:pt x="1025" y="934"/>
                    <a:pt x="1025" y="824"/>
                  </a:cubicBezTo>
                  <a:lnTo>
                    <a:pt x="1025" y="200"/>
                  </a:lnTo>
                  <a:cubicBezTo>
                    <a:pt x="1025" y="90"/>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00;p61">
              <a:extLst>
                <a:ext uri="{FF2B5EF4-FFF2-40B4-BE49-F238E27FC236}">
                  <a16:creationId xmlns:a16="http://schemas.microsoft.com/office/drawing/2014/main" id="{D6FB4428-7267-A2F8-9BF2-1EFCA9E93AFF}"/>
                </a:ext>
              </a:extLst>
            </p:cNvPr>
            <p:cNvSpPr/>
            <p:nvPr/>
          </p:nvSpPr>
          <p:spPr>
            <a:xfrm>
              <a:off x="1994050" y="2291600"/>
              <a:ext cx="25625" cy="25575"/>
            </a:xfrm>
            <a:custGeom>
              <a:avLst/>
              <a:gdLst/>
              <a:ahLst/>
              <a:cxnLst/>
              <a:rect l="l" t="t" r="r" b="b"/>
              <a:pathLst>
                <a:path w="1025" h="1023" extrusionOk="0">
                  <a:moveTo>
                    <a:pt x="201" y="0"/>
                  </a:moveTo>
                  <a:cubicBezTo>
                    <a:pt x="91" y="0"/>
                    <a:pt x="1" y="89"/>
                    <a:pt x="1" y="199"/>
                  </a:cubicBezTo>
                  <a:lnTo>
                    <a:pt x="1" y="823"/>
                  </a:lnTo>
                  <a:cubicBezTo>
                    <a:pt x="1" y="934"/>
                    <a:pt x="91" y="1023"/>
                    <a:pt x="201" y="1023"/>
                  </a:cubicBezTo>
                  <a:lnTo>
                    <a:pt x="825" y="1023"/>
                  </a:lnTo>
                  <a:cubicBezTo>
                    <a:pt x="935" y="1023"/>
                    <a:pt x="1025" y="934"/>
                    <a:pt x="1025" y="823"/>
                  </a:cubicBezTo>
                  <a:lnTo>
                    <a:pt x="1025" y="199"/>
                  </a:lnTo>
                  <a:cubicBezTo>
                    <a:pt x="1025" y="89"/>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01;p61">
              <a:extLst>
                <a:ext uri="{FF2B5EF4-FFF2-40B4-BE49-F238E27FC236}">
                  <a16:creationId xmlns:a16="http://schemas.microsoft.com/office/drawing/2014/main" id="{773DB5A7-9BD6-4E08-A00F-438697640801}"/>
                </a:ext>
              </a:extLst>
            </p:cNvPr>
            <p:cNvSpPr/>
            <p:nvPr/>
          </p:nvSpPr>
          <p:spPr>
            <a:xfrm>
              <a:off x="1994050" y="2250075"/>
              <a:ext cx="25625" cy="25600"/>
            </a:xfrm>
            <a:custGeom>
              <a:avLst/>
              <a:gdLst/>
              <a:ahLst/>
              <a:cxnLst/>
              <a:rect l="l" t="t" r="r" b="b"/>
              <a:pathLst>
                <a:path w="1025" h="1024" extrusionOk="0">
                  <a:moveTo>
                    <a:pt x="201" y="0"/>
                  </a:moveTo>
                  <a:cubicBezTo>
                    <a:pt x="91" y="0"/>
                    <a:pt x="1" y="89"/>
                    <a:pt x="1" y="200"/>
                  </a:cubicBezTo>
                  <a:lnTo>
                    <a:pt x="1" y="825"/>
                  </a:lnTo>
                  <a:cubicBezTo>
                    <a:pt x="1" y="934"/>
                    <a:pt x="91" y="1023"/>
                    <a:pt x="201" y="1023"/>
                  </a:cubicBezTo>
                  <a:lnTo>
                    <a:pt x="825" y="1023"/>
                  </a:lnTo>
                  <a:cubicBezTo>
                    <a:pt x="935" y="1023"/>
                    <a:pt x="1025" y="934"/>
                    <a:pt x="1025" y="825"/>
                  </a:cubicBezTo>
                  <a:lnTo>
                    <a:pt x="1025" y="200"/>
                  </a:lnTo>
                  <a:cubicBezTo>
                    <a:pt x="1025" y="89"/>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02;p61">
              <a:extLst>
                <a:ext uri="{FF2B5EF4-FFF2-40B4-BE49-F238E27FC236}">
                  <a16:creationId xmlns:a16="http://schemas.microsoft.com/office/drawing/2014/main" id="{C5E1B2D0-99CC-8624-5EE4-07E1634A48B0}"/>
                </a:ext>
              </a:extLst>
            </p:cNvPr>
            <p:cNvSpPr/>
            <p:nvPr/>
          </p:nvSpPr>
          <p:spPr>
            <a:xfrm>
              <a:off x="2034950" y="2416125"/>
              <a:ext cx="25600" cy="25600"/>
            </a:xfrm>
            <a:custGeom>
              <a:avLst/>
              <a:gdLst/>
              <a:ahLst/>
              <a:cxnLst/>
              <a:rect l="l" t="t" r="r" b="b"/>
              <a:pathLst>
                <a:path w="1024" h="1024" extrusionOk="0">
                  <a:moveTo>
                    <a:pt x="199" y="1"/>
                  </a:moveTo>
                  <a:cubicBezTo>
                    <a:pt x="89" y="1"/>
                    <a:pt x="0" y="90"/>
                    <a:pt x="0" y="199"/>
                  </a:cubicBezTo>
                  <a:lnTo>
                    <a:pt x="0" y="824"/>
                  </a:lnTo>
                  <a:cubicBezTo>
                    <a:pt x="0" y="934"/>
                    <a:pt x="89" y="1023"/>
                    <a:pt x="199" y="1023"/>
                  </a:cubicBezTo>
                  <a:lnTo>
                    <a:pt x="823" y="1023"/>
                  </a:lnTo>
                  <a:cubicBezTo>
                    <a:pt x="933" y="1023"/>
                    <a:pt x="1023" y="933"/>
                    <a:pt x="1023" y="824"/>
                  </a:cubicBezTo>
                  <a:lnTo>
                    <a:pt x="1023" y="199"/>
                  </a:lnTo>
                  <a:cubicBezTo>
                    <a:pt x="1023" y="90"/>
                    <a:pt x="933"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03;p61">
              <a:extLst>
                <a:ext uri="{FF2B5EF4-FFF2-40B4-BE49-F238E27FC236}">
                  <a16:creationId xmlns:a16="http://schemas.microsoft.com/office/drawing/2014/main" id="{EC20878C-617B-B38A-F60B-C329DDB5A8ED}"/>
                </a:ext>
              </a:extLst>
            </p:cNvPr>
            <p:cNvSpPr/>
            <p:nvPr/>
          </p:nvSpPr>
          <p:spPr>
            <a:xfrm>
              <a:off x="2034950" y="2374600"/>
              <a:ext cx="25600" cy="25600"/>
            </a:xfrm>
            <a:custGeom>
              <a:avLst/>
              <a:gdLst/>
              <a:ahLst/>
              <a:cxnLst/>
              <a:rect l="l" t="t" r="r" b="b"/>
              <a:pathLst>
                <a:path w="1024" h="1024" extrusionOk="0">
                  <a:moveTo>
                    <a:pt x="199" y="1"/>
                  </a:moveTo>
                  <a:cubicBezTo>
                    <a:pt x="89" y="1"/>
                    <a:pt x="0" y="90"/>
                    <a:pt x="0" y="201"/>
                  </a:cubicBezTo>
                  <a:lnTo>
                    <a:pt x="0" y="824"/>
                  </a:lnTo>
                  <a:cubicBezTo>
                    <a:pt x="0" y="935"/>
                    <a:pt x="89" y="1023"/>
                    <a:pt x="199" y="1023"/>
                  </a:cubicBezTo>
                  <a:lnTo>
                    <a:pt x="823" y="1023"/>
                  </a:lnTo>
                  <a:cubicBezTo>
                    <a:pt x="933" y="1023"/>
                    <a:pt x="1023" y="935"/>
                    <a:pt x="1023" y="824"/>
                  </a:cubicBezTo>
                  <a:lnTo>
                    <a:pt x="1023" y="201"/>
                  </a:lnTo>
                  <a:cubicBezTo>
                    <a:pt x="1023" y="90"/>
                    <a:pt x="933"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04;p61">
              <a:extLst>
                <a:ext uri="{FF2B5EF4-FFF2-40B4-BE49-F238E27FC236}">
                  <a16:creationId xmlns:a16="http://schemas.microsoft.com/office/drawing/2014/main" id="{C6E2FD40-CA04-3629-65B1-26CDBEA3BF5F}"/>
                </a:ext>
              </a:extLst>
            </p:cNvPr>
            <p:cNvSpPr/>
            <p:nvPr/>
          </p:nvSpPr>
          <p:spPr>
            <a:xfrm>
              <a:off x="2034950" y="2333100"/>
              <a:ext cx="25600" cy="25575"/>
            </a:xfrm>
            <a:custGeom>
              <a:avLst/>
              <a:gdLst/>
              <a:ahLst/>
              <a:cxnLst/>
              <a:rect l="l" t="t" r="r" b="b"/>
              <a:pathLst>
                <a:path w="1024" h="1023" extrusionOk="0">
                  <a:moveTo>
                    <a:pt x="199" y="0"/>
                  </a:moveTo>
                  <a:cubicBezTo>
                    <a:pt x="89" y="0"/>
                    <a:pt x="0" y="90"/>
                    <a:pt x="0" y="200"/>
                  </a:cubicBezTo>
                  <a:lnTo>
                    <a:pt x="0" y="824"/>
                  </a:lnTo>
                  <a:cubicBezTo>
                    <a:pt x="0" y="934"/>
                    <a:pt x="89" y="1023"/>
                    <a:pt x="199" y="1023"/>
                  </a:cubicBezTo>
                  <a:lnTo>
                    <a:pt x="823" y="1023"/>
                  </a:lnTo>
                  <a:cubicBezTo>
                    <a:pt x="933" y="1023"/>
                    <a:pt x="1023" y="934"/>
                    <a:pt x="1023" y="824"/>
                  </a:cubicBezTo>
                  <a:lnTo>
                    <a:pt x="1023" y="200"/>
                  </a:lnTo>
                  <a:cubicBezTo>
                    <a:pt x="1023" y="90"/>
                    <a:pt x="933"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05;p61">
              <a:extLst>
                <a:ext uri="{FF2B5EF4-FFF2-40B4-BE49-F238E27FC236}">
                  <a16:creationId xmlns:a16="http://schemas.microsoft.com/office/drawing/2014/main" id="{8C67166C-ABD6-6EF4-E9A6-98569502810A}"/>
                </a:ext>
              </a:extLst>
            </p:cNvPr>
            <p:cNvSpPr/>
            <p:nvPr/>
          </p:nvSpPr>
          <p:spPr>
            <a:xfrm>
              <a:off x="2034950" y="2291600"/>
              <a:ext cx="25600" cy="25575"/>
            </a:xfrm>
            <a:custGeom>
              <a:avLst/>
              <a:gdLst/>
              <a:ahLst/>
              <a:cxnLst/>
              <a:rect l="l" t="t" r="r" b="b"/>
              <a:pathLst>
                <a:path w="1024" h="1023" extrusionOk="0">
                  <a:moveTo>
                    <a:pt x="199" y="0"/>
                  </a:moveTo>
                  <a:cubicBezTo>
                    <a:pt x="89" y="0"/>
                    <a:pt x="0" y="89"/>
                    <a:pt x="0" y="199"/>
                  </a:cubicBezTo>
                  <a:lnTo>
                    <a:pt x="0" y="823"/>
                  </a:lnTo>
                  <a:cubicBezTo>
                    <a:pt x="0" y="934"/>
                    <a:pt x="89" y="1023"/>
                    <a:pt x="199" y="1023"/>
                  </a:cubicBezTo>
                  <a:lnTo>
                    <a:pt x="823" y="1023"/>
                  </a:lnTo>
                  <a:cubicBezTo>
                    <a:pt x="933" y="1023"/>
                    <a:pt x="1023" y="934"/>
                    <a:pt x="1023" y="823"/>
                  </a:cubicBezTo>
                  <a:lnTo>
                    <a:pt x="1023" y="199"/>
                  </a:lnTo>
                  <a:cubicBezTo>
                    <a:pt x="1023" y="89"/>
                    <a:pt x="933"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06;p61">
              <a:extLst>
                <a:ext uri="{FF2B5EF4-FFF2-40B4-BE49-F238E27FC236}">
                  <a16:creationId xmlns:a16="http://schemas.microsoft.com/office/drawing/2014/main" id="{B2FFB62C-1B05-203E-A801-095DC355B599}"/>
                </a:ext>
              </a:extLst>
            </p:cNvPr>
            <p:cNvSpPr/>
            <p:nvPr/>
          </p:nvSpPr>
          <p:spPr>
            <a:xfrm>
              <a:off x="2034950" y="2250075"/>
              <a:ext cx="25600" cy="25600"/>
            </a:xfrm>
            <a:custGeom>
              <a:avLst/>
              <a:gdLst/>
              <a:ahLst/>
              <a:cxnLst/>
              <a:rect l="l" t="t" r="r" b="b"/>
              <a:pathLst>
                <a:path w="1024" h="1024" extrusionOk="0">
                  <a:moveTo>
                    <a:pt x="199" y="0"/>
                  </a:moveTo>
                  <a:cubicBezTo>
                    <a:pt x="89" y="0"/>
                    <a:pt x="0" y="89"/>
                    <a:pt x="0" y="200"/>
                  </a:cubicBezTo>
                  <a:lnTo>
                    <a:pt x="0" y="825"/>
                  </a:lnTo>
                  <a:cubicBezTo>
                    <a:pt x="0" y="934"/>
                    <a:pt x="89" y="1023"/>
                    <a:pt x="199" y="1023"/>
                  </a:cubicBezTo>
                  <a:lnTo>
                    <a:pt x="823" y="1023"/>
                  </a:lnTo>
                  <a:cubicBezTo>
                    <a:pt x="933" y="1023"/>
                    <a:pt x="1023" y="934"/>
                    <a:pt x="1023" y="825"/>
                  </a:cubicBezTo>
                  <a:lnTo>
                    <a:pt x="1023" y="200"/>
                  </a:lnTo>
                  <a:cubicBezTo>
                    <a:pt x="1023" y="89"/>
                    <a:pt x="933"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07;p61">
              <a:extLst>
                <a:ext uri="{FF2B5EF4-FFF2-40B4-BE49-F238E27FC236}">
                  <a16:creationId xmlns:a16="http://schemas.microsoft.com/office/drawing/2014/main" id="{AAF33BB8-71B8-9C2D-0BD7-12B7C05AC7FB}"/>
                </a:ext>
              </a:extLst>
            </p:cNvPr>
            <p:cNvSpPr/>
            <p:nvPr/>
          </p:nvSpPr>
          <p:spPr>
            <a:xfrm>
              <a:off x="2075800" y="2416125"/>
              <a:ext cx="25600" cy="25600"/>
            </a:xfrm>
            <a:custGeom>
              <a:avLst/>
              <a:gdLst/>
              <a:ahLst/>
              <a:cxnLst/>
              <a:rect l="l" t="t" r="r" b="b"/>
              <a:pathLst>
                <a:path w="1024" h="1024" extrusionOk="0">
                  <a:moveTo>
                    <a:pt x="199" y="1"/>
                  </a:moveTo>
                  <a:cubicBezTo>
                    <a:pt x="90" y="1"/>
                    <a:pt x="1" y="90"/>
                    <a:pt x="1" y="199"/>
                  </a:cubicBezTo>
                  <a:lnTo>
                    <a:pt x="1" y="824"/>
                  </a:lnTo>
                  <a:cubicBezTo>
                    <a:pt x="1" y="934"/>
                    <a:pt x="90" y="1023"/>
                    <a:pt x="199" y="1023"/>
                  </a:cubicBezTo>
                  <a:lnTo>
                    <a:pt x="824" y="1023"/>
                  </a:lnTo>
                  <a:cubicBezTo>
                    <a:pt x="934" y="1023"/>
                    <a:pt x="1023"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08;p61">
              <a:extLst>
                <a:ext uri="{FF2B5EF4-FFF2-40B4-BE49-F238E27FC236}">
                  <a16:creationId xmlns:a16="http://schemas.microsoft.com/office/drawing/2014/main" id="{430863B5-3BEA-D320-ACD4-F89B9617011A}"/>
                </a:ext>
              </a:extLst>
            </p:cNvPr>
            <p:cNvSpPr/>
            <p:nvPr/>
          </p:nvSpPr>
          <p:spPr>
            <a:xfrm>
              <a:off x="2075800" y="2374600"/>
              <a:ext cx="25600" cy="25600"/>
            </a:xfrm>
            <a:custGeom>
              <a:avLst/>
              <a:gdLst/>
              <a:ahLst/>
              <a:cxnLst/>
              <a:rect l="l" t="t" r="r" b="b"/>
              <a:pathLst>
                <a:path w="1024" h="1024" extrusionOk="0">
                  <a:moveTo>
                    <a:pt x="199" y="1"/>
                  </a:moveTo>
                  <a:cubicBezTo>
                    <a:pt x="90" y="1"/>
                    <a:pt x="1" y="90"/>
                    <a:pt x="1" y="201"/>
                  </a:cubicBezTo>
                  <a:lnTo>
                    <a:pt x="1" y="824"/>
                  </a:lnTo>
                  <a:cubicBezTo>
                    <a:pt x="1" y="935"/>
                    <a:pt x="90" y="1023"/>
                    <a:pt x="199" y="1023"/>
                  </a:cubicBezTo>
                  <a:lnTo>
                    <a:pt x="824" y="1023"/>
                  </a:lnTo>
                  <a:cubicBezTo>
                    <a:pt x="934" y="1023"/>
                    <a:pt x="1023"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09;p61">
              <a:extLst>
                <a:ext uri="{FF2B5EF4-FFF2-40B4-BE49-F238E27FC236}">
                  <a16:creationId xmlns:a16="http://schemas.microsoft.com/office/drawing/2014/main" id="{35EE2694-594A-91F6-91EB-79B7C3961232}"/>
                </a:ext>
              </a:extLst>
            </p:cNvPr>
            <p:cNvSpPr/>
            <p:nvPr/>
          </p:nvSpPr>
          <p:spPr>
            <a:xfrm>
              <a:off x="2075800" y="2333100"/>
              <a:ext cx="25600" cy="25575"/>
            </a:xfrm>
            <a:custGeom>
              <a:avLst/>
              <a:gdLst/>
              <a:ahLst/>
              <a:cxnLst/>
              <a:rect l="l" t="t" r="r" b="b"/>
              <a:pathLst>
                <a:path w="1024" h="1023" extrusionOk="0">
                  <a:moveTo>
                    <a:pt x="199" y="0"/>
                  </a:moveTo>
                  <a:cubicBezTo>
                    <a:pt x="90" y="0"/>
                    <a:pt x="1" y="90"/>
                    <a:pt x="1" y="200"/>
                  </a:cubicBezTo>
                  <a:lnTo>
                    <a:pt x="1" y="824"/>
                  </a:lnTo>
                  <a:cubicBezTo>
                    <a:pt x="1" y="934"/>
                    <a:pt x="90" y="1023"/>
                    <a:pt x="199" y="1023"/>
                  </a:cubicBezTo>
                  <a:lnTo>
                    <a:pt x="824" y="1023"/>
                  </a:lnTo>
                  <a:cubicBezTo>
                    <a:pt x="934" y="1023"/>
                    <a:pt x="1023"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10;p61">
              <a:extLst>
                <a:ext uri="{FF2B5EF4-FFF2-40B4-BE49-F238E27FC236}">
                  <a16:creationId xmlns:a16="http://schemas.microsoft.com/office/drawing/2014/main" id="{D1555C7B-7063-B3D7-ADC9-7F7368802820}"/>
                </a:ext>
              </a:extLst>
            </p:cNvPr>
            <p:cNvSpPr/>
            <p:nvPr/>
          </p:nvSpPr>
          <p:spPr>
            <a:xfrm>
              <a:off x="2075800" y="2291600"/>
              <a:ext cx="25600" cy="25575"/>
            </a:xfrm>
            <a:custGeom>
              <a:avLst/>
              <a:gdLst/>
              <a:ahLst/>
              <a:cxnLst/>
              <a:rect l="l" t="t" r="r" b="b"/>
              <a:pathLst>
                <a:path w="1024" h="1023" extrusionOk="0">
                  <a:moveTo>
                    <a:pt x="199" y="0"/>
                  </a:moveTo>
                  <a:cubicBezTo>
                    <a:pt x="90" y="0"/>
                    <a:pt x="1" y="89"/>
                    <a:pt x="1" y="199"/>
                  </a:cubicBezTo>
                  <a:lnTo>
                    <a:pt x="1" y="823"/>
                  </a:lnTo>
                  <a:cubicBezTo>
                    <a:pt x="1" y="934"/>
                    <a:pt x="90" y="1023"/>
                    <a:pt x="199" y="1023"/>
                  </a:cubicBezTo>
                  <a:lnTo>
                    <a:pt x="824" y="1023"/>
                  </a:lnTo>
                  <a:cubicBezTo>
                    <a:pt x="934" y="1023"/>
                    <a:pt x="1023"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11;p61">
              <a:extLst>
                <a:ext uri="{FF2B5EF4-FFF2-40B4-BE49-F238E27FC236}">
                  <a16:creationId xmlns:a16="http://schemas.microsoft.com/office/drawing/2014/main" id="{56F3473E-1935-C31D-B518-E127519BE615}"/>
                </a:ext>
              </a:extLst>
            </p:cNvPr>
            <p:cNvSpPr/>
            <p:nvPr/>
          </p:nvSpPr>
          <p:spPr>
            <a:xfrm>
              <a:off x="2075800" y="2250075"/>
              <a:ext cx="25600" cy="25600"/>
            </a:xfrm>
            <a:custGeom>
              <a:avLst/>
              <a:gdLst/>
              <a:ahLst/>
              <a:cxnLst/>
              <a:rect l="l" t="t" r="r" b="b"/>
              <a:pathLst>
                <a:path w="1024" h="1024" extrusionOk="0">
                  <a:moveTo>
                    <a:pt x="199" y="0"/>
                  </a:moveTo>
                  <a:cubicBezTo>
                    <a:pt x="90" y="0"/>
                    <a:pt x="1" y="89"/>
                    <a:pt x="1" y="200"/>
                  </a:cubicBezTo>
                  <a:lnTo>
                    <a:pt x="1" y="825"/>
                  </a:lnTo>
                  <a:cubicBezTo>
                    <a:pt x="1" y="934"/>
                    <a:pt x="90" y="1023"/>
                    <a:pt x="199" y="1023"/>
                  </a:cubicBezTo>
                  <a:lnTo>
                    <a:pt x="824" y="1023"/>
                  </a:lnTo>
                  <a:cubicBezTo>
                    <a:pt x="934" y="1023"/>
                    <a:pt x="1023" y="934"/>
                    <a:pt x="1023" y="825"/>
                  </a:cubicBezTo>
                  <a:lnTo>
                    <a:pt x="1023" y="200"/>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12;p61">
              <a:extLst>
                <a:ext uri="{FF2B5EF4-FFF2-40B4-BE49-F238E27FC236}">
                  <a16:creationId xmlns:a16="http://schemas.microsoft.com/office/drawing/2014/main" id="{21FED93C-4280-B8A3-2FF5-C78D9ED953A0}"/>
                </a:ext>
              </a:extLst>
            </p:cNvPr>
            <p:cNvSpPr/>
            <p:nvPr/>
          </p:nvSpPr>
          <p:spPr>
            <a:xfrm>
              <a:off x="2116675" y="2416125"/>
              <a:ext cx="25575" cy="25600"/>
            </a:xfrm>
            <a:custGeom>
              <a:avLst/>
              <a:gdLst/>
              <a:ahLst/>
              <a:cxnLst/>
              <a:rect l="l" t="t" r="r" b="b"/>
              <a:pathLst>
                <a:path w="1023" h="1024" extrusionOk="0">
                  <a:moveTo>
                    <a:pt x="200" y="1"/>
                  </a:moveTo>
                  <a:cubicBezTo>
                    <a:pt x="89" y="1"/>
                    <a:pt x="0" y="90"/>
                    <a:pt x="0" y="199"/>
                  </a:cubicBezTo>
                  <a:lnTo>
                    <a:pt x="0" y="824"/>
                  </a:lnTo>
                  <a:cubicBezTo>
                    <a:pt x="0"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13;p61">
              <a:extLst>
                <a:ext uri="{FF2B5EF4-FFF2-40B4-BE49-F238E27FC236}">
                  <a16:creationId xmlns:a16="http://schemas.microsoft.com/office/drawing/2014/main" id="{EF9F705E-C92A-13FC-DA38-AFDB1A46757D}"/>
                </a:ext>
              </a:extLst>
            </p:cNvPr>
            <p:cNvSpPr/>
            <p:nvPr/>
          </p:nvSpPr>
          <p:spPr>
            <a:xfrm>
              <a:off x="2116675" y="2374600"/>
              <a:ext cx="25575" cy="25600"/>
            </a:xfrm>
            <a:custGeom>
              <a:avLst/>
              <a:gdLst/>
              <a:ahLst/>
              <a:cxnLst/>
              <a:rect l="l" t="t" r="r" b="b"/>
              <a:pathLst>
                <a:path w="1023" h="1024" extrusionOk="0">
                  <a:moveTo>
                    <a:pt x="200" y="1"/>
                  </a:moveTo>
                  <a:cubicBezTo>
                    <a:pt x="89" y="1"/>
                    <a:pt x="0" y="90"/>
                    <a:pt x="0" y="201"/>
                  </a:cubicBezTo>
                  <a:lnTo>
                    <a:pt x="0" y="824"/>
                  </a:lnTo>
                  <a:cubicBezTo>
                    <a:pt x="0"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14;p61">
              <a:extLst>
                <a:ext uri="{FF2B5EF4-FFF2-40B4-BE49-F238E27FC236}">
                  <a16:creationId xmlns:a16="http://schemas.microsoft.com/office/drawing/2014/main" id="{AB03E5AA-76FB-6C1F-EEB2-53754A7181D0}"/>
                </a:ext>
              </a:extLst>
            </p:cNvPr>
            <p:cNvSpPr/>
            <p:nvPr/>
          </p:nvSpPr>
          <p:spPr>
            <a:xfrm>
              <a:off x="2116675" y="2333100"/>
              <a:ext cx="25575" cy="25575"/>
            </a:xfrm>
            <a:custGeom>
              <a:avLst/>
              <a:gdLst/>
              <a:ahLst/>
              <a:cxnLst/>
              <a:rect l="l" t="t" r="r" b="b"/>
              <a:pathLst>
                <a:path w="1023" h="1023" extrusionOk="0">
                  <a:moveTo>
                    <a:pt x="200" y="0"/>
                  </a:moveTo>
                  <a:cubicBezTo>
                    <a:pt x="89" y="0"/>
                    <a:pt x="0" y="90"/>
                    <a:pt x="0" y="200"/>
                  </a:cubicBezTo>
                  <a:lnTo>
                    <a:pt x="0" y="824"/>
                  </a:lnTo>
                  <a:cubicBezTo>
                    <a:pt x="0"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15;p61">
              <a:extLst>
                <a:ext uri="{FF2B5EF4-FFF2-40B4-BE49-F238E27FC236}">
                  <a16:creationId xmlns:a16="http://schemas.microsoft.com/office/drawing/2014/main" id="{292690EB-A08E-CC0B-BD06-C7B81BAB004A}"/>
                </a:ext>
              </a:extLst>
            </p:cNvPr>
            <p:cNvSpPr/>
            <p:nvPr/>
          </p:nvSpPr>
          <p:spPr>
            <a:xfrm>
              <a:off x="2116675" y="2291600"/>
              <a:ext cx="25575" cy="25575"/>
            </a:xfrm>
            <a:custGeom>
              <a:avLst/>
              <a:gdLst/>
              <a:ahLst/>
              <a:cxnLst/>
              <a:rect l="l" t="t" r="r" b="b"/>
              <a:pathLst>
                <a:path w="1023" h="1023" extrusionOk="0">
                  <a:moveTo>
                    <a:pt x="200" y="0"/>
                  </a:moveTo>
                  <a:cubicBezTo>
                    <a:pt x="89" y="0"/>
                    <a:pt x="0" y="89"/>
                    <a:pt x="0" y="199"/>
                  </a:cubicBezTo>
                  <a:lnTo>
                    <a:pt x="0" y="823"/>
                  </a:lnTo>
                  <a:cubicBezTo>
                    <a:pt x="0"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16;p61">
              <a:extLst>
                <a:ext uri="{FF2B5EF4-FFF2-40B4-BE49-F238E27FC236}">
                  <a16:creationId xmlns:a16="http://schemas.microsoft.com/office/drawing/2014/main" id="{EEB4F794-E52F-45E3-EC56-A1588AEB48B5}"/>
                </a:ext>
              </a:extLst>
            </p:cNvPr>
            <p:cNvSpPr/>
            <p:nvPr/>
          </p:nvSpPr>
          <p:spPr>
            <a:xfrm>
              <a:off x="2116675" y="2250075"/>
              <a:ext cx="25575" cy="25600"/>
            </a:xfrm>
            <a:custGeom>
              <a:avLst/>
              <a:gdLst/>
              <a:ahLst/>
              <a:cxnLst/>
              <a:rect l="l" t="t" r="r" b="b"/>
              <a:pathLst>
                <a:path w="1023" h="1024" extrusionOk="0">
                  <a:moveTo>
                    <a:pt x="200" y="0"/>
                  </a:moveTo>
                  <a:cubicBezTo>
                    <a:pt x="89" y="0"/>
                    <a:pt x="0" y="89"/>
                    <a:pt x="0" y="200"/>
                  </a:cubicBezTo>
                  <a:lnTo>
                    <a:pt x="0" y="825"/>
                  </a:lnTo>
                  <a:cubicBezTo>
                    <a:pt x="0"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17;p61">
              <a:extLst>
                <a:ext uri="{FF2B5EF4-FFF2-40B4-BE49-F238E27FC236}">
                  <a16:creationId xmlns:a16="http://schemas.microsoft.com/office/drawing/2014/main" id="{B47737D8-BCF7-8E4B-15FB-F146774C1E4F}"/>
                </a:ext>
              </a:extLst>
            </p:cNvPr>
            <p:cNvSpPr/>
            <p:nvPr/>
          </p:nvSpPr>
          <p:spPr>
            <a:xfrm>
              <a:off x="2157525" y="2416125"/>
              <a:ext cx="25575" cy="25600"/>
            </a:xfrm>
            <a:custGeom>
              <a:avLst/>
              <a:gdLst/>
              <a:ahLst/>
              <a:cxnLst/>
              <a:rect l="l" t="t" r="r" b="b"/>
              <a:pathLst>
                <a:path w="1023" h="1024" extrusionOk="0">
                  <a:moveTo>
                    <a:pt x="200" y="1"/>
                  </a:moveTo>
                  <a:cubicBezTo>
                    <a:pt x="90" y="1"/>
                    <a:pt x="0" y="90"/>
                    <a:pt x="0" y="199"/>
                  </a:cubicBezTo>
                  <a:lnTo>
                    <a:pt x="0" y="824"/>
                  </a:lnTo>
                  <a:cubicBezTo>
                    <a:pt x="0" y="934"/>
                    <a:pt x="89" y="1023"/>
                    <a:pt x="200" y="1023"/>
                  </a:cubicBezTo>
                  <a:lnTo>
                    <a:pt x="824" y="1023"/>
                  </a:lnTo>
                  <a:cubicBezTo>
                    <a:pt x="934" y="1023"/>
                    <a:pt x="1023"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18;p61">
              <a:extLst>
                <a:ext uri="{FF2B5EF4-FFF2-40B4-BE49-F238E27FC236}">
                  <a16:creationId xmlns:a16="http://schemas.microsoft.com/office/drawing/2014/main" id="{B34F5EFD-8D9E-8145-4804-7B558296CF39}"/>
                </a:ext>
              </a:extLst>
            </p:cNvPr>
            <p:cNvSpPr/>
            <p:nvPr/>
          </p:nvSpPr>
          <p:spPr>
            <a:xfrm>
              <a:off x="2157525" y="2374600"/>
              <a:ext cx="25575" cy="25600"/>
            </a:xfrm>
            <a:custGeom>
              <a:avLst/>
              <a:gdLst/>
              <a:ahLst/>
              <a:cxnLst/>
              <a:rect l="l" t="t" r="r" b="b"/>
              <a:pathLst>
                <a:path w="1023" h="1024" extrusionOk="0">
                  <a:moveTo>
                    <a:pt x="200" y="1"/>
                  </a:moveTo>
                  <a:cubicBezTo>
                    <a:pt x="90" y="1"/>
                    <a:pt x="0" y="90"/>
                    <a:pt x="0" y="201"/>
                  </a:cubicBezTo>
                  <a:lnTo>
                    <a:pt x="0" y="824"/>
                  </a:lnTo>
                  <a:cubicBezTo>
                    <a:pt x="0" y="935"/>
                    <a:pt x="89" y="1023"/>
                    <a:pt x="200" y="1023"/>
                  </a:cubicBezTo>
                  <a:lnTo>
                    <a:pt x="824" y="1023"/>
                  </a:lnTo>
                  <a:cubicBezTo>
                    <a:pt x="934" y="1023"/>
                    <a:pt x="1023"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19;p61">
              <a:extLst>
                <a:ext uri="{FF2B5EF4-FFF2-40B4-BE49-F238E27FC236}">
                  <a16:creationId xmlns:a16="http://schemas.microsoft.com/office/drawing/2014/main" id="{3E61E832-8F6C-3B9D-BDA0-E5361EAA8172}"/>
                </a:ext>
              </a:extLst>
            </p:cNvPr>
            <p:cNvSpPr/>
            <p:nvPr/>
          </p:nvSpPr>
          <p:spPr>
            <a:xfrm>
              <a:off x="2157525" y="2333100"/>
              <a:ext cx="25575" cy="25575"/>
            </a:xfrm>
            <a:custGeom>
              <a:avLst/>
              <a:gdLst/>
              <a:ahLst/>
              <a:cxnLst/>
              <a:rect l="l" t="t" r="r" b="b"/>
              <a:pathLst>
                <a:path w="1023" h="1023" extrusionOk="0">
                  <a:moveTo>
                    <a:pt x="200" y="0"/>
                  </a:moveTo>
                  <a:cubicBezTo>
                    <a:pt x="90" y="0"/>
                    <a:pt x="0" y="90"/>
                    <a:pt x="0" y="200"/>
                  </a:cubicBezTo>
                  <a:lnTo>
                    <a:pt x="0" y="824"/>
                  </a:lnTo>
                  <a:cubicBezTo>
                    <a:pt x="0" y="934"/>
                    <a:pt x="89" y="1023"/>
                    <a:pt x="200" y="1023"/>
                  </a:cubicBezTo>
                  <a:lnTo>
                    <a:pt x="824" y="1023"/>
                  </a:lnTo>
                  <a:cubicBezTo>
                    <a:pt x="934" y="1023"/>
                    <a:pt x="1023"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20;p61">
              <a:extLst>
                <a:ext uri="{FF2B5EF4-FFF2-40B4-BE49-F238E27FC236}">
                  <a16:creationId xmlns:a16="http://schemas.microsoft.com/office/drawing/2014/main" id="{BFFC36CE-46D1-3AF3-AB36-8CB92B018EEF}"/>
                </a:ext>
              </a:extLst>
            </p:cNvPr>
            <p:cNvSpPr/>
            <p:nvPr/>
          </p:nvSpPr>
          <p:spPr>
            <a:xfrm>
              <a:off x="2157525" y="2291600"/>
              <a:ext cx="25575" cy="25575"/>
            </a:xfrm>
            <a:custGeom>
              <a:avLst/>
              <a:gdLst/>
              <a:ahLst/>
              <a:cxnLst/>
              <a:rect l="l" t="t" r="r" b="b"/>
              <a:pathLst>
                <a:path w="1023" h="1023" extrusionOk="0">
                  <a:moveTo>
                    <a:pt x="200" y="0"/>
                  </a:moveTo>
                  <a:cubicBezTo>
                    <a:pt x="90" y="0"/>
                    <a:pt x="0" y="89"/>
                    <a:pt x="0" y="199"/>
                  </a:cubicBezTo>
                  <a:lnTo>
                    <a:pt x="0" y="823"/>
                  </a:lnTo>
                  <a:cubicBezTo>
                    <a:pt x="0" y="934"/>
                    <a:pt x="89" y="1023"/>
                    <a:pt x="200" y="1023"/>
                  </a:cubicBezTo>
                  <a:lnTo>
                    <a:pt x="824" y="1023"/>
                  </a:lnTo>
                  <a:cubicBezTo>
                    <a:pt x="934" y="1023"/>
                    <a:pt x="1023"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21;p61">
              <a:extLst>
                <a:ext uri="{FF2B5EF4-FFF2-40B4-BE49-F238E27FC236}">
                  <a16:creationId xmlns:a16="http://schemas.microsoft.com/office/drawing/2014/main" id="{6A8AF308-437F-4F0F-454D-3C9821A89903}"/>
                </a:ext>
              </a:extLst>
            </p:cNvPr>
            <p:cNvSpPr/>
            <p:nvPr/>
          </p:nvSpPr>
          <p:spPr>
            <a:xfrm>
              <a:off x="2157525" y="2250075"/>
              <a:ext cx="25575" cy="25600"/>
            </a:xfrm>
            <a:custGeom>
              <a:avLst/>
              <a:gdLst/>
              <a:ahLst/>
              <a:cxnLst/>
              <a:rect l="l" t="t" r="r" b="b"/>
              <a:pathLst>
                <a:path w="1023" h="1024" extrusionOk="0">
                  <a:moveTo>
                    <a:pt x="200" y="0"/>
                  </a:moveTo>
                  <a:cubicBezTo>
                    <a:pt x="90" y="0"/>
                    <a:pt x="0" y="89"/>
                    <a:pt x="0" y="200"/>
                  </a:cubicBezTo>
                  <a:lnTo>
                    <a:pt x="0" y="825"/>
                  </a:lnTo>
                  <a:cubicBezTo>
                    <a:pt x="0" y="934"/>
                    <a:pt x="89" y="1023"/>
                    <a:pt x="200" y="1023"/>
                  </a:cubicBezTo>
                  <a:lnTo>
                    <a:pt x="824" y="1023"/>
                  </a:lnTo>
                  <a:cubicBezTo>
                    <a:pt x="934" y="1023"/>
                    <a:pt x="1023" y="934"/>
                    <a:pt x="1023" y="825"/>
                  </a:cubicBezTo>
                  <a:lnTo>
                    <a:pt x="1023" y="200"/>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22;p61">
              <a:extLst>
                <a:ext uri="{FF2B5EF4-FFF2-40B4-BE49-F238E27FC236}">
                  <a16:creationId xmlns:a16="http://schemas.microsoft.com/office/drawing/2014/main" id="{EBE255C2-4FAA-30E5-5439-132FDDD6CC13}"/>
                </a:ext>
              </a:extLst>
            </p:cNvPr>
            <p:cNvSpPr/>
            <p:nvPr/>
          </p:nvSpPr>
          <p:spPr>
            <a:xfrm>
              <a:off x="2198375" y="2416125"/>
              <a:ext cx="25600" cy="25600"/>
            </a:xfrm>
            <a:custGeom>
              <a:avLst/>
              <a:gdLst/>
              <a:ahLst/>
              <a:cxnLst/>
              <a:rect l="l" t="t" r="r" b="b"/>
              <a:pathLst>
                <a:path w="1024" h="1024" extrusionOk="0">
                  <a:moveTo>
                    <a:pt x="200" y="1"/>
                  </a:moveTo>
                  <a:cubicBezTo>
                    <a:pt x="90" y="1"/>
                    <a:pt x="1" y="90"/>
                    <a:pt x="1" y="199"/>
                  </a:cubicBezTo>
                  <a:lnTo>
                    <a:pt x="1" y="824"/>
                  </a:lnTo>
                  <a:cubicBezTo>
                    <a:pt x="1" y="934"/>
                    <a:pt x="90" y="1023"/>
                    <a:pt x="200" y="1023"/>
                  </a:cubicBezTo>
                  <a:lnTo>
                    <a:pt x="825" y="1023"/>
                  </a:lnTo>
                  <a:cubicBezTo>
                    <a:pt x="934" y="1023"/>
                    <a:pt x="1023" y="933"/>
                    <a:pt x="1023" y="824"/>
                  </a:cubicBezTo>
                  <a:lnTo>
                    <a:pt x="1023" y="199"/>
                  </a:lnTo>
                  <a:cubicBezTo>
                    <a:pt x="1023"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23;p61">
              <a:extLst>
                <a:ext uri="{FF2B5EF4-FFF2-40B4-BE49-F238E27FC236}">
                  <a16:creationId xmlns:a16="http://schemas.microsoft.com/office/drawing/2014/main" id="{52CAB941-839E-EF0E-A642-8B365AD35D27}"/>
                </a:ext>
              </a:extLst>
            </p:cNvPr>
            <p:cNvSpPr/>
            <p:nvPr/>
          </p:nvSpPr>
          <p:spPr>
            <a:xfrm>
              <a:off x="2198375" y="2374600"/>
              <a:ext cx="25600" cy="25600"/>
            </a:xfrm>
            <a:custGeom>
              <a:avLst/>
              <a:gdLst/>
              <a:ahLst/>
              <a:cxnLst/>
              <a:rect l="l" t="t" r="r" b="b"/>
              <a:pathLst>
                <a:path w="1024" h="1024" extrusionOk="0">
                  <a:moveTo>
                    <a:pt x="200" y="1"/>
                  </a:moveTo>
                  <a:cubicBezTo>
                    <a:pt x="90" y="1"/>
                    <a:pt x="1" y="90"/>
                    <a:pt x="1" y="201"/>
                  </a:cubicBezTo>
                  <a:lnTo>
                    <a:pt x="1" y="824"/>
                  </a:lnTo>
                  <a:cubicBezTo>
                    <a:pt x="1" y="935"/>
                    <a:pt x="90" y="1023"/>
                    <a:pt x="200" y="1023"/>
                  </a:cubicBezTo>
                  <a:lnTo>
                    <a:pt x="825" y="1023"/>
                  </a:lnTo>
                  <a:cubicBezTo>
                    <a:pt x="934" y="1023"/>
                    <a:pt x="1023" y="935"/>
                    <a:pt x="1023" y="824"/>
                  </a:cubicBezTo>
                  <a:lnTo>
                    <a:pt x="1023" y="201"/>
                  </a:lnTo>
                  <a:cubicBezTo>
                    <a:pt x="1023"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24;p61">
              <a:extLst>
                <a:ext uri="{FF2B5EF4-FFF2-40B4-BE49-F238E27FC236}">
                  <a16:creationId xmlns:a16="http://schemas.microsoft.com/office/drawing/2014/main" id="{8D95D238-F881-3881-8E2A-76D518AD188F}"/>
                </a:ext>
              </a:extLst>
            </p:cNvPr>
            <p:cNvSpPr/>
            <p:nvPr/>
          </p:nvSpPr>
          <p:spPr>
            <a:xfrm>
              <a:off x="2198375" y="2333100"/>
              <a:ext cx="25600" cy="25575"/>
            </a:xfrm>
            <a:custGeom>
              <a:avLst/>
              <a:gdLst/>
              <a:ahLst/>
              <a:cxnLst/>
              <a:rect l="l" t="t" r="r" b="b"/>
              <a:pathLst>
                <a:path w="1024" h="1023" extrusionOk="0">
                  <a:moveTo>
                    <a:pt x="200" y="0"/>
                  </a:moveTo>
                  <a:cubicBezTo>
                    <a:pt x="90" y="0"/>
                    <a:pt x="1" y="90"/>
                    <a:pt x="1" y="200"/>
                  </a:cubicBezTo>
                  <a:lnTo>
                    <a:pt x="1" y="824"/>
                  </a:lnTo>
                  <a:cubicBezTo>
                    <a:pt x="1" y="934"/>
                    <a:pt x="90" y="1023"/>
                    <a:pt x="200" y="1023"/>
                  </a:cubicBezTo>
                  <a:lnTo>
                    <a:pt x="825" y="1023"/>
                  </a:lnTo>
                  <a:cubicBezTo>
                    <a:pt x="934" y="1023"/>
                    <a:pt x="1023" y="934"/>
                    <a:pt x="1023" y="824"/>
                  </a:cubicBezTo>
                  <a:lnTo>
                    <a:pt x="1023" y="200"/>
                  </a:lnTo>
                  <a:cubicBezTo>
                    <a:pt x="1023" y="90"/>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25;p61">
              <a:extLst>
                <a:ext uri="{FF2B5EF4-FFF2-40B4-BE49-F238E27FC236}">
                  <a16:creationId xmlns:a16="http://schemas.microsoft.com/office/drawing/2014/main" id="{70439237-F1E7-7420-09E7-DF98B34FBBE4}"/>
                </a:ext>
              </a:extLst>
            </p:cNvPr>
            <p:cNvSpPr/>
            <p:nvPr/>
          </p:nvSpPr>
          <p:spPr>
            <a:xfrm>
              <a:off x="2198375" y="2291600"/>
              <a:ext cx="25600" cy="25575"/>
            </a:xfrm>
            <a:custGeom>
              <a:avLst/>
              <a:gdLst/>
              <a:ahLst/>
              <a:cxnLst/>
              <a:rect l="l" t="t" r="r" b="b"/>
              <a:pathLst>
                <a:path w="1024" h="1023" extrusionOk="0">
                  <a:moveTo>
                    <a:pt x="200" y="0"/>
                  </a:moveTo>
                  <a:cubicBezTo>
                    <a:pt x="90" y="0"/>
                    <a:pt x="1" y="89"/>
                    <a:pt x="1" y="199"/>
                  </a:cubicBezTo>
                  <a:lnTo>
                    <a:pt x="1" y="823"/>
                  </a:lnTo>
                  <a:cubicBezTo>
                    <a:pt x="1" y="934"/>
                    <a:pt x="90" y="1023"/>
                    <a:pt x="200" y="1023"/>
                  </a:cubicBezTo>
                  <a:lnTo>
                    <a:pt x="825" y="1023"/>
                  </a:lnTo>
                  <a:cubicBezTo>
                    <a:pt x="934" y="1023"/>
                    <a:pt x="1023" y="934"/>
                    <a:pt x="1023" y="823"/>
                  </a:cubicBezTo>
                  <a:lnTo>
                    <a:pt x="1023" y="199"/>
                  </a:lnTo>
                  <a:cubicBezTo>
                    <a:pt x="1023"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26;p61">
              <a:extLst>
                <a:ext uri="{FF2B5EF4-FFF2-40B4-BE49-F238E27FC236}">
                  <a16:creationId xmlns:a16="http://schemas.microsoft.com/office/drawing/2014/main" id="{33426A70-2B12-2BA6-675E-635CCCED2A73}"/>
                </a:ext>
              </a:extLst>
            </p:cNvPr>
            <p:cNvSpPr/>
            <p:nvPr/>
          </p:nvSpPr>
          <p:spPr>
            <a:xfrm>
              <a:off x="2198375" y="2250075"/>
              <a:ext cx="25600" cy="25600"/>
            </a:xfrm>
            <a:custGeom>
              <a:avLst/>
              <a:gdLst/>
              <a:ahLst/>
              <a:cxnLst/>
              <a:rect l="l" t="t" r="r" b="b"/>
              <a:pathLst>
                <a:path w="1024" h="1024" extrusionOk="0">
                  <a:moveTo>
                    <a:pt x="200" y="0"/>
                  </a:moveTo>
                  <a:cubicBezTo>
                    <a:pt x="90" y="0"/>
                    <a:pt x="1" y="89"/>
                    <a:pt x="1" y="200"/>
                  </a:cubicBezTo>
                  <a:lnTo>
                    <a:pt x="1" y="825"/>
                  </a:lnTo>
                  <a:cubicBezTo>
                    <a:pt x="1" y="934"/>
                    <a:pt x="90" y="1023"/>
                    <a:pt x="200" y="1023"/>
                  </a:cubicBezTo>
                  <a:lnTo>
                    <a:pt x="825" y="1023"/>
                  </a:lnTo>
                  <a:cubicBezTo>
                    <a:pt x="934" y="1023"/>
                    <a:pt x="1023" y="934"/>
                    <a:pt x="1023" y="825"/>
                  </a:cubicBezTo>
                  <a:lnTo>
                    <a:pt x="1023" y="200"/>
                  </a:lnTo>
                  <a:cubicBezTo>
                    <a:pt x="1023"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27;p61">
              <a:extLst>
                <a:ext uri="{FF2B5EF4-FFF2-40B4-BE49-F238E27FC236}">
                  <a16:creationId xmlns:a16="http://schemas.microsoft.com/office/drawing/2014/main" id="{BFC2A51F-AE49-BA34-DCE5-1544B2F75D1A}"/>
                </a:ext>
              </a:extLst>
            </p:cNvPr>
            <p:cNvSpPr/>
            <p:nvPr/>
          </p:nvSpPr>
          <p:spPr>
            <a:xfrm>
              <a:off x="2239250" y="2416125"/>
              <a:ext cx="25600" cy="25600"/>
            </a:xfrm>
            <a:custGeom>
              <a:avLst/>
              <a:gdLst/>
              <a:ahLst/>
              <a:cxnLst/>
              <a:rect l="l" t="t" r="r" b="b"/>
              <a:pathLst>
                <a:path w="1024" h="1024" extrusionOk="0">
                  <a:moveTo>
                    <a:pt x="200" y="1"/>
                  </a:moveTo>
                  <a:cubicBezTo>
                    <a:pt x="90" y="1"/>
                    <a:pt x="0" y="90"/>
                    <a:pt x="0" y="199"/>
                  </a:cubicBezTo>
                  <a:lnTo>
                    <a:pt x="0" y="824"/>
                  </a:lnTo>
                  <a:cubicBezTo>
                    <a:pt x="0" y="934"/>
                    <a:pt x="90" y="1023"/>
                    <a:pt x="200" y="1023"/>
                  </a:cubicBezTo>
                  <a:lnTo>
                    <a:pt x="824" y="1023"/>
                  </a:lnTo>
                  <a:cubicBezTo>
                    <a:pt x="934" y="1023"/>
                    <a:pt x="1024"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28;p61">
              <a:extLst>
                <a:ext uri="{FF2B5EF4-FFF2-40B4-BE49-F238E27FC236}">
                  <a16:creationId xmlns:a16="http://schemas.microsoft.com/office/drawing/2014/main" id="{0F327604-D1D2-7715-42B9-2BD15EAC9BD0}"/>
                </a:ext>
              </a:extLst>
            </p:cNvPr>
            <p:cNvSpPr/>
            <p:nvPr/>
          </p:nvSpPr>
          <p:spPr>
            <a:xfrm>
              <a:off x="2239250" y="2374600"/>
              <a:ext cx="25600" cy="25600"/>
            </a:xfrm>
            <a:custGeom>
              <a:avLst/>
              <a:gdLst/>
              <a:ahLst/>
              <a:cxnLst/>
              <a:rect l="l" t="t" r="r" b="b"/>
              <a:pathLst>
                <a:path w="1024" h="1024" extrusionOk="0">
                  <a:moveTo>
                    <a:pt x="200" y="1"/>
                  </a:moveTo>
                  <a:cubicBezTo>
                    <a:pt x="90" y="1"/>
                    <a:pt x="0" y="90"/>
                    <a:pt x="0" y="201"/>
                  </a:cubicBezTo>
                  <a:lnTo>
                    <a:pt x="0" y="824"/>
                  </a:lnTo>
                  <a:cubicBezTo>
                    <a:pt x="0" y="935"/>
                    <a:pt x="90" y="1023"/>
                    <a:pt x="200" y="1023"/>
                  </a:cubicBezTo>
                  <a:lnTo>
                    <a:pt x="824" y="1023"/>
                  </a:lnTo>
                  <a:cubicBezTo>
                    <a:pt x="934" y="1023"/>
                    <a:pt x="1024"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29;p61">
              <a:extLst>
                <a:ext uri="{FF2B5EF4-FFF2-40B4-BE49-F238E27FC236}">
                  <a16:creationId xmlns:a16="http://schemas.microsoft.com/office/drawing/2014/main" id="{6B402BF7-44A4-43CE-D833-2AC46CA64465}"/>
                </a:ext>
              </a:extLst>
            </p:cNvPr>
            <p:cNvSpPr/>
            <p:nvPr/>
          </p:nvSpPr>
          <p:spPr>
            <a:xfrm>
              <a:off x="2239250" y="2333100"/>
              <a:ext cx="25600" cy="25575"/>
            </a:xfrm>
            <a:custGeom>
              <a:avLst/>
              <a:gdLst/>
              <a:ahLst/>
              <a:cxnLst/>
              <a:rect l="l" t="t" r="r" b="b"/>
              <a:pathLst>
                <a:path w="1024" h="1023" extrusionOk="0">
                  <a:moveTo>
                    <a:pt x="200" y="0"/>
                  </a:moveTo>
                  <a:cubicBezTo>
                    <a:pt x="90" y="0"/>
                    <a:pt x="0" y="90"/>
                    <a:pt x="0" y="200"/>
                  </a:cubicBezTo>
                  <a:lnTo>
                    <a:pt x="0" y="824"/>
                  </a:lnTo>
                  <a:cubicBezTo>
                    <a:pt x="0" y="934"/>
                    <a:pt x="90" y="1023"/>
                    <a:pt x="200" y="1023"/>
                  </a:cubicBezTo>
                  <a:lnTo>
                    <a:pt x="824" y="1023"/>
                  </a:lnTo>
                  <a:cubicBezTo>
                    <a:pt x="934" y="1023"/>
                    <a:pt x="1024"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30;p61">
              <a:extLst>
                <a:ext uri="{FF2B5EF4-FFF2-40B4-BE49-F238E27FC236}">
                  <a16:creationId xmlns:a16="http://schemas.microsoft.com/office/drawing/2014/main" id="{2007D8C3-E9AE-C291-5C2E-9540010B36EC}"/>
                </a:ext>
              </a:extLst>
            </p:cNvPr>
            <p:cNvSpPr/>
            <p:nvPr/>
          </p:nvSpPr>
          <p:spPr>
            <a:xfrm>
              <a:off x="2239250" y="2291600"/>
              <a:ext cx="25600" cy="25575"/>
            </a:xfrm>
            <a:custGeom>
              <a:avLst/>
              <a:gdLst/>
              <a:ahLst/>
              <a:cxnLst/>
              <a:rect l="l" t="t" r="r" b="b"/>
              <a:pathLst>
                <a:path w="1024" h="1023" extrusionOk="0">
                  <a:moveTo>
                    <a:pt x="200" y="0"/>
                  </a:moveTo>
                  <a:cubicBezTo>
                    <a:pt x="90" y="0"/>
                    <a:pt x="0" y="89"/>
                    <a:pt x="0" y="199"/>
                  </a:cubicBezTo>
                  <a:lnTo>
                    <a:pt x="0" y="823"/>
                  </a:lnTo>
                  <a:cubicBezTo>
                    <a:pt x="0" y="934"/>
                    <a:pt x="90" y="1023"/>
                    <a:pt x="200" y="1023"/>
                  </a:cubicBezTo>
                  <a:lnTo>
                    <a:pt x="824" y="1023"/>
                  </a:lnTo>
                  <a:cubicBezTo>
                    <a:pt x="934" y="1023"/>
                    <a:pt x="1024"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31;p61">
              <a:extLst>
                <a:ext uri="{FF2B5EF4-FFF2-40B4-BE49-F238E27FC236}">
                  <a16:creationId xmlns:a16="http://schemas.microsoft.com/office/drawing/2014/main" id="{A5602AB8-5E67-C818-CC8A-2F3A070D7644}"/>
                </a:ext>
              </a:extLst>
            </p:cNvPr>
            <p:cNvSpPr/>
            <p:nvPr/>
          </p:nvSpPr>
          <p:spPr>
            <a:xfrm>
              <a:off x="2280125" y="2416125"/>
              <a:ext cx="25600" cy="25600"/>
            </a:xfrm>
            <a:custGeom>
              <a:avLst/>
              <a:gdLst/>
              <a:ahLst/>
              <a:cxnLst/>
              <a:rect l="l" t="t" r="r" b="b"/>
              <a:pathLst>
                <a:path w="1024" h="1024" extrusionOk="0">
                  <a:moveTo>
                    <a:pt x="199" y="1"/>
                  </a:moveTo>
                  <a:cubicBezTo>
                    <a:pt x="89" y="1"/>
                    <a:pt x="0" y="90"/>
                    <a:pt x="0" y="199"/>
                  </a:cubicBezTo>
                  <a:lnTo>
                    <a:pt x="0" y="824"/>
                  </a:lnTo>
                  <a:cubicBezTo>
                    <a:pt x="0" y="934"/>
                    <a:pt x="89" y="1023"/>
                    <a:pt x="199" y="1023"/>
                  </a:cubicBezTo>
                  <a:lnTo>
                    <a:pt x="823" y="1023"/>
                  </a:lnTo>
                  <a:cubicBezTo>
                    <a:pt x="933" y="1023"/>
                    <a:pt x="1023" y="933"/>
                    <a:pt x="1023" y="824"/>
                  </a:cubicBezTo>
                  <a:lnTo>
                    <a:pt x="1023" y="199"/>
                  </a:lnTo>
                  <a:cubicBezTo>
                    <a:pt x="1023" y="90"/>
                    <a:pt x="933"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32;p61">
              <a:extLst>
                <a:ext uri="{FF2B5EF4-FFF2-40B4-BE49-F238E27FC236}">
                  <a16:creationId xmlns:a16="http://schemas.microsoft.com/office/drawing/2014/main" id="{DB901F30-CDF9-B0A6-8788-931C7C0AC6E3}"/>
                </a:ext>
              </a:extLst>
            </p:cNvPr>
            <p:cNvSpPr/>
            <p:nvPr/>
          </p:nvSpPr>
          <p:spPr>
            <a:xfrm>
              <a:off x="2280125" y="2374600"/>
              <a:ext cx="25600" cy="25600"/>
            </a:xfrm>
            <a:custGeom>
              <a:avLst/>
              <a:gdLst/>
              <a:ahLst/>
              <a:cxnLst/>
              <a:rect l="l" t="t" r="r" b="b"/>
              <a:pathLst>
                <a:path w="1024" h="1024" extrusionOk="0">
                  <a:moveTo>
                    <a:pt x="199" y="1"/>
                  </a:moveTo>
                  <a:cubicBezTo>
                    <a:pt x="89" y="1"/>
                    <a:pt x="0" y="90"/>
                    <a:pt x="0" y="201"/>
                  </a:cubicBezTo>
                  <a:lnTo>
                    <a:pt x="0" y="824"/>
                  </a:lnTo>
                  <a:cubicBezTo>
                    <a:pt x="0" y="935"/>
                    <a:pt x="89" y="1023"/>
                    <a:pt x="199" y="1023"/>
                  </a:cubicBezTo>
                  <a:lnTo>
                    <a:pt x="823" y="1023"/>
                  </a:lnTo>
                  <a:cubicBezTo>
                    <a:pt x="933" y="1023"/>
                    <a:pt x="1023" y="935"/>
                    <a:pt x="1023" y="824"/>
                  </a:cubicBezTo>
                  <a:lnTo>
                    <a:pt x="1023" y="201"/>
                  </a:lnTo>
                  <a:cubicBezTo>
                    <a:pt x="1023" y="90"/>
                    <a:pt x="933"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33;p61">
              <a:extLst>
                <a:ext uri="{FF2B5EF4-FFF2-40B4-BE49-F238E27FC236}">
                  <a16:creationId xmlns:a16="http://schemas.microsoft.com/office/drawing/2014/main" id="{D8B824A7-92BF-3159-4A86-CA9FEC71C525}"/>
                </a:ext>
              </a:extLst>
            </p:cNvPr>
            <p:cNvSpPr/>
            <p:nvPr/>
          </p:nvSpPr>
          <p:spPr>
            <a:xfrm>
              <a:off x="2280125" y="2333100"/>
              <a:ext cx="25600" cy="25575"/>
            </a:xfrm>
            <a:custGeom>
              <a:avLst/>
              <a:gdLst/>
              <a:ahLst/>
              <a:cxnLst/>
              <a:rect l="l" t="t" r="r" b="b"/>
              <a:pathLst>
                <a:path w="1024" h="1023" extrusionOk="0">
                  <a:moveTo>
                    <a:pt x="199" y="0"/>
                  </a:moveTo>
                  <a:cubicBezTo>
                    <a:pt x="89" y="0"/>
                    <a:pt x="0" y="90"/>
                    <a:pt x="0" y="200"/>
                  </a:cubicBezTo>
                  <a:lnTo>
                    <a:pt x="0" y="824"/>
                  </a:lnTo>
                  <a:cubicBezTo>
                    <a:pt x="0" y="934"/>
                    <a:pt x="89" y="1023"/>
                    <a:pt x="199" y="1023"/>
                  </a:cubicBezTo>
                  <a:lnTo>
                    <a:pt x="823" y="1023"/>
                  </a:lnTo>
                  <a:cubicBezTo>
                    <a:pt x="933" y="1023"/>
                    <a:pt x="1023" y="934"/>
                    <a:pt x="1023" y="824"/>
                  </a:cubicBezTo>
                  <a:lnTo>
                    <a:pt x="1023" y="200"/>
                  </a:lnTo>
                  <a:cubicBezTo>
                    <a:pt x="1023" y="90"/>
                    <a:pt x="933"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34;p61">
              <a:extLst>
                <a:ext uri="{FF2B5EF4-FFF2-40B4-BE49-F238E27FC236}">
                  <a16:creationId xmlns:a16="http://schemas.microsoft.com/office/drawing/2014/main" id="{38729ADC-EE8A-4E28-BDCE-8B049CE92A84}"/>
                </a:ext>
              </a:extLst>
            </p:cNvPr>
            <p:cNvSpPr/>
            <p:nvPr/>
          </p:nvSpPr>
          <p:spPr>
            <a:xfrm>
              <a:off x="2320975" y="2416125"/>
              <a:ext cx="25600" cy="25600"/>
            </a:xfrm>
            <a:custGeom>
              <a:avLst/>
              <a:gdLst/>
              <a:ahLst/>
              <a:cxnLst/>
              <a:rect l="l" t="t" r="r" b="b"/>
              <a:pathLst>
                <a:path w="1024" h="1024" extrusionOk="0">
                  <a:moveTo>
                    <a:pt x="199" y="1"/>
                  </a:moveTo>
                  <a:cubicBezTo>
                    <a:pt x="90" y="1"/>
                    <a:pt x="1" y="90"/>
                    <a:pt x="1" y="199"/>
                  </a:cubicBezTo>
                  <a:lnTo>
                    <a:pt x="1" y="824"/>
                  </a:lnTo>
                  <a:cubicBezTo>
                    <a:pt x="1" y="934"/>
                    <a:pt x="90" y="1023"/>
                    <a:pt x="199" y="1023"/>
                  </a:cubicBezTo>
                  <a:lnTo>
                    <a:pt x="824" y="1023"/>
                  </a:lnTo>
                  <a:cubicBezTo>
                    <a:pt x="935" y="1023"/>
                    <a:pt x="1023" y="933"/>
                    <a:pt x="1023" y="824"/>
                  </a:cubicBezTo>
                  <a:lnTo>
                    <a:pt x="1023" y="199"/>
                  </a:lnTo>
                  <a:cubicBezTo>
                    <a:pt x="1023" y="90"/>
                    <a:pt x="935"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35;p61">
              <a:extLst>
                <a:ext uri="{FF2B5EF4-FFF2-40B4-BE49-F238E27FC236}">
                  <a16:creationId xmlns:a16="http://schemas.microsoft.com/office/drawing/2014/main" id="{C2B181E0-CAB6-7885-C113-7184B2FDD584}"/>
                </a:ext>
              </a:extLst>
            </p:cNvPr>
            <p:cNvSpPr/>
            <p:nvPr/>
          </p:nvSpPr>
          <p:spPr>
            <a:xfrm>
              <a:off x="2320975" y="2374600"/>
              <a:ext cx="25600" cy="25600"/>
            </a:xfrm>
            <a:custGeom>
              <a:avLst/>
              <a:gdLst/>
              <a:ahLst/>
              <a:cxnLst/>
              <a:rect l="l" t="t" r="r" b="b"/>
              <a:pathLst>
                <a:path w="1024" h="1024" extrusionOk="0">
                  <a:moveTo>
                    <a:pt x="199" y="1"/>
                  </a:moveTo>
                  <a:cubicBezTo>
                    <a:pt x="90" y="1"/>
                    <a:pt x="1" y="90"/>
                    <a:pt x="1" y="201"/>
                  </a:cubicBezTo>
                  <a:lnTo>
                    <a:pt x="1" y="824"/>
                  </a:lnTo>
                  <a:cubicBezTo>
                    <a:pt x="1" y="935"/>
                    <a:pt x="90" y="1023"/>
                    <a:pt x="199" y="1023"/>
                  </a:cubicBezTo>
                  <a:lnTo>
                    <a:pt x="824" y="1023"/>
                  </a:lnTo>
                  <a:cubicBezTo>
                    <a:pt x="935" y="1023"/>
                    <a:pt x="1023" y="935"/>
                    <a:pt x="1023" y="824"/>
                  </a:cubicBezTo>
                  <a:lnTo>
                    <a:pt x="1023" y="201"/>
                  </a:lnTo>
                  <a:cubicBezTo>
                    <a:pt x="1023" y="90"/>
                    <a:pt x="935"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6;p61">
              <a:extLst>
                <a:ext uri="{FF2B5EF4-FFF2-40B4-BE49-F238E27FC236}">
                  <a16:creationId xmlns:a16="http://schemas.microsoft.com/office/drawing/2014/main" id="{D0CC7E5A-C0E8-FE42-D155-D6487627D1F9}"/>
                </a:ext>
              </a:extLst>
            </p:cNvPr>
            <p:cNvSpPr/>
            <p:nvPr/>
          </p:nvSpPr>
          <p:spPr>
            <a:xfrm>
              <a:off x="2320975" y="2333100"/>
              <a:ext cx="25600" cy="25575"/>
            </a:xfrm>
            <a:custGeom>
              <a:avLst/>
              <a:gdLst/>
              <a:ahLst/>
              <a:cxnLst/>
              <a:rect l="l" t="t" r="r" b="b"/>
              <a:pathLst>
                <a:path w="1024" h="1023" extrusionOk="0">
                  <a:moveTo>
                    <a:pt x="199" y="0"/>
                  </a:moveTo>
                  <a:cubicBezTo>
                    <a:pt x="90" y="0"/>
                    <a:pt x="1" y="90"/>
                    <a:pt x="1" y="200"/>
                  </a:cubicBezTo>
                  <a:lnTo>
                    <a:pt x="1" y="824"/>
                  </a:lnTo>
                  <a:cubicBezTo>
                    <a:pt x="1" y="934"/>
                    <a:pt x="90" y="1023"/>
                    <a:pt x="199" y="1023"/>
                  </a:cubicBezTo>
                  <a:lnTo>
                    <a:pt x="824" y="1023"/>
                  </a:lnTo>
                  <a:cubicBezTo>
                    <a:pt x="935" y="1023"/>
                    <a:pt x="1023" y="934"/>
                    <a:pt x="1023" y="824"/>
                  </a:cubicBezTo>
                  <a:lnTo>
                    <a:pt x="1023" y="200"/>
                  </a:lnTo>
                  <a:cubicBezTo>
                    <a:pt x="1023" y="90"/>
                    <a:pt x="935"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37;p61">
              <a:extLst>
                <a:ext uri="{FF2B5EF4-FFF2-40B4-BE49-F238E27FC236}">
                  <a16:creationId xmlns:a16="http://schemas.microsoft.com/office/drawing/2014/main" id="{D8F190BB-0EDA-31C4-9A09-B840E5F48F79}"/>
                </a:ext>
              </a:extLst>
            </p:cNvPr>
            <p:cNvSpPr/>
            <p:nvPr/>
          </p:nvSpPr>
          <p:spPr>
            <a:xfrm>
              <a:off x="2320975" y="2291600"/>
              <a:ext cx="25600" cy="25575"/>
            </a:xfrm>
            <a:custGeom>
              <a:avLst/>
              <a:gdLst/>
              <a:ahLst/>
              <a:cxnLst/>
              <a:rect l="l" t="t" r="r" b="b"/>
              <a:pathLst>
                <a:path w="1024" h="1023" extrusionOk="0">
                  <a:moveTo>
                    <a:pt x="199" y="0"/>
                  </a:moveTo>
                  <a:cubicBezTo>
                    <a:pt x="90" y="0"/>
                    <a:pt x="1" y="89"/>
                    <a:pt x="1" y="199"/>
                  </a:cubicBezTo>
                  <a:lnTo>
                    <a:pt x="1" y="823"/>
                  </a:lnTo>
                  <a:cubicBezTo>
                    <a:pt x="1" y="934"/>
                    <a:pt x="90" y="1023"/>
                    <a:pt x="199" y="1023"/>
                  </a:cubicBezTo>
                  <a:lnTo>
                    <a:pt x="824" y="1023"/>
                  </a:lnTo>
                  <a:cubicBezTo>
                    <a:pt x="935" y="1023"/>
                    <a:pt x="1023" y="934"/>
                    <a:pt x="1023" y="823"/>
                  </a:cubicBezTo>
                  <a:lnTo>
                    <a:pt x="1023" y="199"/>
                  </a:lnTo>
                  <a:cubicBezTo>
                    <a:pt x="1023" y="89"/>
                    <a:pt x="935"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38;p61">
              <a:extLst>
                <a:ext uri="{FF2B5EF4-FFF2-40B4-BE49-F238E27FC236}">
                  <a16:creationId xmlns:a16="http://schemas.microsoft.com/office/drawing/2014/main" id="{80BC3763-1586-A47C-E83D-DF1354DFFCE9}"/>
                </a:ext>
              </a:extLst>
            </p:cNvPr>
            <p:cNvSpPr/>
            <p:nvPr/>
          </p:nvSpPr>
          <p:spPr>
            <a:xfrm>
              <a:off x="2361850" y="2416125"/>
              <a:ext cx="25575" cy="25600"/>
            </a:xfrm>
            <a:custGeom>
              <a:avLst/>
              <a:gdLst/>
              <a:ahLst/>
              <a:cxnLst/>
              <a:rect l="l" t="t" r="r" b="b"/>
              <a:pathLst>
                <a:path w="1023" h="1024" extrusionOk="0">
                  <a:moveTo>
                    <a:pt x="200" y="1"/>
                  </a:moveTo>
                  <a:cubicBezTo>
                    <a:pt x="89" y="1"/>
                    <a:pt x="0" y="90"/>
                    <a:pt x="0" y="199"/>
                  </a:cubicBezTo>
                  <a:lnTo>
                    <a:pt x="0" y="824"/>
                  </a:lnTo>
                  <a:cubicBezTo>
                    <a:pt x="0"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39;p61">
              <a:extLst>
                <a:ext uri="{FF2B5EF4-FFF2-40B4-BE49-F238E27FC236}">
                  <a16:creationId xmlns:a16="http://schemas.microsoft.com/office/drawing/2014/main" id="{503DE797-41A9-CEBB-2C64-385651203B2D}"/>
                </a:ext>
              </a:extLst>
            </p:cNvPr>
            <p:cNvSpPr/>
            <p:nvPr/>
          </p:nvSpPr>
          <p:spPr>
            <a:xfrm>
              <a:off x="2361850" y="2374600"/>
              <a:ext cx="25575" cy="25600"/>
            </a:xfrm>
            <a:custGeom>
              <a:avLst/>
              <a:gdLst/>
              <a:ahLst/>
              <a:cxnLst/>
              <a:rect l="l" t="t" r="r" b="b"/>
              <a:pathLst>
                <a:path w="1023" h="1024" extrusionOk="0">
                  <a:moveTo>
                    <a:pt x="200" y="1"/>
                  </a:moveTo>
                  <a:cubicBezTo>
                    <a:pt x="89" y="1"/>
                    <a:pt x="0" y="90"/>
                    <a:pt x="0" y="201"/>
                  </a:cubicBezTo>
                  <a:lnTo>
                    <a:pt x="0" y="824"/>
                  </a:lnTo>
                  <a:cubicBezTo>
                    <a:pt x="0"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40;p61">
              <a:extLst>
                <a:ext uri="{FF2B5EF4-FFF2-40B4-BE49-F238E27FC236}">
                  <a16:creationId xmlns:a16="http://schemas.microsoft.com/office/drawing/2014/main" id="{FD2684D5-6C96-F2B1-4A6D-7A6BD11EA591}"/>
                </a:ext>
              </a:extLst>
            </p:cNvPr>
            <p:cNvSpPr/>
            <p:nvPr/>
          </p:nvSpPr>
          <p:spPr>
            <a:xfrm>
              <a:off x="2361850" y="2333100"/>
              <a:ext cx="25575" cy="25575"/>
            </a:xfrm>
            <a:custGeom>
              <a:avLst/>
              <a:gdLst/>
              <a:ahLst/>
              <a:cxnLst/>
              <a:rect l="l" t="t" r="r" b="b"/>
              <a:pathLst>
                <a:path w="1023" h="1023" extrusionOk="0">
                  <a:moveTo>
                    <a:pt x="200" y="0"/>
                  </a:moveTo>
                  <a:cubicBezTo>
                    <a:pt x="89" y="0"/>
                    <a:pt x="0" y="90"/>
                    <a:pt x="0" y="200"/>
                  </a:cubicBezTo>
                  <a:lnTo>
                    <a:pt x="0" y="824"/>
                  </a:lnTo>
                  <a:cubicBezTo>
                    <a:pt x="0"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1;p61">
              <a:extLst>
                <a:ext uri="{FF2B5EF4-FFF2-40B4-BE49-F238E27FC236}">
                  <a16:creationId xmlns:a16="http://schemas.microsoft.com/office/drawing/2014/main" id="{96B56AE5-7D51-E8F4-860F-7F9EDB952FF0}"/>
                </a:ext>
              </a:extLst>
            </p:cNvPr>
            <p:cNvSpPr/>
            <p:nvPr/>
          </p:nvSpPr>
          <p:spPr>
            <a:xfrm>
              <a:off x="2361850" y="2291600"/>
              <a:ext cx="25575" cy="25575"/>
            </a:xfrm>
            <a:custGeom>
              <a:avLst/>
              <a:gdLst/>
              <a:ahLst/>
              <a:cxnLst/>
              <a:rect l="l" t="t" r="r" b="b"/>
              <a:pathLst>
                <a:path w="1023" h="1023" extrusionOk="0">
                  <a:moveTo>
                    <a:pt x="200" y="0"/>
                  </a:moveTo>
                  <a:cubicBezTo>
                    <a:pt x="89" y="0"/>
                    <a:pt x="0" y="89"/>
                    <a:pt x="0" y="199"/>
                  </a:cubicBezTo>
                  <a:lnTo>
                    <a:pt x="0" y="823"/>
                  </a:lnTo>
                  <a:cubicBezTo>
                    <a:pt x="0"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2;p61">
              <a:extLst>
                <a:ext uri="{FF2B5EF4-FFF2-40B4-BE49-F238E27FC236}">
                  <a16:creationId xmlns:a16="http://schemas.microsoft.com/office/drawing/2014/main" id="{121C17B0-3076-03D0-89EC-D88E73A37165}"/>
                </a:ext>
              </a:extLst>
            </p:cNvPr>
            <p:cNvSpPr/>
            <p:nvPr/>
          </p:nvSpPr>
          <p:spPr>
            <a:xfrm>
              <a:off x="2361850" y="2250075"/>
              <a:ext cx="25575" cy="25600"/>
            </a:xfrm>
            <a:custGeom>
              <a:avLst/>
              <a:gdLst/>
              <a:ahLst/>
              <a:cxnLst/>
              <a:rect l="l" t="t" r="r" b="b"/>
              <a:pathLst>
                <a:path w="1023" h="1024" extrusionOk="0">
                  <a:moveTo>
                    <a:pt x="200" y="0"/>
                  </a:moveTo>
                  <a:cubicBezTo>
                    <a:pt x="89" y="0"/>
                    <a:pt x="0" y="89"/>
                    <a:pt x="0" y="200"/>
                  </a:cubicBezTo>
                  <a:lnTo>
                    <a:pt x="0" y="825"/>
                  </a:lnTo>
                  <a:cubicBezTo>
                    <a:pt x="0"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3;p61">
              <a:extLst>
                <a:ext uri="{FF2B5EF4-FFF2-40B4-BE49-F238E27FC236}">
                  <a16:creationId xmlns:a16="http://schemas.microsoft.com/office/drawing/2014/main" id="{B5642E8B-7306-C1A8-53A4-D69914E2058D}"/>
                </a:ext>
              </a:extLst>
            </p:cNvPr>
            <p:cNvSpPr/>
            <p:nvPr/>
          </p:nvSpPr>
          <p:spPr>
            <a:xfrm>
              <a:off x="2402700" y="2416125"/>
              <a:ext cx="25600" cy="25600"/>
            </a:xfrm>
            <a:custGeom>
              <a:avLst/>
              <a:gdLst/>
              <a:ahLst/>
              <a:cxnLst/>
              <a:rect l="l" t="t" r="r" b="b"/>
              <a:pathLst>
                <a:path w="1024" h="1024" extrusionOk="0">
                  <a:moveTo>
                    <a:pt x="200" y="1"/>
                  </a:moveTo>
                  <a:cubicBezTo>
                    <a:pt x="89" y="1"/>
                    <a:pt x="0" y="90"/>
                    <a:pt x="0" y="199"/>
                  </a:cubicBezTo>
                  <a:lnTo>
                    <a:pt x="0" y="824"/>
                  </a:lnTo>
                  <a:cubicBezTo>
                    <a:pt x="0"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44;p61">
              <a:extLst>
                <a:ext uri="{FF2B5EF4-FFF2-40B4-BE49-F238E27FC236}">
                  <a16:creationId xmlns:a16="http://schemas.microsoft.com/office/drawing/2014/main" id="{7F98EC76-BB7A-6209-94D0-AA01C7E66044}"/>
                </a:ext>
              </a:extLst>
            </p:cNvPr>
            <p:cNvSpPr/>
            <p:nvPr/>
          </p:nvSpPr>
          <p:spPr>
            <a:xfrm>
              <a:off x="2402700" y="2374600"/>
              <a:ext cx="25600" cy="25600"/>
            </a:xfrm>
            <a:custGeom>
              <a:avLst/>
              <a:gdLst/>
              <a:ahLst/>
              <a:cxnLst/>
              <a:rect l="l" t="t" r="r" b="b"/>
              <a:pathLst>
                <a:path w="1024" h="1024" extrusionOk="0">
                  <a:moveTo>
                    <a:pt x="200" y="1"/>
                  </a:moveTo>
                  <a:cubicBezTo>
                    <a:pt x="89" y="1"/>
                    <a:pt x="0" y="90"/>
                    <a:pt x="0" y="201"/>
                  </a:cubicBezTo>
                  <a:lnTo>
                    <a:pt x="0" y="824"/>
                  </a:lnTo>
                  <a:cubicBezTo>
                    <a:pt x="0"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45;p61">
              <a:extLst>
                <a:ext uri="{FF2B5EF4-FFF2-40B4-BE49-F238E27FC236}">
                  <a16:creationId xmlns:a16="http://schemas.microsoft.com/office/drawing/2014/main" id="{9615D923-0206-9970-D154-69634006545E}"/>
                </a:ext>
              </a:extLst>
            </p:cNvPr>
            <p:cNvSpPr/>
            <p:nvPr/>
          </p:nvSpPr>
          <p:spPr>
            <a:xfrm>
              <a:off x="2402700" y="2333100"/>
              <a:ext cx="25600" cy="25575"/>
            </a:xfrm>
            <a:custGeom>
              <a:avLst/>
              <a:gdLst/>
              <a:ahLst/>
              <a:cxnLst/>
              <a:rect l="l" t="t" r="r" b="b"/>
              <a:pathLst>
                <a:path w="1024" h="1023" extrusionOk="0">
                  <a:moveTo>
                    <a:pt x="200" y="0"/>
                  </a:moveTo>
                  <a:cubicBezTo>
                    <a:pt x="89" y="0"/>
                    <a:pt x="0" y="90"/>
                    <a:pt x="0" y="200"/>
                  </a:cubicBezTo>
                  <a:lnTo>
                    <a:pt x="0" y="824"/>
                  </a:lnTo>
                  <a:cubicBezTo>
                    <a:pt x="0"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6;p61">
              <a:extLst>
                <a:ext uri="{FF2B5EF4-FFF2-40B4-BE49-F238E27FC236}">
                  <a16:creationId xmlns:a16="http://schemas.microsoft.com/office/drawing/2014/main" id="{3FAACF8E-8C24-F5FF-7928-996D1B1324DB}"/>
                </a:ext>
              </a:extLst>
            </p:cNvPr>
            <p:cNvSpPr/>
            <p:nvPr/>
          </p:nvSpPr>
          <p:spPr>
            <a:xfrm>
              <a:off x="2402700" y="2291600"/>
              <a:ext cx="25600" cy="25575"/>
            </a:xfrm>
            <a:custGeom>
              <a:avLst/>
              <a:gdLst/>
              <a:ahLst/>
              <a:cxnLst/>
              <a:rect l="l" t="t" r="r" b="b"/>
              <a:pathLst>
                <a:path w="1024" h="1023" extrusionOk="0">
                  <a:moveTo>
                    <a:pt x="200" y="0"/>
                  </a:moveTo>
                  <a:cubicBezTo>
                    <a:pt x="89" y="0"/>
                    <a:pt x="0" y="89"/>
                    <a:pt x="0" y="199"/>
                  </a:cubicBezTo>
                  <a:lnTo>
                    <a:pt x="0" y="823"/>
                  </a:lnTo>
                  <a:cubicBezTo>
                    <a:pt x="0"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47;p61">
              <a:extLst>
                <a:ext uri="{FF2B5EF4-FFF2-40B4-BE49-F238E27FC236}">
                  <a16:creationId xmlns:a16="http://schemas.microsoft.com/office/drawing/2014/main" id="{5F662C62-2A25-01DF-6410-1D865B473BC4}"/>
                </a:ext>
              </a:extLst>
            </p:cNvPr>
            <p:cNvSpPr/>
            <p:nvPr/>
          </p:nvSpPr>
          <p:spPr>
            <a:xfrm>
              <a:off x="2402700" y="2250075"/>
              <a:ext cx="25600" cy="25600"/>
            </a:xfrm>
            <a:custGeom>
              <a:avLst/>
              <a:gdLst/>
              <a:ahLst/>
              <a:cxnLst/>
              <a:rect l="l" t="t" r="r" b="b"/>
              <a:pathLst>
                <a:path w="1024" h="1024" extrusionOk="0">
                  <a:moveTo>
                    <a:pt x="200" y="0"/>
                  </a:moveTo>
                  <a:cubicBezTo>
                    <a:pt x="89" y="0"/>
                    <a:pt x="0" y="89"/>
                    <a:pt x="0" y="200"/>
                  </a:cubicBezTo>
                  <a:lnTo>
                    <a:pt x="0" y="825"/>
                  </a:lnTo>
                  <a:cubicBezTo>
                    <a:pt x="0"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48;p61">
              <a:extLst>
                <a:ext uri="{FF2B5EF4-FFF2-40B4-BE49-F238E27FC236}">
                  <a16:creationId xmlns:a16="http://schemas.microsoft.com/office/drawing/2014/main" id="{6F2D8774-7D67-8509-59CB-E736ADCFECFF}"/>
                </a:ext>
              </a:extLst>
            </p:cNvPr>
            <p:cNvSpPr/>
            <p:nvPr/>
          </p:nvSpPr>
          <p:spPr>
            <a:xfrm>
              <a:off x="2443550" y="2416125"/>
              <a:ext cx="25600" cy="25600"/>
            </a:xfrm>
            <a:custGeom>
              <a:avLst/>
              <a:gdLst/>
              <a:ahLst/>
              <a:cxnLst/>
              <a:rect l="l" t="t" r="r" b="b"/>
              <a:pathLst>
                <a:path w="1024" h="1024" extrusionOk="0">
                  <a:moveTo>
                    <a:pt x="200" y="1"/>
                  </a:moveTo>
                  <a:cubicBezTo>
                    <a:pt x="91" y="1"/>
                    <a:pt x="1" y="90"/>
                    <a:pt x="1" y="199"/>
                  </a:cubicBezTo>
                  <a:lnTo>
                    <a:pt x="1" y="824"/>
                  </a:lnTo>
                  <a:cubicBezTo>
                    <a:pt x="1" y="934"/>
                    <a:pt x="91" y="1023"/>
                    <a:pt x="200" y="1023"/>
                  </a:cubicBezTo>
                  <a:lnTo>
                    <a:pt x="825" y="1023"/>
                  </a:lnTo>
                  <a:cubicBezTo>
                    <a:pt x="934" y="1023"/>
                    <a:pt x="1023" y="933"/>
                    <a:pt x="1023" y="824"/>
                  </a:cubicBezTo>
                  <a:lnTo>
                    <a:pt x="1023" y="199"/>
                  </a:lnTo>
                  <a:cubicBezTo>
                    <a:pt x="1023"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49;p61">
              <a:extLst>
                <a:ext uri="{FF2B5EF4-FFF2-40B4-BE49-F238E27FC236}">
                  <a16:creationId xmlns:a16="http://schemas.microsoft.com/office/drawing/2014/main" id="{240FFB4C-003F-23D2-577E-D2CCD0C5DBD0}"/>
                </a:ext>
              </a:extLst>
            </p:cNvPr>
            <p:cNvSpPr/>
            <p:nvPr/>
          </p:nvSpPr>
          <p:spPr>
            <a:xfrm>
              <a:off x="2443550" y="2374600"/>
              <a:ext cx="25600" cy="25600"/>
            </a:xfrm>
            <a:custGeom>
              <a:avLst/>
              <a:gdLst/>
              <a:ahLst/>
              <a:cxnLst/>
              <a:rect l="l" t="t" r="r" b="b"/>
              <a:pathLst>
                <a:path w="1024" h="1024" extrusionOk="0">
                  <a:moveTo>
                    <a:pt x="200" y="1"/>
                  </a:moveTo>
                  <a:cubicBezTo>
                    <a:pt x="91" y="1"/>
                    <a:pt x="1" y="90"/>
                    <a:pt x="1" y="201"/>
                  </a:cubicBezTo>
                  <a:lnTo>
                    <a:pt x="1" y="824"/>
                  </a:lnTo>
                  <a:cubicBezTo>
                    <a:pt x="1" y="935"/>
                    <a:pt x="91" y="1023"/>
                    <a:pt x="200" y="1023"/>
                  </a:cubicBezTo>
                  <a:lnTo>
                    <a:pt x="825" y="1023"/>
                  </a:lnTo>
                  <a:cubicBezTo>
                    <a:pt x="934" y="1023"/>
                    <a:pt x="1023" y="935"/>
                    <a:pt x="1023" y="824"/>
                  </a:cubicBezTo>
                  <a:lnTo>
                    <a:pt x="1023" y="201"/>
                  </a:lnTo>
                  <a:cubicBezTo>
                    <a:pt x="1023"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50;p61">
              <a:extLst>
                <a:ext uri="{FF2B5EF4-FFF2-40B4-BE49-F238E27FC236}">
                  <a16:creationId xmlns:a16="http://schemas.microsoft.com/office/drawing/2014/main" id="{9A3A5E00-EF35-E0F7-0993-3E6E8401AF4F}"/>
                </a:ext>
              </a:extLst>
            </p:cNvPr>
            <p:cNvSpPr/>
            <p:nvPr/>
          </p:nvSpPr>
          <p:spPr>
            <a:xfrm>
              <a:off x="2443550" y="2333100"/>
              <a:ext cx="25600" cy="25575"/>
            </a:xfrm>
            <a:custGeom>
              <a:avLst/>
              <a:gdLst/>
              <a:ahLst/>
              <a:cxnLst/>
              <a:rect l="l" t="t" r="r" b="b"/>
              <a:pathLst>
                <a:path w="1024" h="1023" extrusionOk="0">
                  <a:moveTo>
                    <a:pt x="200" y="0"/>
                  </a:moveTo>
                  <a:cubicBezTo>
                    <a:pt x="91" y="0"/>
                    <a:pt x="1" y="90"/>
                    <a:pt x="1" y="200"/>
                  </a:cubicBezTo>
                  <a:lnTo>
                    <a:pt x="1" y="824"/>
                  </a:lnTo>
                  <a:cubicBezTo>
                    <a:pt x="1" y="934"/>
                    <a:pt x="91" y="1023"/>
                    <a:pt x="200" y="1023"/>
                  </a:cubicBezTo>
                  <a:lnTo>
                    <a:pt x="825" y="1023"/>
                  </a:lnTo>
                  <a:cubicBezTo>
                    <a:pt x="934" y="1023"/>
                    <a:pt x="1023" y="934"/>
                    <a:pt x="1023" y="824"/>
                  </a:cubicBezTo>
                  <a:lnTo>
                    <a:pt x="1023" y="200"/>
                  </a:lnTo>
                  <a:cubicBezTo>
                    <a:pt x="1023" y="90"/>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51;p61">
              <a:extLst>
                <a:ext uri="{FF2B5EF4-FFF2-40B4-BE49-F238E27FC236}">
                  <a16:creationId xmlns:a16="http://schemas.microsoft.com/office/drawing/2014/main" id="{64363344-F1A1-79C4-EC25-28229EAABB0D}"/>
                </a:ext>
              </a:extLst>
            </p:cNvPr>
            <p:cNvSpPr/>
            <p:nvPr/>
          </p:nvSpPr>
          <p:spPr>
            <a:xfrm>
              <a:off x="2443550" y="2291600"/>
              <a:ext cx="25600" cy="25575"/>
            </a:xfrm>
            <a:custGeom>
              <a:avLst/>
              <a:gdLst/>
              <a:ahLst/>
              <a:cxnLst/>
              <a:rect l="l" t="t" r="r" b="b"/>
              <a:pathLst>
                <a:path w="1024" h="1023" extrusionOk="0">
                  <a:moveTo>
                    <a:pt x="200" y="0"/>
                  </a:moveTo>
                  <a:cubicBezTo>
                    <a:pt x="91" y="0"/>
                    <a:pt x="1" y="89"/>
                    <a:pt x="1" y="199"/>
                  </a:cubicBezTo>
                  <a:lnTo>
                    <a:pt x="1" y="823"/>
                  </a:lnTo>
                  <a:cubicBezTo>
                    <a:pt x="1" y="934"/>
                    <a:pt x="91" y="1023"/>
                    <a:pt x="200" y="1023"/>
                  </a:cubicBezTo>
                  <a:lnTo>
                    <a:pt x="825" y="1023"/>
                  </a:lnTo>
                  <a:cubicBezTo>
                    <a:pt x="934" y="1023"/>
                    <a:pt x="1023" y="934"/>
                    <a:pt x="1023" y="823"/>
                  </a:cubicBezTo>
                  <a:lnTo>
                    <a:pt x="1023" y="199"/>
                  </a:lnTo>
                  <a:cubicBezTo>
                    <a:pt x="1023"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52;p61">
              <a:extLst>
                <a:ext uri="{FF2B5EF4-FFF2-40B4-BE49-F238E27FC236}">
                  <a16:creationId xmlns:a16="http://schemas.microsoft.com/office/drawing/2014/main" id="{85EBC2ED-F54F-D2E9-E507-D5C08AEECE96}"/>
                </a:ext>
              </a:extLst>
            </p:cNvPr>
            <p:cNvSpPr/>
            <p:nvPr/>
          </p:nvSpPr>
          <p:spPr>
            <a:xfrm>
              <a:off x="2443550" y="2250075"/>
              <a:ext cx="25600" cy="25600"/>
            </a:xfrm>
            <a:custGeom>
              <a:avLst/>
              <a:gdLst/>
              <a:ahLst/>
              <a:cxnLst/>
              <a:rect l="l" t="t" r="r" b="b"/>
              <a:pathLst>
                <a:path w="1024" h="1024" extrusionOk="0">
                  <a:moveTo>
                    <a:pt x="200" y="0"/>
                  </a:moveTo>
                  <a:cubicBezTo>
                    <a:pt x="91" y="0"/>
                    <a:pt x="1" y="89"/>
                    <a:pt x="1" y="200"/>
                  </a:cubicBezTo>
                  <a:lnTo>
                    <a:pt x="1" y="825"/>
                  </a:lnTo>
                  <a:cubicBezTo>
                    <a:pt x="1" y="934"/>
                    <a:pt x="91" y="1023"/>
                    <a:pt x="200" y="1023"/>
                  </a:cubicBezTo>
                  <a:lnTo>
                    <a:pt x="825" y="1023"/>
                  </a:lnTo>
                  <a:cubicBezTo>
                    <a:pt x="934" y="1023"/>
                    <a:pt x="1023" y="934"/>
                    <a:pt x="1023" y="825"/>
                  </a:cubicBezTo>
                  <a:lnTo>
                    <a:pt x="1023" y="200"/>
                  </a:lnTo>
                  <a:cubicBezTo>
                    <a:pt x="1023"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53;p61">
              <a:extLst>
                <a:ext uri="{FF2B5EF4-FFF2-40B4-BE49-F238E27FC236}">
                  <a16:creationId xmlns:a16="http://schemas.microsoft.com/office/drawing/2014/main" id="{9F685964-AA36-A9DD-CAFA-D3BDA5C501B6}"/>
                </a:ext>
              </a:extLst>
            </p:cNvPr>
            <p:cNvSpPr/>
            <p:nvPr/>
          </p:nvSpPr>
          <p:spPr>
            <a:xfrm>
              <a:off x="2484425" y="2416125"/>
              <a:ext cx="25575" cy="25600"/>
            </a:xfrm>
            <a:custGeom>
              <a:avLst/>
              <a:gdLst/>
              <a:ahLst/>
              <a:cxnLst/>
              <a:rect l="l" t="t" r="r" b="b"/>
              <a:pathLst>
                <a:path w="1023" h="1024" extrusionOk="0">
                  <a:moveTo>
                    <a:pt x="200" y="1"/>
                  </a:moveTo>
                  <a:cubicBezTo>
                    <a:pt x="90" y="1"/>
                    <a:pt x="0" y="90"/>
                    <a:pt x="0" y="199"/>
                  </a:cubicBezTo>
                  <a:lnTo>
                    <a:pt x="0" y="824"/>
                  </a:lnTo>
                  <a:cubicBezTo>
                    <a:pt x="0" y="934"/>
                    <a:pt x="90" y="1023"/>
                    <a:pt x="200" y="1023"/>
                  </a:cubicBezTo>
                  <a:lnTo>
                    <a:pt x="824" y="1023"/>
                  </a:lnTo>
                  <a:cubicBezTo>
                    <a:pt x="934" y="1023"/>
                    <a:pt x="1023"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54;p61">
              <a:extLst>
                <a:ext uri="{FF2B5EF4-FFF2-40B4-BE49-F238E27FC236}">
                  <a16:creationId xmlns:a16="http://schemas.microsoft.com/office/drawing/2014/main" id="{74DCD42A-7339-B407-8F8D-C9D1AC22592C}"/>
                </a:ext>
              </a:extLst>
            </p:cNvPr>
            <p:cNvSpPr/>
            <p:nvPr/>
          </p:nvSpPr>
          <p:spPr>
            <a:xfrm>
              <a:off x="2484425" y="2374600"/>
              <a:ext cx="25575" cy="25600"/>
            </a:xfrm>
            <a:custGeom>
              <a:avLst/>
              <a:gdLst/>
              <a:ahLst/>
              <a:cxnLst/>
              <a:rect l="l" t="t" r="r" b="b"/>
              <a:pathLst>
                <a:path w="1023" h="1024" extrusionOk="0">
                  <a:moveTo>
                    <a:pt x="200" y="1"/>
                  </a:moveTo>
                  <a:cubicBezTo>
                    <a:pt x="90" y="1"/>
                    <a:pt x="0" y="90"/>
                    <a:pt x="0" y="201"/>
                  </a:cubicBezTo>
                  <a:lnTo>
                    <a:pt x="0" y="824"/>
                  </a:lnTo>
                  <a:cubicBezTo>
                    <a:pt x="0" y="935"/>
                    <a:pt x="90" y="1023"/>
                    <a:pt x="200" y="1023"/>
                  </a:cubicBezTo>
                  <a:lnTo>
                    <a:pt x="824" y="1023"/>
                  </a:lnTo>
                  <a:cubicBezTo>
                    <a:pt x="934" y="1023"/>
                    <a:pt x="1023"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55;p61">
              <a:extLst>
                <a:ext uri="{FF2B5EF4-FFF2-40B4-BE49-F238E27FC236}">
                  <a16:creationId xmlns:a16="http://schemas.microsoft.com/office/drawing/2014/main" id="{4CF9BE45-9979-5A35-42F8-4CA6F2D783CD}"/>
                </a:ext>
              </a:extLst>
            </p:cNvPr>
            <p:cNvSpPr/>
            <p:nvPr/>
          </p:nvSpPr>
          <p:spPr>
            <a:xfrm>
              <a:off x="2484425" y="2333100"/>
              <a:ext cx="25575" cy="25575"/>
            </a:xfrm>
            <a:custGeom>
              <a:avLst/>
              <a:gdLst/>
              <a:ahLst/>
              <a:cxnLst/>
              <a:rect l="l" t="t" r="r" b="b"/>
              <a:pathLst>
                <a:path w="1023" h="1023" extrusionOk="0">
                  <a:moveTo>
                    <a:pt x="200" y="0"/>
                  </a:moveTo>
                  <a:cubicBezTo>
                    <a:pt x="90" y="0"/>
                    <a:pt x="0" y="90"/>
                    <a:pt x="0" y="200"/>
                  </a:cubicBezTo>
                  <a:lnTo>
                    <a:pt x="0" y="824"/>
                  </a:lnTo>
                  <a:cubicBezTo>
                    <a:pt x="0" y="934"/>
                    <a:pt x="90" y="1023"/>
                    <a:pt x="200" y="1023"/>
                  </a:cubicBezTo>
                  <a:lnTo>
                    <a:pt x="824" y="1023"/>
                  </a:lnTo>
                  <a:cubicBezTo>
                    <a:pt x="934" y="1023"/>
                    <a:pt x="1023"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56;p61">
              <a:extLst>
                <a:ext uri="{FF2B5EF4-FFF2-40B4-BE49-F238E27FC236}">
                  <a16:creationId xmlns:a16="http://schemas.microsoft.com/office/drawing/2014/main" id="{35505C96-1316-0ACF-0210-1809DD93B512}"/>
                </a:ext>
              </a:extLst>
            </p:cNvPr>
            <p:cNvSpPr/>
            <p:nvPr/>
          </p:nvSpPr>
          <p:spPr>
            <a:xfrm>
              <a:off x="2484425" y="2291600"/>
              <a:ext cx="25575" cy="25575"/>
            </a:xfrm>
            <a:custGeom>
              <a:avLst/>
              <a:gdLst/>
              <a:ahLst/>
              <a:cxnLst/>
              <a:rect l="l" t="t" r="r" b="b"/>
              <a:pathLst>
                <a:path w="1023" h="1023" extrusionOk="0">
                  <a:moveTo>
                    <a:pt x="200" y="0"/>
                  </a:moveTo>
                  <a:cubicBezTo>
                    <a:pt x="90" y="0"/>
                    <a:pt x="0" y="89"/>
                    <a:pt x="0" y="199"/>
                  </a:cubicBezTo>
                  <a:lnTo>
                    <a:pt x="0" y="823"/>
                  </a:lnTo>
                  <a:cubicBezTo>
                    <a:pt x="0" y="934"/>
                    <a:pt x="90" y="1023"/>
                    <a:pt x="200" y="1023"/>
                  </a:cubicBezTo>
                  <a:lnTo>
                    <a:pt x="824" y="1023"/>
                  </a:lnTo>
                  <a:cubicBezTo>
                    <a:pt x="934" y="1023"/>
                    <a:pt x="1023"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57;p61">
              <a:extLst>
                <a:ext uri="{FF2B5EF4-FFF2-40B4-BE49-F238E27FC236}">
                  <a16:creationId xmlns:a16="http://schemas.microsoft.com/office/drawing/2014/main" id="{680D9D49-EF6B-ADB8-44DE-211718D56C1F}"/>
                </a:ext>
              </a:extLst>
            </p:cNvPr>
            <p:cNvSpPr/>
            <p:nvPr/>
          </p:nvSpPr>
          <p:spPr>
            <a:xfrm>
              <a:off x="2484425" y="2250075"/>
              <a:ext cx="25575" cy="25600"/>
            </a:xfrm>
            <a:custGeom>
              <a:avLst/>
              <a:gdLst/>
              <a:ahLst/>
              <a:cxnLst/>
              <a:rect l="l" t="t" r="r" b="b"/>
              <a:pathLst>
                <a:path w="1023" h="1024" extrusionOk="0">
                  <a:moveTo>
                    <a:pt x="200" y="0"/>
                  </a:moveTo>
                  <a:cubicBezTo>
                    <a:pt x="90" y="0"/>
                    <a:pt x="0" y="89"/>
                    <a:pt x="0" y="200"/>
                  </a:cubicBezTo>
                  <a:lnTo>
                    <a:pt x="0" y="825"/>
                  </a:lnTo>
                  <a:cubicBezTo>
                    <a:pt x="0" y="934"/>
                    <a:pt x="90" y="1023"/>
                    <a:pt x="200" y="1023"/>
                  </a:cubicBezTo>
                  <a:lnTo>
                    <a:pt x="824" y="1023"/>
                  </a:lnTo>
                  <a:cubicBezTo>
                    <a:pt x="934" y="1023"/>
                    <a:pt x="1023" y="934"/>
                    <a:pt x="1023" y="825"/>
                  </a:cubicBezTo>
                  <a:lnTo>
                    <a:pt x="1023" y="200"/>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58;p61">
              <a:extLst>
                <a:ext uri="{FF2B5EF4-FFF2-40B4-BE49-F238E27FC236}">
                  <a16:creationId xmlns:a16="http://schemas.microsoft.com/office/drawing/2014/main" id="{AA29BBB9-9737-1CA5-1AB1-DD28730BCDE4}"/>
                </a:ext>
              </a:extLst>
            </p:cNvPr>
            <p:cNvSpPr/>
            <p:nvPr/>
          </p:nvSpPr>
          <p:spPr>
            <a:xfrm>
              <a:off x="2525275" y="2416125"/>
              <a:ext cx="25625" cy="25600"/>
            </a:xfrm>
            <a:custGeom>
              <a:avLst/>
              <a:gdLst/>
              <a:ahLst/>
              <a:cxnLst/>
              <a:rect l="l" t="t" r="r" b="b"/>
              <a:pathLst>
                <a:path w="1025" h="1024" extrusionOk="0">
                  <a:moveTo>
                    <a:pt x="200" y="1"/>
                  </a:moveTo>
                  <a:cubicBezTo>
                    <a:pt x="90" y="1"/>
                    <a:pt x="0" y="90"/>
                    <a:pt x="0" y="199"/>
                  </a:cubicBezTo>
                  <a:lnTo>
                    <a:pt x="0" y="824"/>
                  </a:lnTo>
                  <a:cubicBezTo>
                    <a:pt x="0" y="934"/>
                    <a:pt x="90" y="1023"/>
                    <a:pt x="200" y="1023"/>
                  </a:cubicBezTo>
                  <a:lnTo>
                    <a:pt x="824" y="1023"/>
                  </a:lnTo>
                  <a:cubicBezTo>
                    <a:pt x="934" y="1023"/>
                    <a:pt x="1024" y="933"/>
                    <a:pt x="1024" y="824"/>
                  </a:cubicBezTo>
                  <a:lnTo>
                    <a:pt x="1024" y="199"/>
                  </a:lnTo>
                  <a:cubicBezTo>
                    <a:pt x="1024"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59;p61">
              <a:extLst>
                <a:ext uri="{FF2B5EF4-FFF2-40B4-BE49-F238E27FC236}">
                  <a16:creationId xmlns:a16="http://schemas.microsoft.com/office/drawing/2014/main" id="{6E11460A-36E1-EB99-4111-29408E9B5502}"/>
                </a:ext>
              </a:extLst>
            </p:cNvPr>
            <p:cNvSpPr/>
            <p:nvPr/>
          </p:nvSpPr>
          <p:spPr>
            <a:xfrm>
              <a:off x="2525275" y="2374600"/>
              <a:ext cx="25625" cy="25600"/>
            </a:xfrm>
            <a:custGeom>
              <a:avLst/>
              <a:gdLst/>
              <a:ahLst/>
              <a:cxnLst/>
              <a:rect l="l" t="t" r="r" b="b"/>
              <a:pathLst>
                <a:path w="1025" h="1024" extrusionOk="0">
                  <a:moveTo>
                    <a:pt x="200" y="1"/>
                  </a:moveTo>
                  <a:cubicBezTo>
                    <a:pt x="90" y="1"/>
                    <a:pt x="0" y="90"/>
                    <a:pt x="0" y="201"/>
                  </a:cubicBezTo>
                  <a:lnTo>
                    <a:pt x="0" y="824"/>
                  </a:lnTo>
                  <a:cubicBezTo>
                    <a:pt x="0" y="935"/>
                    <a:pt x="90" y="1023"/>
                    <a:pt x="200" y="1023"/>
                  </a:cubicBezTo>
                  <a:lnTo>
                    <a:pt x="824" y="1023"/>
                  </a:lnTo>
                  <a:cubicBezTo>
                    <a:pt x="934" y="1023"/>
                    <a:pt x="1024" y="935"/>
                    <a:pt x="1024" y="824"/>
                  </a:cubicBezTo>
                  <a:lnTo>
                    <a:pt x="1024" y="201"/>
                  </a:lnTo>
                  <a:cubicBezTo>
                    <a:pt x="1024"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60;p61">
              <a:extLst>
                <a:ext uri="{FF2B5EF4-FFF2-40B4-BE49-F238E27FC236}">
                  <a16:creationId xmlns:a16="http://schemas.microsoft.com/office/drawing/2014/main" id="{D4A035EC-CCE4-CDB9-1BC9-105F8D00ECC0}"/>
                </a:ext>
              </a:extLst>
            </p:cNvPr>
            <p:cNvSpPr/>
            <p:nvPr/>
          </p:nvSpPr>
          <p:spPr>
            <a:xfrm>
              <a:off x="2525275" y="2333100"/>
              <a:ext cx="25625" cy="25575"/>
            </a:xfrm>
            <a:custGeom>
              <a:avLst/>
              <a:gdLst/>
              <a:ahLst/>
              <a:cxnLst/>
              <a:rect l="l" t="t" r="r" b="b"/>
              <a:pathLst>
                <a:path w="1025" h="1023" extrusionOk="0">
                  <a:moveTo>
                    <a:pt x="200" y="0"/>
                  </a:moveTo>
                  <a:cubicBezTo>
                    <a:pt x="90" y="0"/>
                    <a:pt x="0" y="90"/>
                    <a:pt x="0" y="200"/>
                  </a:cubicBezTo>
                  <a:lnTo>
                    <a:pt x="0" y="824"/>
                  </a:lnTo>
                  <a:cubicBezTo>
                    <a:pt x="0" y="934"/>
                    <a:pt x="90" y="1023"/>
                    <a:pt x="200" y="1023"/>
                  </a:cubicBezTo>
                  <a:lnTo>
                    <a:pt x="824" y="1023"/>
                  </a:lnTo>
                  <a:cubicBezTo>
                    <a:pt x="934" y="1023"/>
                    <a:pt x="1024" y="934"/>
                    <a:pt x="1024" y="824"/>
                  </a:cubicBezTo>
                  <a:lnTo>
                    <a:pt x="1024" y="200"/>
                  </a:lnTo>
                  <a:cubicBezTo>
                    <a:pt x="1024"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61;p61">
              <a:extLst>
                <a:ext uri="{FF2B5EF4-FFF2-40B4-BE49-F238E27FC236}">
                  <a16:creationId xmlns:a16="http://schemas.microsoft.com/office/drawing/2014/main" id="{8282CEEB-732A-9E65-DBBE-25DDD7B45791}"/>
                </a:ext>
              </a:extLst>
            </p:cNvPr>
            <p:cNvSpPr/>
            <p:nvPr/>
          </p:nvSpPr>
          <p:spPr>
            <a:xfrm>
              <a:off x="2525275" y="2291600"/>
              <a:ext cx="25625" cy="25575"/>
            </a:xfrm>
            <a:custGeom>
              <a:avLst/>
              <a:gdLst/>
              <a:ahLst/>
              <a:cxnLst/>
              <a:rect l="l" t="t" r="r" b="b"/>
              <a:pathLst>
                <a:path w="1025" h="1023" extrusionOk="0">
                  <a:moveTo>
                    <a:pt x="200" y="0"/>
                  </a:moveTo>
                  <a:cubicBezTo>
                    <a:pt x="90" y="0"/>
                    <a:pt x="0" y="89"/>
                    <a:pt x="0" y="199"/>
                  </a:cubicBezTo>
                  <a:lnTo>
                    <a:pt x="0" y="823"/>
                  </a:lnTo>
                  <a:cubicBezTo>
                    <a:pt x="0" y="934"/>
                    <a:pt x="90" y="1023"/>
                    <a:pt x="200" y="1023"/>
                  </a:cubicBezTo>
                  <a:lnTo>
                    <a:pt x="824" y="1023"/>
                  </a:lnTo>
                  <a:cubicBezTo>
                    <a:pt x="934" y="1023"/>
                    <a:pt x="1024" y="934"/>
                    <a:pt x="1024" y="823"/>
                  </a:cubicBezTo>
                  <a:lnTo>
                    <a:pt x="1024" y="199"/>
                  </a:lnTo>
                  <a:cubicBezTo>
                    <a:pt x="1024"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62;p61">
              <a:extLst>
                <a:ext uri="{FF2B5EF4-FFF2-40B4-BE49-F238E27FC236}">
                  <a16:creationId xmlns:a16="http://schemas.microsoft.com/office/drawing/2014/main" id="{5140A4FF-A7D6-E478-CA3A-C31CA1683F37}"/>
                </a:ext>
              </a:extLst>
            </p:cNvPr>
            <p:cNvSpPr/>
            <p:nvPr/>
          </p:nvSpPr>
          <p:spPr>
            <a:xfrm>
              <a:off x="2525275" y="2250075"/>
              <a:ext cx="25625" cy="25600"/>
            </a:xfrm>
            <a:custGeom>
              <a:avLst/>
              <a:gdLst/>
              <a:ahLst/>
              <a:cxnLst/>
              <a:rect l="l" t="t" r="r" b="b"/>
              <a:pathLst>
                <a:path w="1025" h="1024" extrusionOk="0">
                  <a:moveTo>
                    <a:pt x="200" y="0"/>
                  </a:moveTo>
                  <a:cubicBezTo>
                    <a:pt x="90" y="0"/>
                    <a:pt x="0" y="89"/>
                    <a:pt x="0" y="200"/>
                  </a:cubicBezTo>
                  <a:lnTo>
                    <a:pt x="0" y="825"/>
                  </a:lnTo>
                  <a:cubicBezTo>
                    <a:pt x="0" y="934"/>
                    <a:pt x="90" y="1023"/>
                    <a:pt x="200" y="1023"/>
                  </a:cubicBezTo>
                  <a:lnTo>
                    <a:pt x="824" y="1023"/>
                  </a:lnTo>
                  <a:cubicBezTo>
                    <a:pt x="934" y="1023"/>
                    <a:pt x="1024" y="934"/>
                    <a:pt x="1024" y="825"/>
                  </a:cubicBezTo>
                  <a:lnTo>
                    <a:pt x="1024" y="200"/>
                  </a:lnTo>
                  <a:cubicBezTo>
                    <a:pt x="1024"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63;p61">
              <a:extLst>
                <a:ext uri="{FF2B5EF4-FFF2-40B4-BE49-F238E27FC236}">
                  <a16:creationId xmlns:a16="http://schemas.microsoft.com/office/drawing/2014/main" id="{AA4A6766-4A95-C983-C78F-445CAEAC4B1C}"/>
                </a:ext>
              </a:extLst>
            </p:cNvPr>
            <p:cNvSpPr/>
            <p:nvPr/>
          </p:nvSpPr>
          <p:spPr>
            <a:xfrm>
              <a:off x="2566150" y="2416125"/>
              <a:ext cx="25600" cy="25600"/>
            </a:xfrm>
            <a:custGeom>
              <a:avLst/>
              <a:gdLst/>
              <a:ahLst/>
              <a:cxnLst/>
              <a:rect l="l" t="t" r="r" b="b"/>
              <a:pathLst>
                <a:path w="1024" h="1024" extrusionOk="0">
                  <a:moveTo>
                    <a:pt x="199" y="1"/>
                  </a:moveTo>
                  <a:cubicBezTo>
                    <a:pt x="90" y="1"/>
                    <a:pt x="1" y="90"/>
                    <a:pt x="1" y="199"/>
                  </a:cubicBezTo>
                  <a:lnTo>
                    <a:pt x="1" y="824"/>
                  </a:lnTo>
                  <a:cubicBezTo>
                    <a:pt x="1" y="934"/>
                    <a:pt x="90" y="1023"/>
                    <a:pt x="199" y="1023"/>
                  </a:cubicBezTo>
                  <a:lnTo>
                    <a:pt x="824" y="1023"/>
                  </a:lnTo>
                  <a:cubicBezTo>
                    <a:pt x="933" y="1023"/>
                    <a:pt x="1023" y="933"/>
                    <a:pt x="1023" y="824"/>
                  </a:cubicBezTo>
                  <a:lnTo>
                    <a:pt x="1023" y="199"/>
                  </a:lnTo>
                  <a:cubicBezTo>
                    <a:pt x="1023" y="90"/>
                    <a:pt x="935"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64;p61">
              <a:extLst>
                <a:ext uri="{FF2B5EF4-FFF2-40B4-BE49-F238E27FC236}">
                  <a16:creationId xmlns:a16="http://schemas.microsoft.com/office/drawing/2014/main" id="{932533C3-C54D-E840-CEFB-007CDCC7CC59}"/>
                </a:ext>
              </a:extLst>
            </p:cNvPr>
            <p:cNvSpPr/>
            <p:nvPr/>
          </p:nvSpPr>
          <p:spPr>
            <a:xfrm>
              <a:off x="2566150" y="2374600"/>
              <a:ext cx="25600" cy="25600"/>
            </a:xfrm>
            <a:custGeom>
              <a:avLst/>
              <a:gdLst/>
              <a:ahLst/>
              <a:cxnLst/>
              <a:rect l="l" t="t" r="r" b="b"/>
              <a:pathLst>
                <a:path w="1024" h="1024" extrusionOk="0">
                  <a:moveTo>
                    <a:pt x="199" y="1"/>
                  </a:moveTo>
                  <a:cubicBezTo>
                    <a:pt x="90" y="1"/>
                    <a:pt x="1" y="90"/>
                    <a:pt x="1" y="201"/>
                  </a:cubicBezTo>
                  <a:lnTo>
                    <a:pt x="1" y="824"/>
                  </a:lnTo>
                  <a:cubicBezTo>
                    <a:pt x="1" y="935"/>
                    <a:pt x="90" y="1023"/>
                    <a:pt x="199" y="1023"/>
                  </a:cubicBezTo>
                  <a:lnTo>
                    <a:pt x="824" y="1023"/>
                  </a:lnTo>
                  <a:cubicBezTo>
                    <a:pt x="933" y="1023"/>
                    <a:pt x="1023" y="935"/>
                    <a:pt x="1023" y="824"/>
                  </a:cubicBezTo>
                  <a:lnTo>
                    <a:pt x="1023" y="201"/>
                  </a:lnTo>
                  <a:cubicBezTo>
                    <a:pt x="1023" y="90"/>
                    <a:pt x="935"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65;p61">
              <a:extLst>
                <a:ext uri="{FF2B5EF4-FFF2-40B4-BE49-F238E27FC236}">
                  <a16:creationId xmlns:a16="http://schemas.microsoft.com/office/drawing/2014/main" id="{39A5A0DC-411E-571C-D244-0DDBC40DE371}"/>
                </a:ext>
              </a:extLst>
            </p:cNvPr>
            <p:cNvSpPr/>
            <p:nvPr/>
          </p:nvSpPr>
          <p:spPr>
            <a:xfrm>
              <a:off x="2566150" y="2333100"/>
              <a:ext cx="25600" cy="25575"/>
            </a:xfrm>
            <a:custGeom>
              <a:avLst/>
              <a:gdLst/>
              <a:ahLst/>
              <a:cxnLst/>
              <a:rect l="l" t="t" r="r" b="b"/>
              <a:pathLst>
                <a:path w="1024" h="1023" extrusionOk="0">
                  <a:moveTo>
                    <a:pt x="199" y="0"/>
                  </a:moveTo>
                  <a:cubicBezTo>
                    <a:pt x="90" y="0"/>
                    <a:pt x="1" y="90"/>
                    <a:pt x="1" y="200"/>
                  </a:cubicBezTo>
                  <a:lnTo>
                    <a:pt x="1" y="824"/>
                  </a:lnTo>
                  <a:cubicBezTo>
                    <a:pt x="1" y="934"/>
                    <a:pt x="90" y="1023"/>
                    <a:pt x="199" y="1023"/>
                  </a:cubicBezTo>
                  <a:lnTo>
                    <a:pt x="824" y="1023"/>
                  </a:lnTo>
                  <a:cubicBezTo>
                    <a:pt x="933" y="1023"/>
                    <a:pt x="1023" y="934"/>
                    <a:pt x="1023" y="824"/>
                  </a:cubicBezTo>
                  <a:lnTo>
                    <a:pt x="1023" y="200"/>
                  </a:lnTo>
                  <a:cubicBezTo>
                    <a:pt x="1023" y="90"/>
                    <a:pt x="935"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66;p61">
              <a:extLst>
                <a:ext uri="{FF2B5EF4-FFF2-40B4-BE49-F238E27FC236}">
                  <a16:creationId xmlns:a16="http://schemas.microsoft.com/office/drawing/2014/main" id="{B63B8658-446C-34C6-1A6B-919C64D33B61}"/>
                </a:ext>
              </a:extLst>
            </p:cNvPr>
            <p:cNvSpPr/>
            <p:nvPr/>
          </p:nvSpPr>
          <p:spPr>
            <a:xfrm>
              <a:off x="2566150" y="2291600"/>
              <a:ext cx="25600" cy="25575"/>
            </a:xfrm>
            <a:custGeom>
              <a:avLst/>
              <a:gdLst/>
              <a:ahLst/>
              <a:cxnLst/>
              <a:rect l="l" t="t" r="r" b="b"/>
              <a:pathLst>
                <a:path w="1024" h="1023" extrusionOk="0">
                  <a:moveTo>
                    <a:pt x="199" y="0"/>
                  </a:moveTo>
                  <a:cubicBezTo>
                    <a:pt x="90" y="0"/>
                    <a:pt x="1" y="89"/>
                    <a:pt x="1" y="199"/>
                  </a:cubicBezTo>
                  <a:lnTo>
                    <a:pt x="1" y="823"/>
                  </a:lnTo>
                  <a:cubicBezTo>
                    <a:pt x="1" y="934"/>
                    <a:pt x="90" y="1023"/>
                    <a:pt x="199" y="1023"/>
                  </a:cubicBezTo>
                  <a:lnTo>
                    <a:pt x="824" y="1023"/>
                  </a:lnTo>
                  <a:cubicBezTo>
                    <a:pt x="933" y="1023"/>
                    <a:pt x="1023" y="934"/>
                    <a:pt x="1023" y="823"/>
                  </a:cubicBezTo>
                  <a:lnTo>
                    <a:pt x="1023" y="199"/>
                  </a:lnTo>
                  <a:cubicBezTo>
                    <a:pt x="1023" y="89"/>
                    <a:pt x="935"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67;p61">
              <a:extLst>
                <a:ext uri="{FF2B5EF4-FFF2-40B4-BE49-F238E27FC236}">
                  <a16:creationId xmlns:a16="http://schemas.microsoft.com/office/drawing/2014/main" id="{73BAF34E-61ED-3B3A-EFA4-7791F4B18761}"/>
                </a:ext>
              </a:extLst>
            </p:cNvPr>
            <p:cNvSpPr/>
            <p:nvPr/>
          </p:nvSpPr>
          <p:spPr>
            <a:xfrm>
              <a:off x="2566150" y="2250075"/>
              <a:ext cx="25600" cy="25600"/>
            </a:xfrm>
            <a:custGeom>
              <a:avLst/>
              <a:gdLst/>
              <a:ahLst/>
              <a:cxnLst/>
              <a:rect l="l" t="t" r="r" b="b"/>
              <a:pathLst>
                <a:path w="1024" h="1024" extrusionOk="0">
                  <a:moveTo>
                    <a:pt x="199" y="0"/>
                  </a:moveTo>
                  <a:cubicBezTo>
                    <a:pt x="90" y="0"/>
                    <a:pt x="1" y="89"/>
                    <a:pt x="1" y="200"/>
                  </a:cubicBezTo>
                  <a:lnTo>
                    <a:pt x="1" y="825"/>
                  </a:lnTo>
                  <a:cubicBezTo>
                    <a:pt x="1" y="934"/>
                    <a:pt x="90" y="1023"/>
                    <a:pt x="199" y="1023"/>
                  </a:cubicBezTo>
                  <a:lnTo>
                    <a:pt x="824" y="1023"/>
                  </a:lnTo>
                  <a:cubicBezTo>
                    <a:pt x="933" y="1023"/>
                    <a:pt x="1023" y="934"/>
                    <a:pt x="1023" y="825"/>
                  </a:cubicBezTo>
                  <a:lnTo>
                    <a:pt x="1023" y="200"/>
                  </a:lnTo>
                  <a:cubicBezTo>
                    <a:pt x="1023" y="89"/>
                    <a:pt x="935"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68;p61">
              <a:extLst>
                <a:ext uri="{FF2B5EF4-FFF2-40B4-BE49-F238E27FC236}">
                  <a16:creationId xmlns:a16="http://schemas.microsoft.com/office/drawing/2014/main" id="{5E60AD26-1138-D37B-9878-4C35C9F021AF}"/>
                </a:ext>
              </a:extLst>
            </p:cNvPr>
            <p:cNvSpPr/>
            <p:nvPr/>
          </p:nvSpPr>
          <p:spPr>
            <a:xfrm>
              <a:off x="2607025" y="2416125"/>
              <a:ext cx="25575" cy="25600"/>
            </a:xfrm>
            <a:custGeom>
              <a:avLst/>
              <a:gdLst/>
              <a:ahLst/>
              <a:cxnLst/>
              <a:rect l="l" t="t" r="r" b="b"/>
              <a:pathLst>
                <a:path w="1023" h="1024" extrusionOk="0">
                  <a:moveTo>
                    <a:pt x="200" y="1"/>
                  </a:moveTo>
                  <a:cubicBezTo>
                    <a:pt x="89" y="1"/>
                    <a:pt x="0" y="90"/>
                    <a:pt x="0" y="199"/>
                  </a:cubicBezTo>
                  <a:lnTo>
                    <a:pt x="0" y="824"/>
                  </a:lnTo>
                  <a:cubicBezTo>
                    <a:pt x="0"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69;p61">
              <a:extLst>
                <a:ext uri="{FF2B5EF4-FFF2-40B4-BE49-F238E27FC236}">
                  <a16:creationId xmlns:a16="http://schemas.microsoft.com/office/drawing/2014/main" id="{F898E76E-91CF-C6E4-E96F-A28C232879C4}"/>
                </a:ext>
              </a:extLst>
            </p:cNvPr>
            <p:cNvSpPr/>
            <p:nvPr/>
          </p:nvSpPr>
          <p:spPr>
            <a:xfrm>
              <a:off x="2607025" y="2374600"/>
              <a:ext cx="25575" cy="25600"/>
            </a:xfrm>
            <a:custGeom>
              <a:avLst/>
              <a:gdLst/>
              <a:ahLst/>
              <a:cxnLst/>
              <a:rect l="l" t="t" r="r" b="b"/>
              <a:pathLst>
                <a:path w="1023" h="1024" extrusionOk="0">
                  <a:moveTo>
                    <a:pt x="200" y="1"/>
                  </a:moveTo>
                  <a:cubicBezTo>
                    <a:pt x="89" y="1"/>
                    <a:pt x="0" y="90"/>
                    <a:pt x="0" y="201"/>
                  </a:cubicBezTo>
                  <a:lnTo>
                    <a:pt x="0" y="824"/>
                  </a:lnTo>
                  <a:cubicBezTo>
                    <a:pt x="0"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70;p61">
              <a:extLst>
                <a:ext uri="{FF2B5EF4-FFF2-40B4-BE49-F238E27FC236}">
                  <a16:creationId xmlns:a16="http://schemas.microsoft.com/office/drawing/2014/main" id="{329B9702-AFD3-BE86-E704-6B60404546DC}"/>
                </a:ext>
              </a:extLst>
            </p:cNvPr>
            <p:cNvSpPr/>
            <p:nvPr/>
          </p:nvSpPr>
          <p:spPr>
            <a:xfrm>
              <a:off x="2607025" y="2333100"/>
              <a:ext cx="25575" cy="25575"/>
            </a:xfrm>
            <a:custGeom>
              <a:avLst/>
              <a:gdLst/>
              <a:ahLst/>
              <a:cxnLst/>
              <a:rect l="l" t="t" r="r" b="b"/>
              <a:pathLst>
                <a:path w="1023" h="1023" extrusionOk="0">
                  <a:moveTo>
                    <a:pt x="200" y="0"/>
                  </a:moveTo>
                  <a:cubicBezTo>
                    <a:pt x="89" y="0"/>
                    <a:pt x="0" y="90"/>
                    <a:pt x="0" y="200"/>
                  </a:cubicBezTo>
                  <a:lnTo>
                    <a:pt x="0" y="824"/>
                  </a:lnTo>
                  <a:cubicBezTo>
                    <a:pt x="0"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71;p61">
              <a:extLst>
                <a:ext uri="{FF2B5EF4-FFF2-40B4-BE49-F238E27FC236}">
                  <a16:creationId xmlns:a16="http://schemas.microsoft.com/office/drawing/2014/main" id="{3ECACF21-83FE-0513-BC8B-6FB7D87582A2}"/>
                </a:ext>
              </a:extLst>
            </p:cNvPr>
            <p:cNvSpPr/>
            <p:nvPr/>
          </p:nvSpPr>
          <p:spPr>
            <a:xfrm>
              <a:off x="2607025" y="2291600"/>
              <a:ext cx="25575" cy="25575"/>
            </a:xfrm>
            <a:custGeom>
              <a:avLst/>
              <a:gdLst/>
              <a:ahLst/>
              <a:cxnLst/>
              <a:rect l="l" t="t" r="r" b="b"/>
              <a:pathLst>
                <a:path w="1023" h="1023" extrusionOk="0">
                  <a:moveTo>
                    <a:pt x="200" y="0"/>
                  </a:moveTo>
                  <a:cubicBezTo>
                    <a:pt x="89" y="0"/>
                    <a:pt x="0" y="89"/>
                    <a:pt x="0" y="199"/>
                  </a:cubicBezTo>
                  <a:lnTo>
                    <a:pt x="0" y="823"/>
                  </a:lnTo>
                  <a:cubicBezTo>
                    <a:pt x="0"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72;p61">
              <a:extLst>
                <a:ext uri="{FF2B5EF4-FFF2-40B4-BE49-F238E27FC236}">
                  <a16:creationId xmlns:a16="http://schemas.microsoft.com/office/drawing/2014/main" id="{AC04924C-A36D-FF12-5DEF-F332060CD7A0}"/>
                </a:ext>
              </a:extLst>
            </p:cNvPr>
            <p:cNvSpPr/>
            <p:nvPr/>
          </p:nvSpPr>
          <p:spPr>
            <a:xfrm>
              <a:off x="2607025" y="2250075"/>
              <a:ext cx="25575" cy="25600"/>
            </a:xfrm>
            <a:custGeom>
              <a:avLst/>
              <a:gdLst/>
              <a:ahLst/>
              <a:cxnLst/>
              <a:rect l="l" t="t" r="r" b="b"/>
              <a:pathLst>
                <a:path w="1023" h="1024" extrusionOk="0">
                  <a:moveTo>
                    <a:pt x="200" y="0"/>
                  </a:moveTo>
                  <a:cubicBezTo>
                    <a:pt x="89" y="0"/>
                    <a:pt x="0" y="89"/>
                    <a:pt x="0" y="200"/>
                  </a:cubicBezTo>
                  <a:lnTo>
                    <a:pt x="0" y="825"/>
                  </a:lnTo>
                  <a:cubicBezTo>
                    <a:pt x="0"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73;p61">
              <a:extLst>
                <a:ext uri="{FF2B5EF4-FFF2-40B4-BE49-F238E27FC236}">
                  <a16:creationId xmlns:a16="http://schemas.microsoft.com/office/drawing/2014/main" id="{D69712D1-C1FC-866B-6D97-86B52784E8E7}"/>
                </a:ext>
              </a:extLst>
            </p:cNvPr>
            <p:cNvSpPr/>
            <p:nvPr/>
          </p:nvSpPr>
          <p:spPr>
            <a:xfrm>
              <a:off x="2647875" y="2416125"/>
              <a:ext cx="25600" cy="25600"/>
            </a:xfrm>
            <a:custGeom>
              <a:avLst/>
              <a:gdLst/>
              <a:ahLst/>
              <a:cxnLst/>
              <a:rect l="l" t="t" r="r" b="b"/>
              <a:pathLst>
                <a:path w="1024" h="1024" extrusionOk="0">
                  <a:moveTo>
                    <a:pt x="200" y="1"/>
                  </a:moveTo>
                  <a:cubicBezTo>
                    <a:pt x="89" y="1"/>
                    <a:pt x="0" y="90"/>
                    <a:pt x="0" y="199"/>
                  </a:cubicBezTo>
                  <a:lnTo>
                    <a:pt x="0" y="824"/>
                  </a:lnTo>
                  <a:cubicBezTo>
                    <a:pt x="0"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74;p61">
              <a:extLst>
                <a:ext uri="{FF2B5EF4-FFF2-40B4-BE49-F238E27FC236}">
                  <a16:creationId xmlns:a16="http://schemas.microsoft.com/office/drawing/2014/main" id="{5726B2FC-9EA7-6F42-A4E2-2809FE7A951E}"/>
                </a:ext>
              </a:extLst>
            </p:cNvPr>
            <p:cNvSpPr/>
            <p:nvPr/>
          </p:nvSpPr>
          <p:spPr>
            <a:xfrm>
              <a:off x="2647875" y="2374600"/>
              <a:ext cx="25600" cy="25600"/>
            </a:xfrm>
            <a:custGeom>
              <a:avLst/>
              <a:gdLst/>
              <a:ahLst/>
              <a:cxnLst/>
              <a:rect l="l" t="t" r="r" b="b"/>
              <a:pathLst>
                <a:path w="1024" h="1024" extrusionOk="0">
                  <a:moveTo>
                    <a:pt x="200" y="1"/>
                  </a:moveTo>
                  <a:cubicBezTo>
                    <a:pt x="89" y="1"/>
                    <a:pt x="0" y="90"/>
                    <a:pt x="0" y="201"/>
                  </a:cubicBezTo>
                  <a:lnTo>
                    <a:pt x="0" y="824"/>
                  </a:lnTo>
                  <a:cubicBezTo>
                    <a:pt x="0"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75;p61">
              <a:extLst>
                <a:ext uri="{FF2B5EF4-FFF2-40B4-BE49-F238E27FC236}">
                  <a16:creationId xmlns:a16="http://schemas.microsoft.com/office/drawing/2014/main" id="{2340F366-B3DA-D29F-4C0A-2EC46DB6E7E9}"/>
                </a:ext>
              </a:extLst>
            </p:cNvPr>
            <p:cNvSpPr/>
            <p:nvPr/>
          </p:nvSpPr>
          <p:spPr>
            <a:xfrm>
              <a:off x="2647875" y="2333100"/>
              <a:ext cx="25600" cy="25575"/>
            </a:xfrm>
            <a:custGeom>
              <a:avLst/>
              <a:gdLst/>
              <a:ahLst/>
              <a:cxnLst/>
              <a:rect l="l" t="t" r="r" b="b"/>
              <a:pathLst>
                <a:path w="1024" h="1023" extrusionOk="0">
                  <a:moveTo>
                    <a:pt x="200" y="0"/>
                  </a:moveTo>
                  <a:cubicBezTo>
                    <a:pt x="89" y="0"/>
                    <a:pt x="0" y="90"/>
                    <a:pt x="0" y="200"/>
                  </a:cubicBezTo>
                  <a:lnTo>
                    <a:pt x="0" y="824"/>
                  </a:lnTo>
                  <a:cubicBezTo>
                    <a:pt x="0"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76;p61">
              <a:extLst>
                <a:ext uri="{FF2B5EF4-FFF2-40B4-BE49-F238E27FC236}">
                  <a16:creationId xmlns:a16="http://schemas.microsoft.com/office/drawing/2014/main" id="{D0590860-EB0B-6990-34FF-F2311B087E43}"/>
                </a:ext>
              </a:extLst>
            </p:cNvPr>
            <p:cNvSpPr/>
            <p:nvPr/>
          </p:nvSpPr>
          <p:spPr>
            <a:xfrm>
              <a:off x="2647875" y="2291600"/>
              <a:ext cx="25600" cy="25575"/>
            </a:xfrm>
            <a:custGeom>
              <a:avLst/>
              <a:gdLst/>
              <a:ahLst/>
              <a:cxnLst/>
              <a:rect l="l" t="t" r="r" b="b"/>
              <a:pathLst>
                <a:path w="1024" h="1023" extrusionOk="0">
                  <a:moveTo>
                    <a:pt x="200" y="0"/>
                  </a:moveTo>
                  <a:cubicBezTo>
                    <a:pt x="89" y="0"/>
                    <a:pt x="0" y="89"/>
                    <a:pt x="0" y="199"/>
                  </a:cubicBezTo>
                  <a:lnTo>
                    <a:pt x="0" y="823"/>
                  </a:lnTo>
                  <a:cubicBezTo>
                    <a:pt x="0"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77;p61">
              <a:extLst>
                <a:ext uri="{FF2B5EF4-FFF2-40B4-BE49-F238E27FC236}">
                  <a16:creationId xmlns:a16="http://schemas.microsoft.com/office/drawing/2014/main" id="{CCAD6A4D-09DE-5BB1-1449-3B608218B563}"/>
                </a:ext>
              </a:extLst>
            </p:cNvPr>
            <p:cNvSpPr/>
            <p:nvPr/>
          </p:nvSpPr>
          <p:spPr>
            <a:xfrm>
              <a:off x="2647875" y="2250075"/>
              <a:ext cx="25600" cy="25600"/>
            </a:xfrm>
            <a:custGeom>
              <a:avLst/>
              <a:gdLst/>
              <a:ahLst/>
              <a:cxnLst/>
              <a:rect l="l" t="t" r="r" b="b"/>
              <a:pathLst>
                <a:path w="1024" h="1024" extrusionOk="0">
                  <a:moveTo>
                    <a:pt x="200" y="0"/>
                  </a:moveTo>
                  <a:cubicBezTo>
                    <a:pt x="89" y="0"/>
                    <a:pt x="0" y="89"/>
                    <a:pt x="0" y="200"/>
                  </a:cubicBezTo>
                  <a:lnTo>
                    <a:pt x="0" y="825"/>
                  </a:lnTo>
                  <a:cubicBezTo>
                    <a:pt x="0"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78;p61">
              <a:extLst>
                <a:ext uri="{FF2B5EF4-FFF2-40B4-BE49-F238E27FC236}">
                  <a16:creationId xmlns:a16="http://schemas.microsoft.com/office/drawing/2014/main" id="{057B148C-C8D7-96E5-3AE9-382F774280BD}"/>
                </a:ext>
              </a:extLst>
            </p:cNvPr>
            <p:cNvSpPr/>
            <p:nvPr/>
          </p:nvSpPr>
          <p:spPr>
            <a:xfrm>
              <a:off x="2688725" y="2416125"/>
              <a:ext cx="25600" cy="25600"/>
            </a:xfrm>
            <a:custGeom>
              <a:avLst/>
              <a:gdLst/>
              <a:ahLst/>
              <a:cxnLst/>
              <a:rect l="l" t="t" r="r" b="b"/>
              <a:pathLst>
                <a:path w="1024" h="1024" extrusionOk="0">
                  <a:moveTo>
                    <a:pt x="200" y="1"/>
                  </a:moveTo>
                  <a:cubicBezTo>
                    <a:pt x="90" y="1"/>
                    <a:pt x="1" y="90"/>
                    <a:pt x="1" y="199"/>
                  </a:cubicBezTo>
                  <a:lnTo>
                    <a:pt x="1" y="824"/>
                  </a:lnTo>
                  <a:cubicBezTo>
                    <a:pt x="1" y="934"/>
                    <a:pt x="90" y="1023"/>
                    <a:pt x="200" y="1023"/>
                  </a:cubicBezTo>
                  <a:lnTo>
                    <a:pt x="825" y="1023"/>
                  </a:lnTo>
                  <a:cubicBezTo>
                    <a:pt x="935" y="1023"/>
                    <a:pt x="1023" y="933"/>
                    <a:pt x="1023" y="824"/>
                  </a:cubicBezTo>
                  <a:lnTo>
                    <a:pt x="1023" y="199"/>
                  </a:lnTo>
                  <a:cubicBezTo>
                    <a:pt x="1023" y="90"/>
                    <a:pt x="935"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79;p61">
              <a:extLst>
                <a:ext uri="{FF2B5EF4-FFF2-40B4-BE49-F238E27FC236}">
                  <a16:creationId xmlns:a16="http://schemas.microsoft.com/office/drawing/2014/main" id="{D15932E4-E38D-47C3-F24D-4062A0A57CCB}"/>
                </a:ext>
              </a:extLst>
            </p:cNvPr>
            <p:cNvSpPr/>
            <p:nvPr/>
          </p:nvSpPr>
          <p:spPr>
            <a:xfrm>
              <a:off x="2688725" y="2374600"/>
              <a:ext cx="25600" cy="25600"/>
            </a:xfrm>
            <a:custGeom>
              <a:avLst/>
              <a:gdLst/>
              <a:ahLst/>
              <a:cxnLst/>
              <a:rect l="l" t="t" r="r" b="b"/>
              <a:pathLst>
                <a:path w="1024" h="1024" extrusionOk="0">
                  <a:moveTo>
                    <a:pt x="200" y="1"/>
                  </a:moveTo>
                  <a:cubicBezTo>
                    <a:pt x="90" y="1"/>
                    <a:pt x="1" y="90"/>
                    <a:pt x="1" y="201"/>
                  </a:cubicBezTo>
                  <a:lnTo>
                    <a:pt x="1" y="824"/>
                  </a:lnTo>
                  <a:cubicBezTo>
                    <a:pt x="1" y="935"/>
                    <a:pt x="90" y="1023"/>
                    <a:pt x="200" y="1023"/>
                  </a:cubicBezTo>
                  <a:lnTo>
                    <a:pt x="825" y="1023"/>
                  </a:lnTo>
                  <a:cubicBezTo>
                    <a:pt x="935" y="1023"/>
                    <a:pt x="1023" y="935"/>
                    <a:pt x="1023" y="824"/>
                  </a:cubicBezTo>
                  <a:lnTo>
                    <a:pt x="1023" y="201"/>
                  </a:lnTo>
                  <a:cubicBezTo>
                    <a:pt x="1023" y="90"/>
                    <a:pt x="935"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80;p61">
              <a:extLst>
                <a:ext uri="{FF2B5EF4-FFF2-40B4-BE49-F238E27FC236}">
                  <a16:creationId xmlns:a16="http://schemas.microsoft.com/office/drawing/2014/main" id="{96012EC2-364D-9DE4-C108-B02E67AE156E}"/>
                </a:ext>
              </a:extLst>
            </p:cNvPr>
            <p:cNvSpPr/>
            <p:nvPr/>
          </p:nvSpPr>
          <p:spPr>
            <a:xfrm>
              <a:off x="2688725" y="2333100"/>
              <a:ext cx="25600" cy="25575"/>
            </a:xfrm>
            <a:custGeom>
              <a:avLst/>
              <a:gdLst/>
              <a:ahLst/>
              <a:cxnLst/>
              <a:rect l="l" t="t" r="r" b="b"/>
              <a:pathLst>
                <a:path w="1024" h="1023" extrusionOk="0">
                  <a:moveTo>
                    <a:pt x="200" y="0"/>
                  </a:moveTo>
                  <a:cubicBezTo>
                    <a:pt x="90" y="0"/>
                    <a:pt x="1" y="90"/>
                    <a:pt x="1" y="200"/>
                  </a:cubicBezTo>
                  <a:lnTo>
                    <a:pt x="1" y="824"/>
                  </a:lnTo>
                  <a:cubicBezTo>
                    <a:pt x="1" y="934"/>
                    <a:pt x="90" y="1023"/>
                    <a:pt x="200" y="1023"/>
                  </a:cubicBezTo>
                  <a:lnTo>
                    <a:pt x="825" y="1023"/>
                  </a:lnTo>
                  <a:cubicBezTo>
                    <a:pt x="935" y="1023"/>
                    <a:pt x="1023" y="934"/>
                    <a:pt x="1023" y="824"/>
                  </a:cubicBezTo>
                  <a:lnTo>
                    <a:pt x="1023" y="200"/>
                  </a:lnTo>
                  <a:cubicBezTo>
                    <a:pt x="1023" y="90"/>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81;p61">
              <a:extLst>
                <a:ext uri="{FF2B5EF4-FFF2-40B4-BE49-F238E27FC236}">
                  <a16:creationId xmlns:a16="http://schemas.microsoft.com/office/drawing/2014/main" id="{98E6EBA8-C5B5-67BB-CD24-6B1116F7CC2C}"/>
                </a:ext>
              </a:extLst>
            </p:cNvPr>
            <p:cNvSpPr/>
            <p:nvPr/>
          </p:nvSpPr>
          <p:spPr>
            <a:xfrm>
              <a:off x="2688725" y="2291600"/>
              <a:ext cx="25600" cy="25575"/>
            </a:xfrm>
            <a:custGeom>
              <a:avLst/>
              <a:gdLst/>
              <a:ahLst/>
              <a:cxnLst/>
              <a:rect l="l" t="t" r="r" b="b"/>
              <a:pathLst>
                <a:path w="1024" h="1023" extrusionOk="0">
                  <a:moveTo>
                    <a:pt x="200" y="0"/>
                  </a:moveTo>
                  <a:cubicBezTo>
                    <a:pt x="90" y="0"/>
                    <a:pt x="1" y="89"/>
                    <a:pt x="1" y="199"/>
                  </a:cubicBezTo>
                  <a:lnTo>
                    <a:pt x="1" y="823"/>
                  </a:lnTo>
                  <a:cubicBezTo>
                    <a:pt x="1" y="934"/>
                    <a:pt x="90" y="1023"/>
                    <a:pt x="200" y="1023"/>
                  </a:cubicBezTo>
                  <a:lnTo>
                    <a:pt x="825" y="1023"/>
                  </a:lnTo>
                  <a:cubicBezTo>
                    <a:pt x="935" y="1023"/>
                    <a:pt x="1023" y="934"/>
                    <a:pt x="1023" y="823"/>
                  </a:cubicBezTo>
                  <a:lnTo>
                    <a:pt x="1023" y="199"/>
                  </a:lnTo>
                  <a:cubicBezTo>
                    <a:pt x="1023" y="89"/>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82;p61">
              <a:extLst>
                <a:ext uri="{FF2B5EF4-FFF2-40B4-BE49-F238E27FC236}">
                  <a16:creationId xmlns:a16="http://schemas.microsoft.com/office/drawing/2014/main" id="{06117F91-FD98-50ED-E928-9F2420B6C9A2}"/>
                </a:ext>
              </a:extLst>
            </p:cNvPr>
            <p:cNvSpPr/>
            <p:nvPr/>
          </p:nvSpPr>
          <p:spPr>
            <a:xfrm>
              <a:off x="2688725" y="2250075"/>
              <a:ext cx="25600" cy="25600"/>
            </a:xfrm>
            <a:custGeom>
              <a:avLst/>
              <a:gdLst/>
              <a:ahLst/>
              <a:cxnLst/>
              <a:rect l="l" t="t" r="r" b="b"/>
              <a:pathLst>
                <a:path w="1024" h="1024" extrusionOk="0">
                  <a:moveTo>
                    <a:pt x="200" y="0"/>
                  </a:moveTo>
                  <a:cubicBezTo>
                    <a:pt x="90" y="0"/>
                    <a:pt x="1" y="89"/>
                    <a:pt x="1" y="200"/>
                  </a:cubicBezTo>
                  <a:lnTo>
                    <a:pt x="1" y="825"/>
                  </a:lnTo>
                  <a:cubicBezTo>
                    <a:pt x="1" y="934"/>
                    <a:pt x="90" y="1023"/>
                    <a:pt x="200" y="1023"/>
                  </a:cubicBezTo>
                  <a:lnTo>
                    <a:pt x="825" y="1023"/>
                  </a:lnTo>
                  <a:cubicBezTo>
                    <a:pt x="935" y="1023"/>
                    <a:pt x="1023" y="934"/>
                    <a:pt x="1023" y="825"/>
                  </a:cubicBezTo>
                  <a:lnTo>
                    <a:pt x="1023" y="200"/>
                  </a:lnTo>
                  <a:cubicBezTo>
                    <a:pt x="1023" y="89"/>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83;p61">
              <a:extLst>
                <a:ext uri="{FF2B5EF4-FFF2-40B4-BE49-F238E27FC236}">
                  <a16:creationId xmlns:a16="http://schemas.microsoft.com/office/drawing/2014/main" id="{14D75AAC-08F8-D62C-4119-55B6E7C8CF5B}"/>
                </a:ext>
              </a:extLst>
            </p:cNvPr>
            <p:cNvSpPr/>
            <p:nvPr/>
          </p:nvSpPr>
          <p:spPr>
            <a:xfrm>
              <a:off x="2729600" y="2416125"/>
              <a:ext cx="25575" cy="25600"/>
            </a:xfrm>
            <a:custGeom>
              <a:avLst/>
              <a:gdLst/>
              <a:ahLst/>
              <a:cxnLst/>
              <a:rect l="l" t="t" r="r" b="b"/>
              <a:pathLst>
                <a:path w="1023" h="1024" extrusionOk="0">
                  <a:moveTo>
                    <a:pt x="200" y="1"/>
                  </a:moveTo>
                  <a:cubicBezTo>
                    <a:pt x="90" y="1"/>
                    <a:pt x="0" y="90"/>
                    <a:pt x="0" y="199"/>
                  </a:cubicBezTo>
                  <a:lnTo>
                    <a:pt x="0" y="824"/>
                  </a:lnTo>
                  <a:cubicBezTo>
                    <a:pt x="0" y="934"/>
                    <a:pt x="90" y="1023"/>
                    <a:pt x="200" y="1023"/>
                  </a:cubicBezTo>
                  <a:lnTo>
                    <a:pt x="824" y="1023"/>
                  </a:lnTo>
                  <a:cubicBezTo>
                    <a:pt x="934" y="1023"/>
                    <a:pt x="1023"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84;p61">
              <a:extLst>
                <a:ext uri="{FF2B5EF4-FFF2-40B4-BE49-F238E27FC236}">
                  <a16:creationId xmlns:a16="http://schemas.microsoft.com/office/drawing/2014/main" id="{E32BC36D-7B85-024D-7374-093A5A8F1B93}"/>
                </a:ext>
              </a:extLst>
            </p:cNvPr>
            <p:cNvSpPr/>
            <p:nvPr/>
          </p:nvSpPr>
          <p:spPr>
            <a:xfrm>
              <a:off x="2729600" y="2374600"/>
              <a:ext cx="25575" cy="25600"/>
            </a:xfrm>
            <a:custGeom>
              <a:avLst/>
              <a:gdLst/>
              <a:ahLst/>
              <a:cxnLst/>
              <a:rect l="l" t="t" r="r" b="b"/>
              <a:pathLst>
                <a:path w="1023" h="1024" extrusionOk="0">
                  <a:moveTo>
                    <a:pt x="200" y="1"/>
                  </a:moveTo>
                  <a:cubicBezTo>
                    <a:pt x="90" y="1"/>
                    <a:pt x="0" y="90"/>
                    <a:pt x="0" y="201"/>
                  </a:cubicBezTo>
                  <a:lnTo>
                    <a:pt x="0" y="824"/>
                  </a:lnTo>
                  <a:cubicBezTo>
                    <a:pt x="0" y="935"/>
                    <a:pt x="90" y="1023"/>
                    <a:pt x="200" y="1023"/>
                  </a:cubicBezTo>
                  <a:lnTo>
                    <a:pt x="824" y="1023"/>
                  </a:lnTo>
                  <a:cubicBezTo>
                    <a:pt x="934" y="1023"/>
                    <a:pt x="1023"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85;p61">
              <a:extLst>
                <a:ext uri="{FF2B5EF4-FFF2-40B4-BE49-F238E27FC236}">
                  <a16:creationId xmlns:a16="http://schemas.microsoft.com/office/drawing/2014/main" id="{2547756B-90E7-0D77-1CC6-B1B71CB6EE3C}"/>
                </a:ext>
              </a:extLst>
            </p:cNvPr>
            <p:cNvSpPr/>
            <p:nvPr/>
          </p:nvSpPr>
          <p:spPr>
            <a:xfrm>
              <a:off x="2729600" y="2333100"/>
              <a:ext cx="25575" cy="25575"/>
            </a:xfrm>
            <a:custGeom>
              <a:avLst/>
              <a:gdLst/>
              <a:ahLst/>
              <a:cxnLst/>
              <a:rect l="l" t="t" r="r" b="b"/>
              <a:pathLst>
                <a:path w="1023" h="1023" extrusionOk="0">
                  <a:moveTo>
                    <a:pt x="200" y="0"/>
                  </a:moveTo>
                  <a:cubicBezTo>
                    <a:pt x="90" y="0"/>
                    <a:pt x="0" y="90"/>
                    <a:pt x="0" y="200"/>
                  </a:cubicBezTo>
                  <a:lnTo>
                    <a:pt x="0" y="824"/>
                  </a:lnTo>
                  <a:cubicBezTo>
                    <a:pt x="0" y="934"/>
                    <a:pt x="90" y="1023"/>
                    <a:pt x="200" y="1023"/>
                  </a:cubicBezTo>
                  <a:lnTo>
                    <a:pt x="824" y="1023"/>
                  </a:lnTo>
                  <a:cubicBezTo>
                    <a:pt x="934" y="1023"/>
                    <a:pt x="1023"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86;p61">
              <a:extLst>
                <a:ext uri="{FF2B5EF4-FFF2-40B4-BE49-F238E27FC236}">
                  <a16:creationId xmlns:a16="http://schemas.microsoft.com/office/drawing/2014/main" id="{4070074B-6B7E-FBB6-4C91-EE06C6861F39}"/>
                </a:ext>
              </a:extLst>
            </p:cNvPr>
            <p:cNvSpPr/>
            <p:nvPr/>
          </p:nvSpPr>
          <p:spPr>
            <a:xfrm>
              <a:off x="2729600" y="2291600"/>
              <a:ext cx="25575" cy="25575"/>
            </a:xfrm>
            <a:custGeom>
              <a:avLst/>
              <a:gdLst/>
              <a:ahLst/>
              <a:cxnLst/>
              <a:rect l="l" t="t" r="r" b="b"/>
              <a:pathLst>
                <a:path w="1023" h="1023" extrusionOk="0">
                  <a:moveTo>
                    <a:pt x="200" y="0"/>
                  </a:moveTo>
                  <a:cubicBezTo>
                    <a:pt x="90" y="0"/>
                    <a:pt x="0" y="89"/>
                    <a:pt x="0" y="199"/>
                  </a:cubicBezTo>
                  <a:lnTo>
                    <a:pt x="0" y="823"/>
                  </a:lnTo>
                  <a:cubicBezTo>
                    <a:pt x="0" y="934"/>
                    <a:pt x="90" y="1023"/>
                    <a:pt x="200" y="1023"/>
                  </a:cubicBezTo>
                  <a:lnTo>
                    <a:pt x="824" y="1023"/>
                  </a:lnTo>
                  <a:cubicBezTo>
                    <a:pt x="934" y="1023"/>
                    <a:pt x="1023"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87;p61">
              <a:extLst>
                <a:ext uri="{FF2B5EF4-FFF2-40B4-BE49-F238E27FC236}">
                  <a16:creationId xmlns:a16="http://schemas.microsoft.com/office/drawing/2014/main" id="{6849BEBB-BABF-DC98-E23A-F568DFA9BE2E}"/>
                </a:ext>
              </a:extLst>
            </p:cNvPr>
            <p:cNvSpPr/>
            <p:nvPr/>
          </p:nvSpPr>
          <p:spPr>
            <a:xfrm>
              <a:off x="2770475" y="2416125"/>
              <a:ext cx="25600" cy="25600"/>
            </a:xfrm>
            <a:custGeom>
              <a:avLst/>
              <a:gdLst/>
              <a:ahLst/>
              <a:cxnLst/>
              <a:rect l="l" t="t" r="r" b="b"/>
              <a:pathLst>
                <a:path w="1024" h="1024" extrusionOk="0">
                  <a:moveTo>
                    <a:pt x="199" y="1"/>
                  </a:moveTo>
                  <a:cubicBezTo>
                    <a:pt x="89" y="1"/>
                    <a:pt x="1" y="90"/>
                    <a:pt x="1" y="199"/>
                  </a:cubicBezTo>
                  <a:lnTo>
                    <a:pt x="1" y="824"/>
                  </a:lnTo>
                  <a:cubicBezTo>
                    <a:pt x="1" y="934"/>
                    <a:pt x="89" y="1023"/>
                    <a:pt x="199" y="1023"/>
                  </a:cubicBezTo>
                  <a:lnTo>
                    <a:pt x="823" y="1023"/>
                  </a:lnTo>
                  <a:cubicBezTo>
                    <a:pt x="933" y="1023"/>
                    <a:pt x="1023" y="933"/>
                    <a:pt x="1023" y="824"/>
                  </a:cubicBezTo>
                  <a:lnTo>
                    <a:pt x="1023" y="199"/>
                  </a:lnTo>
                  <a:cubicBezTo>
                    <a:pt x="1023" y="90"/>
                    <a:pt x="933"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88;p61">
              <a:extLst>
                <a:ext uri="{FF2B5EF4-FFF2-40B4-BE49-F238E27FC236}">
                  <a16:creationId xmlns:a16="http://schemas.microsoft.com/office/drawing/2014/main" id="{3E78B4D7-FDC1-04C7-E7EA-E0C7929B0B51}"/>
                </a:ext>
              </a:extLst>
            </p:cNvPr>
            <p:cNvSpPr/>
            <p:nvPr/>
          </p:nvSpPr>
          <p:spPr>
            <a:xfrm>
              <a:off x="2770475" y="2374600"/>
              <a:ext cx="25600" cy="25600"/>
            </a:xfrm>
            <a:custGeom>
              <a:avLst/>
              <a:gdLst/>
              <a:ahLst/>
              <a:cxnLst/>
              <a:rect l="l" t="t" r="r" b="b"/>
              <a:pathLst>
                <a:path w="1024" h="1024" extrusionOk="0">
                  <a:moveTo>
                    <a:pt x="199" y="1"/>
                  </a:moveTo>
                  <a:cubicBezTo>
                    <a:pt x="89" y="1"/>
                    <a:pt x="1" y="90"/>
                    <a:pt x="1" y="201"/>
                  </a:cubicBezTo>
                  <a:lnTo>
                    <a:pt x="1" y="824"/>
                  </a:lnTo>
                  <a:cubicBezTo>
                    <a:pt x="1" y="935"/>
                    <a:pt x="89" y="1023"/>
                    <a:pt x="199" y="1023"/>
                  </a:cubicBezTo>
                  <a:lnTo>
                    <a:pt x="823" y="1023"/>
                  </a:lnTo>
                  <a:cubicBezTo>
                    <a:pt x="933" y="1023"/>
                    <a:pt x="1023" y="935"/>
                    <a:pt x="1023" y="824"/>
                  </a:cubicBezTo>
                  <a:lnTo>
                    <a:pt x="1023" y="201"/>
                  </a:lnTo>
                  <a:cubicBezTo>
                    <a:pt x="1023" y="90"/>
                    <a:pt x="933"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89;p61">
              <a:extLst>
                <a:ext uri="{FF2B5EF4-FFF2-40B4-BE49-F238E27FC236}">
                  <a16:creationId xmlns:a16="http://schemas.microsoft.com/office/drawing/2014/main" id="{148B132D-B0D0-0C02-DB9F-EF5DA77610AA}"/>
                </a:ext>
              </a:extLst>
            </p:cNvPr>
            <p:cNvSpPr/>
            <p:nvPr/>
          </p:nvSpPr>
          <p:spPr>
            <a:xfrm>
              <a:off x="2770475" y="2333100"/>
              <a:ext cx="25600" cy="25575"/>
            </a:xfrm>
            <a:custGeom>
              <a:avLst/>
              <a:gdLst/>
              <a:ahLst/>
              <a:cxnLst/>
              <a:rect l="l" t="t" r="r" b="b"/>
              <a:pathLst>
                <a:path w="1024" h="1023" extrusionOk="0">
                  <a:moveTo>
                    <a:pt x="199" y="0"/>
                  </a:moveTo>
                  <a:cubicBezTo>
                    <a:pt x="89" y="0"/>
                    <a:pt x="1" y="90"/>
                    <a:pt x="1" y="200"/>
                  </a:cubicBezTo>
                  <a:lnTo>
                    <a:pt x="1" y="824"/>
                  </a:lnTo>
                  <a:cubicBezTo>
                    <a:pt x="1" y="934"/>
                    <a:pt x="89" y="1023"/>
                    <a:pt x="199" y="1023"/>
                  </a:cubicBezTo>
                  <a:lnTo>
                    <a:pt x="823" y="1023"/>
                  </a:lnTo>
                  <a:cubicBezTo>
                    <a:pt x="933" y="1023"/>
                    <a:pt x="1023" y="934"/>
                    <a:pt x="1023" y="824"/>
                  </a:cubicBezTo>
                  <a:lnTo>
                    <a:pt x="1023" y="200"/>
                  </a:lnTo>
                  <a:cubicBezTo>
                    <a:pt x="1023" y="90"/>
                    <a:pt x="933"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90;p61">
              <a:extLst>
                <a:ext uri="{FF2B5EF4-FFF2-40B4-BE49-F238E27FC236}">
                  <a16:creationId xmlns:a16="http://schemas.microsoft.com/office/drawing/2014/main" id="{F14F97BC-4E23-6393-7038-8CB28DD45CE0}"/>
                </a:ext>
              </a:extLst>
            </p:cNvPr>
            <p:cNvSpPr/>
            <p:nvPr/>
          </p:nvSpPr>
          <p:spPr>
            <a:xfrm>
              <a:off x="2811325" y="2416125"/>
              <a:ext cx="25600" cy="25600"/>
            </a:xfrm>
            <a:custGeom>
              <a:avLst/>
              <a:gdLst/>
              <a:ahLst/>
              <a:cxnLst/>
              <a:rect l="l" t="t" r="r" b="b"/>
              <a:pathLst>
                <a:path w="1024" h="1024" extrusionOk="0">
                  <a:moveTo>
                    <a:pt x="199" y="1"/>
                  </a:moveTo>
                  <a:cubicBezTo>
                    <a:pt x="90" y="1"/>
                    <a:pt x="1" y="90"/>
                    <a:pt x="1" y="199"/>
                  </a:cubicBezTo>
                  <a:lnTo>
                    <a:pt x="1" y="824"/>
                  </a:lnTo>
                  <a:cubicBezTo>
                    <a:pt x="1" y="934"/>
                    <a:pt x="90" y="1023"/>
                    <a:pt x="199" y="1023"/>
                  </a:cubicBezTo>
                  <a:lnTo>
                    <a:pt x="824" y="1023"/>
                  </a:lnTo>
                  <a:cubicBezTo>
                    <a:pt x="933" y="1023"/>
                    <a:pt x="1023" y="933"/>
                    <a:pt x="1023" y="824"/>
                  </a:cubicBezTo>
                  <a:lnTo>
                    <a:pt x="1023" y="199"/>
                  </a:lnTo>
                  <a:cubicBezTo>
                    <a:pt x="1023" y="90"/>
                    <a:pt x="93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91;p61">
              <a:extLst>
                <a:ext uri="{FF2B5EF4-FFF2-40B4-BE49-F238E27FC236}">
                  <a16:creationId xmlns:a16="http://schemas.microsoft.com/office/drawing/2014/main" id="{DF5CF6B3-2BF7-B91B-A6E1-4906676701A2}"/>
                </a:ext>
              </a:extLst>
            </p:cNvPr>
            <p:cNvSpPr/>
            <p:nvPr/>
          </p:nvSpPr>
          <p:spPr>
            <a:xfrm>
              <a:off x="2811325" y="2374600"/>
              <a:ext cx="25600" cy="25600"/>
            </a:xfrm>
            <a:custGeom>
              <a:avLst/>
              <a:gdLst/>
              <a:ahLst/>
              <a:cxnLst/>
              <a:rect l="l" t="t" r="r" b="b"/>
              <a:pathLst>
                <a:path w="1024" h="1024" extrusionOk="0">
                  <a:moveTo>
                    <a:pt x="199" y="1"/>
                  </a:moveTo>
                  <a:cubicBezTo>
                    <a:pt x="90" y="1"/>
                    <a:pt x="1" y="90"/>
                    <a:pt x="1" y="201"/>
                  </a:cubicBezTo>
                  <a:lnTo>
                    <a:pt x="1" y="824"/>
                  </a:lnTo>
                  <a:cubicBezTo>
                    <a:pt x="1" y="935"/>
                    <a:pt x="90" y="1023"/>
                    <a:pt x="199" y="1023"/>
                  </a:cubicBezTo>
                  <a:lnTo>
                    <a:pt x="824" y="1023"/>
                  </a:lnTo>
                  <a:cubicBezTo>
                    <a:pt x="933" y="1023"/>
                    <a:pt x="1023" y="935"/>
                    <a:pt x="1023" y="824"/>
                  </a:cubicBezTo>
                  <a:lnTo>
                    <a:pt x="1023" y="201"/>
                  </a:lnTo>
                  <a:cubicBezTo>
                    <a:pt x="1023" y="90"/>
                    <a:pt x="93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92;p61">
              <a:extLst>
                <a:ext uri="{FF2B5EF4-FFF2-40B4-BE49-F238E27FC236}">
                  <a16:creationId xmlns:a16="http://schemas.microsoft.com/office/drawing/2014/main" id="{57191452-0ABF-67DA-E3B6-3531B596DC48}"/>
                </a:ext>
              </a:extLst>
            </p:cNvPr>
            <p:cNvSpPr/>
            <p:nvPr/>
          </p:nvSpPr>
          <p:spPr>
            <a:xfrm>
              <a:off x="2811325" y="2333100"/>
              <a:ext cx="25600" cy="25575"/>
            </a:xfrm>
            <a:custGeom>
              <a:avLst/>
              <a:gdLst/>
              <a:ahLst/>
              <a:cxnLst/>
              <a:rect l="l" t="t" r="r" b="b"/>
              <a:pathLst>
                <a:path w="1024" h="1023" extrusionOk="0">
                  <a:moveTo>
                    <a:pt x="199" y="0"/>
                  </a:moveTo>
                  <a:cubicBezTo>
                    <a:pt x="90" y="0"/>
                    <a:pt x="1" y="90"/>
                    <a:pt x="1" y="200"/>
                  </a:cubicBezTo>
                  <a:lnTo>
                    <a:pt x="1" y="824"/>
                  </a:lnTo>
                  <a:cubicBezTo>
                    <a:pt x="1" y="934"/>
                    <a:pt x="90" y="1023"/>
                    <a:pt x="199" y="1023"/>
                  </a:cubicBezTo>
                  <a:lnTo>
                    <a:pt x="824" y="1023"/>
                  </a:lnTo>
                  <a:cubicBezTo>
                    <a:pt x="933" y="1023"/>
                    <a:pt x="1023" y="934"/>
                    <a:pt x="1023" y="824"/>
                  </a:cubicBezTo>
                  <a:lnTo>
                    <a:pt x="1023" y="200"/>
                  </a:lnTo>
                  <a:cubicBezTo>
                    <a:pt x="1023" y="90"/>
                    <a:pt x="933"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93;p61">
              <a:extLst>
                <a:ext uri="{FF2B5EF4-FFF2-40B4-BE49-F238E27FC236}">
                  <a16:creationId xmlns:a16="http://schemas.microsoft.com/office/drawing/2014/main" id="{464567BF-B611-7600-D3EE-924BEE00E754}"/>
                </a:ext>
              </a:extLst>
            </p:cNvPr>
            <p:cNvSpPr/>
            <p:nvPr/>
          </p:nvSpPr>
          <p:spPr>
            <a:xfrm>
              <a:off x="2811325" y="2291600"/>
              <a:ext cx="25600" cy="25575"/>
            </a:xfrm>
            <a:custGeom>
              <a:avLst/>
              <a:gdLst/>
              <a:ahLst/>
              <a:cxnLst/>
              <a:rect l="l" t="t" r="r" b="b"/>
              <a:pathLst>
                <a:path w="1024" h="1023" extrusionOk="0">
                  <a:moveTo>
                    <a:pt x="199" y="0"/>
                  </a:moveTo>
                  <a:cubicBezTo>
                    <a:pt x="90" y="0"/>
                    <a:pt x="1" y="89"/>
                    <a:pt x="1" y="199"/>
                  </a:cubicBezTo>
                  <a:lnTo>
                    <a:pt x="1" y="823"/>
                  </a:lnTo>
                  <a:cubicBezTo>
                    <a:pt x="1" y="934"/>
                    <a:pt x="90" y="1023"/>
                    <a:pt x="199" y="1023"/>
                  </a:cubicBezTo>
                  <a:lnTo>
                    <a:pt x="824" y="1023"/>
                  </a:lnTo>
                  <a:cubicBezTo>
                    <a:pt x="933" y="1023"/>
                    <a:pt x="1023" y="934"/>
                    <a:pt x="1023" y="823"/>
                  </a:cubicBezTo>
                  <a:lnTo>
                    <a:pt x="1023" y="199"/>
                  </a:lnTo>
                  <a:cubicBezTo>
                    <a:pt x="1023" y="89"/>
                    <a:pt x="933"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94;p61">
              <a:extLst>
                <a:ext uri="{FF2B5EF4-FFF2-40B4-BE49-F238E27FC236}">
                  <a16:creationId xmlns:a16="http://schemas.microsoft.com/office/drawing/2014/main" id="{2E0479B7-6D23-4E23-F782-CE2055F04458}"/>
                </a:ext>
              </a:extLst>
            </p:cNvPr>
            <p:cNvSpPr/>
            <p:nvPr/>
          </p:nvSpPr>
          <p:spPr>
            <a:xfrm>
              <a:off x="2852200" y="2416125"/>
              <a:ext cx="25575" cy="25600"/>
            </a:xfrm>
            <a:custGeom>
              <a:avLst/>
              <a:gdLst/>
              <a:ahLst/>
              <a:cxnLst/>
              <a:rect l="l" t="t" r="r" b="b"/>
              <a:pathLst>
                <a:path w="1023" h="1024" extrusionOk="0">
                  <a:moveTo>
                    <a:pt x="199" y="1"/>
                  </a:moveTo>
                  <a:cubicBezTo>
                    <a:pt x="89" y="1"/>
                    <a:pt x="0" y="90"/>
                    <a:pt x="0" y="199"/>
                  </a:cubicBezTo>
                  <a:lnTo>
                    <a:pt x="0" y="824"/>
                  </a:lnTo>
                  <a:cubicBezTo>
                    <a:pt x="0" y="934"/>
                    <a:pt x="89" y="1023"/>
                    <a:pt x="199"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95;p61">
              <a:extLst>
                <a:ext uri="{FF2B5EF4-FFF2-40B4-BE49-F238E27FC236}">
                  <a16:creationId xmlns:a16="http://schemas.microsoft.com/office/drawing/2014/main" id="{310F5855-9518-94F7-7204-B4058065D5C4}"/>
                </a:ext>
              </a:extLst>
            </p:cNvPr>
            <p:cNvSpPr/>
            <p:nvPr/>
          </p:nvSpPr>
          <p:spPr>
            <a:xfrm>
              <a:off x="2852200" y="2374600"/>
              <a:ext cx="25575" cy="25600"/>
            </a:xfrm>
            <a:custGeom>
              <a:avLst/>
              <a:gdLst/>
              <a:ahLst/>
              <a:cxnLst/>
              <a:rect l="l" t="t" r="r" b="b"/>
              <a:pathLst>
                <a:path w="1023" h="1024" extrusionOk="0">
                  <a:moveTo>
                    <a:pt x="199" y="1"/>
                  </a:moveTo>
                  <a:cubicBezTo>
                    <a:pt x="89" y="1"/>
                    <a:pt x="0" y="90"/>
                    <a:pt x="0" y="201"/>
                  </a:cubicBezTo>
                  <a:lnTo>
                    <a:pt x="0" y="824"/>
                  </a:lnTo>
                  <a:cubicBezTo>
                    <a:pt x="0" y="935"/>
                    <a:pt x="89" y="1023"/>
                    <a:pt x="199"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96;p61">
              <a:extLst>
                <a:ext uri="{FF2B5EF4-FFF2-40B4-BE49-F238E27FC236}">
                  <a16:creationId xmlns:a16="http://schemas.microsoft.com/office/drawing/2014/main" id="{D40449F2-DB30-3D38-856E-766BABD3D1D4}"/>
                </a:ext>
              </a:extLst>
            </p:cNvPr>
            <p:cNvSpPr/>
            <p:nvPr/>
          </p:nvSpPr>
          <p:spPr>
            <a:xfrm>
              <a:off x="2852200" y="2333100"/>
              <a:ext cx="25575" cy="25575"/>
            </a:xfrm>
            <a:custGeom>
              <a:avLst/>
              <a:gdLst/>
              <a:ahLst/>
              <a:cxnLst/>
              <a:rect l="l" t="t" r="r" b="b"/>
              <a:pathLst>
                <a:path w="1023" h="1023" extrusionOk="0">
                  <a:moveTo>
                    <a:pt x="199" y="0"/>
                  </a:moveTo>
                  <a:cubicBezTo>
                    <a:pt x="89" y="0"/>
                    <a:pt x="0" y="90"/>
                    <a:pt x="0" y="200"/>
                  </a:cubicBezTo>
                  <a:lnTo>
                    <a:pt x="0" y="824"/>
                  </a:lnTo>
                  <a:cubicBezTo>
                    <a:pt x="0" y="934"/>
                    <a:pt x="89" y="1023"/>
                    <a:pt x="199"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97;p61">
              <a:extLst>
                <a:ext uri="{FF2B5EF4-FFF2-40B4-BE49-F238E27FC236}">
                  <a16:creationId xmlns:a16="http://schemas.microsoft.com/office/drawing/2014/main" id="{26A029EB-21B8-C03E-0DAD-702350170D2C}"/>
                </a:ext>
              </a:extLst>
            </p:cNvPr>
            <p:cNvSpPr/>
            <p:nvPr/>
          </p:nvSpPr>
          <p:spPr>
            <a:xfrm>
              <a:off x="2852200" y="2291600"/>
              <a:ext cx="25575" cy="25575"/>
            </a:xfrm>
            <a:custGeom>
              <a:avLst/>
              <a:gdLst/>
              <a:ahLst/>
              <a:cxnLst/>
              <a:rect l="l" t="t" r="r" b="b"/>
              <a:pathLst>
                <a:path w="1023" h="1023" extrusionOk="0">
                  <a:moveTo>
                    <a:pt x="199" y="0"/>
                  </a:moveTo>
                  <a:cubicBezTo>
                    <a:pt x="89" y="0"/>
                    <a:pt x="0" y="89"/>
                    <a:pt x="0" y="199"/>
                  </a:cubicBezTo>
                  <a:lnTo>
                    <a:pt x="0" y="823"/>
                  </a:lnTo>
                  <a:cubicBezTo>
                    <a:pt x="0" y="934"/>
                    <a:pt x="89" y="1023"/>
                    <a:pt x="199"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98;p61">
              <a:extLst>
                <a:ext uri="{FF2B5EF4-FFF2-40B4-BE49-F238E27FC236}">
                  <a16:creationId xmlns:a16="http://schemas.microsoft.com/office/drawing/2014/main" id="{128AACD9-5AA0-0197-B8A8-2DA930D20F88}"/>
                </a:ext>
              </a:extLst>
            </p:cNvPr>
            <p:cNvSpPr/>
            <p:nvPr/>
          </p:nvSpPr>
          <p:spPr>
            <a:xfrm>
              <a:off x="2852200" y="2250075"/>
              <a:ext cx="25575" cy="25600"/>
            </a:xfrm>
            <a:custGeom>
              <a:avLst/>
              <a:gdLst/>
              <a:ahLst/>
              <a:cxnLst/>
              <a:rect l="l" t="t" r="r" b="b"/>
              <a:pathLst>
                <a:path w="1023" h="1024" extrusionOk="0">
                  <a:moveTo>
                    <a:pt x="199" y="0"/>
                  </a:moveTo>
                  <a:cubicBezTo>
                    <a:pt x="89" y="0"/>
                    <a:pt x="0" y="89"/>
                    <a:pt x="0" y="200"/>
                  </a:cubicBezTo>
                  <a:lnTo>
                    <a:pt x="0" y="825"/>
                  </a:lnTo>
                  <a:cubicBezTo>
                    <a:pt x="0" y="934"/>
                    <a:pt x="89" y="1023"/>
                    <a:pt x="199"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99;p61">
              <a:extLst>
                <a:ext uri="{FF2B5EF4-FFF2-40B4-BE49-F238E27FC236}">
                  <a16:creationId xmlns:a16="http://schemas.microsoft.com/office/drawing/2014/main" id="{7A8D960F-442E-78AD-6EF0-14F1B782DF0E}"/>
                </a:ext>
              </a:extLst>
            </p:cNvPr>
            <p:cNvSpPr/>
            <p:nvPr/>
          </p:nvSpPr>
          <p:spPr>
            <a:xfrm>
              <a:off x="2893050" y="2416125"/>
              <a:ext cx="25600" cy="25600"/>
            </a:xfrm>
            <a:custGeom>
              <a:avLst/>
              <a:gdLst/>
              <a:ahLst/>
              <a:cxnLst/>
              <a:rect l="l" t="t" r="r" b="b"/>
              <a:pathLst>
                <a:path w="1024" h="1024" extrusionOk="0">
                  <a:moveTo>
                    <a:pt x="200" y="1"/>
                  </a:moveTo>
                  <a:cubicBezTo>
                    <a:pt x="89" y="1"/>
                    <a:pt x="1" y="90"/>
                    <a:pt x="1" y="199"/>
                  </a:cubicBezTo>
                  <a:lnTo>
                    <a:pt x="1" y="824"/>
                  </a:lnTo>
                  <a:cubicBezTo>
                    <a:pt x="1" y="934"/>
                    <a:pt x="89" y="1023"/>
                    <a:pt x="200" y="1023"/>
                  </a:cubicBezTo>
                  <a:lnTo>
                    <a:pt x="823" y="1023"/>
                  </a:lnTo>
                  <a:cubicBezTo>
                    <a:pt x="934" y="1023"/>
                    <a:pt x="1023" y="933"/>
                    <a:pt x="1023" y="824"/>
                  </a:cubicBezTo>
                  <a:lnTo>
                    <a:pt x="1023" y="199"/>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00;p61">
              <a:extLst>
                <a:ext uri="{FF2B5EF4-FFF2-40B4-BE49-F238E27FC236}">
                  <a16:creationId xmlns:a16="http://schemas.microsoft.com/office/drawing/2014/main" id="{2843D9B8-C7B9-D632-45BC-D5100E77DCC0}"/>
                </a:ext>
              </a:extLst>
            </p:cNvPr>
            <p:cNvSpPr/>
            <p:nvPr/>
          </p:nvSpPr>
          <p:spPr>
            <a:xfrm>
              <a:off x="2893050" y="2374600"/>
              <a:ext cx="25600" cy="25600"/>
            </a:xfrm>
            <a:custGeom>
              <a:avLst/>
              <a:gdLst/>
              <a:ahLst/>
              <a:cxnLst/>
              <a:rect l="l" t="t" r="r" b="b"/>
              <a:pathLst>
                <a:path w="1024" h="1024" extrusionOk="0">
                  <a:moveTo>
                    <a:pt x="200" y="1"/>
                  </a:moveTo>
                  <a:cubicBezTo>
                    <a:pt x="89" y="1"/>
                    <a:pt x="1" y="90"/>
                    <a:pt x="1" y="201"/>
                  </a:cubicBezTo>
                  <a:lnTo>
                    <a:pt x="1" y="824"/>
                  </a:lnTo>
                  <a:cubicBezTo>
                    <a:pt x="1" y="935"/>
                    <a:pt x="89" y="1023"/>
                    <a:pt x="200" y="1023"/>
                  </a:cubicBezTo>
                  <a:lnTo>
                    <a:pt x="823" y="1023"/>
                  </a:lnTo>
                  <a:cubicBezTo>
                    <a:pt x="934" y="1023"/>
                    <a:pt x="1023" y="935"/>
                    <a:pt x="1023" y="824"/>
                  </a:cubicBezTo>
                  <a:lnTo>
                    <a:pt x="1023" y="201"/>
                  </a:lnTo>
                  <a:cubicBezTo>
                    <a:pt x="1023" y="90"/>
                    <a:pt x="934" y="1"/>
                    <a:pt x="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01;p61">
              <a:extLst>
                <a:ext uri="{FF2B5EF4-FFF2-40B4-BE49-F238E27FC236}">
                  <a16:creationId xmlns:a16="http://schemas.microsoft.com/office/drawing/2014/main" id="{FDFBFEA9-F87D-3AC3-2CD3-041FAB4D0E96}"/>
                </a:ext>
              </a:extLst>
            </p:cNvPr>
            <p:cNvSpPr/>
            <p:nvPr/>
          </p:nvSpPr>
          <p:spPr>
            <a:xfrm>
              <a:off x="2893050" y="2333100"/>
              <a:ext cx="25600" cy="25575"/>
            </a:xfrm>
            <a:custGeom>
              <a:avLst/>
              <a:gdLst/>
              <a:ahLst/>
              <a:cxnLst/>
              <a:rect l="l" t="t" r="r" b="b"/>
              <a:pathLst>
                <a:path w="1024" h="1023" extrusionOk="0">
                  <a:moveTo>
                    <a:pt x="200" y="0"/>
                  </a:moveTo>
                  <a:cubicBezTo>
                    <a:pt x="89" y="0"/>
                    <a:pt x="1" y="90"/>
                    <a:pt x="1" y="200"/>
                  </a:cubicBezTo>
                  <a:lnTo>
                    <a:pt x="1" y="824"/>
                  </a:lnTo>
                  <a:cubicBezTo>
                    <a:pt x="1" y="934"/>
                    <a:pt x="89" y="1023"/>
                    <a:pt x="200" y="1023"/>
                  </a:cubicBezTo>
                  <a:lnTo>
                    <a:pt x="823" y="1023"/>
                  </a:lnTo>
                  <a:cubicBezTo>
                    <a:pt x="934" y="1023"/>
                    <a:pt x="1023" y="934"/>
                    <a:pt x="1023" y="824"/>
                  </a:cubicBezTo>
                  <a:lnTo>
                    <a:pt x="1023" y="200"/>
                  </a:lnTo>
                  <a:cubicBezTo>
                    <a:pt x="1023" y="90"/>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02;p61">
              <a:extLst>
                <a:ext uri="{FF2B5EF4-FFF2-40B4-BE49-F238E27FC236}">
                  <a16:creationId xmlns:a16="http://schemas.microsoft.com/office/drawing/2014/main" id="{60E11591-C3B4-AD75-5371-F3051D4AB218}"/>
                </a:ext>
              </a:extLst>
            </p:cNvPr>
            <p:cNvSpPr/>
            <p:nvPr/>
          </p:nvSpPr>
          <p:spPr>
            <a:xfrm>
              <a:off x="2893050" y="2291600"/>
              <a:ext cx="25600" cy="25575"/>
            </a:xfrm>
            <a:custGeom>
              <a:avLst/>
              <a:gdLst/>
              <a:ahLst/>
              <a:cxnLst/>
              <a:rect l="l" t="t" r="r" b="b"/>
              <a:pathLst>
                <a:path w="1024" h="1023" extrusionOk="0">
                  <a:moveTo>
                    <a:pt x="200" y="0"/>
                  </a:moveTo>
                  <a:cubicBezTo>
                    <a:pt x="89" y="0"/>
                    <a:pt x="1" y="89"/>
                    <a:pt x="1" y="199"/>
                  </a:cubicBezTo>
                  <a:lnTo>
                    <a:pt x="1" y="823"/>
                  </a:lnTo>
                  <a:cubicBezTo>
                    <a:pt x="1" y="934"/>
                    <a:pt x="89" y="1023"/>
                    <a:pt x="200" y="1023"/>
                  </a:cubicBezTo>
                  <a:lnTo>
                    <a:pt x="823" y="1023"/>
                  </a:lnTo>
                  <a:cubicBezTo>
                    <a:pt x="934" y="1023"/>
                    <a:pt x="1023" y="934"/>
                    <a:pt x="1023" y="823"/>
                  </a:cubicBezTo>
                  <a:lnTo>
                    <a:pt x="1023" y="199"/>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03;p61">
              <a:extLst>
                <a:ext uri="{FF2B5EF4-FFF2-40B4-BE49-F238E27FC236}">
                  <a16:creationId xmlns:a16="http://schemas.microsoft.com/office/drawing/2014/main" id="{EDCB605F-82DC-4F73-6571-4705D9B7BA66}"/>
                </a:ext>
              </a:extLst>
            </p:cNvPr>
            <p:cNvSpPr/>
            <p:nvPr/>
          </p:nvSpPr>
          <p:spPr>
            <a:xfrm>
              <a:off x="2893050" y="2250075"/>
              <a:ext cx="25600" cy="25600"/>
            </a:xfrm>
            <a:custGeom>
              <a:avLst/>
              <a:gdLst/>
              <a:ahLst/>
              <a:cxnLst/>
              <a:rect l="l" t="t" r="r" b="b"/>
              <a:pathLst>
                <a:path w="1024" h="1024" extrusionOk="0">
                  <a:moveTo>
                    <a:pt x="200" y="0"/>
                  </a:moveTo>
                  <a:cubicBezTo>
                    <a:pt x="89" y="0"/>
                    <a:pt x="1" y="89"/>
                    <a:pt x="1" y="200"/>
                  </a:cubicBezTo>
                  <a:lnTo>
                    <a:pt x="1" y="825"/>
                  </a:lnTo>
                  <a:cubicBezTo>
                    <a:pt x="1" y="934"/>
                    <a:pt x="89" y="1023"/>
                    <a:pt x="200" y="1023"/>
                  </a:cubicBezTo>
                  <a:lnTo>
                    <a:pt x="823" y="1023"/>
                  </a:lnTo>
                  <a:cubicBezTo>
                    <a:pt x="934" y="1023"/>
                    <a:pt x="1023" y="934"/>
                    <a:pt x="1023" y="825"/>
                  </a:cubicBezTo>
                  <a:lnTo>
                    <a:pt x="1023" y="200"/>
                  </a:lnTo>
                  <a:cubicBezTo>
                    <a:pt x="1023" y="89"/>
                    <a:pt x="934" y="0"/>
                    <a:pt x="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04;p61">
              <a:extLst>
                <a:ext uri="{FF2B5EF4-FFF2-40B4-BE49-F238E27FC236}">
                  <a16:creationId xmlns:a16="http://schemas.microsoft.com/office/drawing/2014/main" id="{FF26F9FE-51E6-F3F2-FFBC-E438EC2CFB1D}"/>
                </a:ext>
              </a:extLst>
            </p:cNvPr>
            <p:cNvSpPr/>
            <p:nvPr/>
          </p:nvSpPr>
          <p:spPr>
            <a:xfrm>
              <a:off x="2933900" y="2416125"/>
              <a:ext cx="25600" cy="25600"/>
            </a:xfrm>
            <a:custGeom>
              <a:avLst/>
              <a:gdLst/>
              <a:ahLst/>
              <a:cxnLst/>
              <a:rect l="l" t="t" r="r" b="b"/>
              <a:pathLst>
                <a:path w="1024" h="1024" extrusionOk="0">
                  <a:moveTo>
                    <a:pt x="201" y="1"/>
                  </a:moveTo>
                  <a:cubicBezTo>
                    <a:pt x="90" y="1"/>
                    <a:pt x="1" y="90"/>
                    <a:pt x="1" y="199"/>
                  </a:cubicBezTo>
                  <a:lnTo>
                    <a:pt x="1" y="824"/>
                  </a:lnTo>
                  <a:cubicBezTo>
                    <a:pt x="1" y="934"/>
                    <a:pt x="90" y="1023"/>
                    <a:pt x="201" y="1023"/>
                  </a:cubicBezTo>
                  <a:lnTo>
                    <a:pt x="825" y="1023"/>
                  </a:lnTo>
                  <a:cubicBezTo>
                    <a:pt x="935" y="1023"/>
                    <a:pt x="1023" y="933"/>
                    <a:pt x="1023" y="824"/>
                  </a:cubicBezTo>
                  <a:lnTo>
                    <a:pt x="1023" y="199"/>
                  </a:lnTo>
                  <a:cubicBezTo>
                    <a:pt x="1023" y="90"/>
                    <a:pt x="935"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05;p61">
              <a:extLst>
                <a:ext uri="{FF2B5EF4-FFF2-40B4-BE49-F238E27FC236}">
                  <a16:creationId xmlns:a16="http://schemas.microsoft.com/office/drawing/2014/main" id="{CB73DCFC-6FCA-94F1-C251-9C797C8D5014}"/>
                </a:ext>
              </a:extLst>
            </p:cNvPr>
            <p:cNvSpPr/>
            <p:nvPr/>
          </p:nvSpPr>
          <p:spPr>
            <a:xfrm>
              <a:off x="2933900" y="2374600"/>
              <a:ext cx="25600" cy="25600"/>
            </a:xfrm>
            <a:custGeom>
              <a:avLst/>
              <a:gdLst/>
              <a:ahLst/>
              <a:cxnLst/>
              <a:rect l="l" t="t" r="r" b="b"/>
              <a:pathLst>
                <a:path w="1024" h="1024" extrusionOk="0">
                  <a:moveTo>
                    <a:pt x="201" y="1"/>
                  </a:moveTo>
                  <a:cubicBezTo>
                    <a:pt x="90" y="1"/>
                    <a:pt x="1" y="90"/>
                    <a:pt x="1" y="201"/>
                  </a:cubicBezTo>
                  <a:lnTo>
                    <a:pt x="1" y="824"/>
                  </a:lnTo>
                  <a:cubicBezTo>
                    <a:pt x="1" y="935"/>
                    <a:pt x="90" y="1023"/>
                    <a:pt x="201" y="1023"/>
                  </a:cubicBezTo>
                  <a:lnTo>
                    <a:pt x="825" y="1023"/>
                  </a:lnTo>
                  <a:cubicBezTo>
                    <a:pt x="935" y="1023"/>
                    <a:pt x="1023" y="935"/>
                    <a:pt x="1023" y="824"/>
                  </a:cubicBezTo>
                  <a:lnTo>
                    <a:pt x="1023" y="201"/>
                  </a:lnTo>
                  <a:cubicBezTo>
                    <a:pt x="1023" y="90"/>
                    <a:pt x="935"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06;p61">
              <a:extLst>
                <a:ext uri="{FF2B5EF4-FFF2-40B4-BE49-F238E27FC236}">
                  <a16:creationId xmlns:a16="http://schemas.microsoft.com/office/drawing/2014/main" id="{0ECCDDC5-49D8-9BB7-4616-8C93EB4065AE}"/>
                </a:ext>
              </a:extLst>
            </p:cNvPr>
            <p:cNvSpPr/>
            <p:nvPr/>
          </p:nvSpPr>
          <p:spPr>
            <a:xfrm>
              <a:off x="2933900" y="2333100"/>
              <a:ext cx="25600" cy="25575"/>
            </a:xfrm>
            <a:custGeom>
              <a:avLst/>
              <a:gdLst/>
              <a:ahLst/>
              <a:cxnLst/>
              <a:rect l="l" t="t" r="r" b="b"/>
              <a:pathLst>
                <a:path w="1024" h="1023" extrusionOk="0">
                  <a:moveTo>
                    <a:pt x="201" y="0"/>
                  </a:moveTo>
                  <a:cubicBezTo>
                    <a:pt x="90" y="0"/>
                    <a:pt x="1" y="90"/>
                    <a:pt x="1" y="200"/>
                  </a:cubicBezTo>
                  <a:lnTo>
                    <a:pt x="1" y="824"/>
                  </a:lnTo>
                  <a:cubicBezTo>
                    <a:pt x="1" y="934"/>
                    <a:pt x="90" y="1023"/>
                    <a:pt x="201" y="1023"/>
                  </a:cubicBezTo>
                  <a:lnTo>
                    <a:pt x="825" y="1023"/>
                  </a:lnTo>
                  <a:cubicBezTo>
                    <a:pt x="935" y="1023"/>
                    <a:pt x="1023" y="934"/>
                    <a:pt x="1023" y="824"/>
                  </a:cubicBezTo>
                  <a:lnTo>
                    <a:pt x="1023" y="200"/>
                  </a:lnTo>
                  <a:cubicBezTo>
                    <a:pt x="1023" y="90"/>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07;p61">
              <a:extLst>
                <a:ext uri="{FF2B5EF4-FFF2-40B4-BE49-F238E27FC236}">
                  <a16:creationId xmlns:a16="http://schemas.microsoft.com/office/drawing/2014/main" id="{AA3D8F44-DD3D-7403-A1CE-2114A1FB6A03}"/>
                </a:ext>
              </a:extLst>
            </p:cNvPr>
            <p:cNvSpPr/>
            <p:nvPr/>
          </p:nvSpPr>
          <p:spPr>
            <a:xfrm>
              <a:off x="2933900" y="2291600"/>
              <a:ext cx="25600" cy="25575"/>
            </a:xfrm>
            <a:custGeom>
              <a:avLst/>
              <a:gdLst/>
              <a:ahLst/>
              <a:cxnLst/>
              <a:rect l="l" t="t" r="r" b="b"/>
              <a:pathLst>
                <a:path w="1024" h="1023" extrusionOk="0">
                  <a:moveTo>
                    <a:pt x="201" y="0"/>
                  </a:moveTo>
                  <a:cubicBezTo>
                    <a:pt x="90" y="0"/>
                    <a:pt x="1" y="89"/>
                    <a:pt x="1" y="199"/>
                  </a:cubicBezTo>
                  <a:lnTo>
                    <a:pt x="1" y="823"/>
                  </a:lnTo>
                  <a:cubicBezTo>
                    <a:pt x="1" y="934"/>
                    <a:pt x="90" y="1023"/>
                    <a:pt x="201" y="1023"/>
                  </a:cubicBezTo>
                  <a:lnTo>
                    <a:pt x="825" y="1023"/>
                  </a:lnTo>
                  <a:cubicBezTo>
                    <a:pt x="935" y="1023"/>
                    <a:pt x="1023" y="934"/>
                    <a:pt x="1023" y="823"/>
                  </a:cubicBezTo>
                  <a:lnTo>
                    <a:pt x="1023" y="199"/>
                  </a:lnTo>
                  <a:cubicBezTo>
                    <a:pt x="1023" y="89"/>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08;p61">
              <a:extLst>
                <a:ext uri="{FF2B5EF4-FFF2-40B4-BE49-F238E27FC236}">
                  <a16:creationId xmlns:a16="http://schemas.microsoft.com/office/drawing/2014/main" id="{AD1BFEC5-77CD-A021-153D-48818CC95FA4}"/>
                </a:ext>
              </a:extLst>
            </p:cNvPr>
            <p:cNvSpPr/>
            <p:nvPr/>
          </p:nvSpPr>
          <p:spPr>
            <a:xfrm>
              <a:off x="2933900" y="2250075"/>
              <a:ext cx="25600" cy="25600"/>
            </a:xfrm>
            <a:custGeom>
              <a:avLst/>
              <a:gdLst/>
              <a:ahLst/>
              <a:cxnLst/>
              <a:rect l="l" t="t" r="r" b="b"/>
              <a:pathLst>
                <a:path w="1024" h="1024" extrusionOk="0">
                  <a:moveTo>
                    <a:pt x="201" y="0"/>
                  </a:moveTo>
                  <a:cubicBezTo>
                    <a:pt x="90" y="0"/>
                    <a:pt x="1" y="89"/>
                    <a:pt x="1" y="200"/>
                  </a:cubicBezTo>
                  <a:lnTo>
                    <a:pt x="1" y="825"/>
                  </a:lnTo>
                  <a:cubicBezTo>
                    <a:pt x="1" y="934"/>
                    <a:pt x="90" y="1023"/>
                    <a:pt x="201" y="1023"/>
                  </a:cubicBezTo>
                  <a:lnTo>
                    <a:pt x="825" y="1023"/>
                  </a:lnTo>
                  <a:cubicBezTo>
                    <a:pt x="935" y="1023"/>
                    <a:pt x="1023" y="934"/>
                    <a:pt x="1023" y="825"/>
                  </a:cubicBezTo>
                  <a:lnTo>
                    <a:pt x="1023" y="200"/>
                  </a:lnTo>
                  <a:cubicBezTo>
                    <a:pt x="1023" y="89"/>
                    <a:pt x="935"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09;p61">
              <a:extLst>
                <a:ext uri="{FF2B5EF4-FFF2-40B4-BE49-F238E27FC236}">
                  <a16:creationId xmlns:a16="http://schemas.microsoft.com/office/drawing/2014/main" id="{4B20B1AA-7DDF-2FBC-F11A-706EE129728E}"/>
                </a:ext>
              </a:extLst>
            </p:cNvPr>
            <p:cNvSpPr/>
            <p:nvPr/>
          </p:nvSpPr>
          <p:spPr>
            <a:xfrm>
              <a:off x="2974775" y="2416125"/>
              <a:ext cx="25575" cy="25600"/>
            </a:xfrm>
            <a:custGeom>
              <a:avLst/>
              <a:gdLst/>
              <a:ahLst/>
              <a:cxnLst/>
              <a:rect l="l" t="t" r="r" b="b"/>
              <a:pathLst>
                <a:path w="1023" h="1024" extrusionOk="0">
                  <a:moveTo>
                    <a:pt x="200" y="1"/>
                  </a:moveTo>
                  <a:cubicBezTo>
                    <a:pt x="90" y="1"/>
                    <a:pt x="0" y="90"/>
                    <a:pt x="0" y="199"/>
                  </a:cubicBezTo>
                  <a:lnTo>
                    <a:pt x="0" y="824"/>
                  </a:lnTo>
                  <a:cubicBezTo>
                    <a:pt x="0" y="934"/>
                    <a:pt x="90" y="1023"/>
                    <a:pt x="200" y="1023"/>
                  </a:cubicBezTo>
                  <a:lnTo>
                    <a:pt x="824" y="1023"/>
                  </a:lnTo>
                  <a:cubicBezTo>
                    <a:pt x="934" y="1023"/>
                    <a:pt x="1023" y="933"/>
                    <a:pt x="1023" y="824"/>
                  </a:cubicBezTo>
                  <a:lnTo>
                    <a:pt x="1023" y="199"/>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10;p61">
              <a:extLst>
                <a:ext uri="{FF2B5EF4-FFF2-40B4-BE49-F238E27FC236}">
                  <a16:creationId xmlns:a16="http://schemas.microsoft.com/office/drawing/2014/main" id="{2EB12C12-388A-FBE4-666D-79FCF09E3965}"/>
                </a:ext>
              </a:extLst>
            </p:cNvPr>
            <p:cNvSpPr/>
            <p:nvPr/>
          </p:nvSpPr>
          <p:spPr>
            <a:xfrm>
              <a:off x="2974775" y="2374600"/>
              <a:ext cx="25575" cy="25600"/>
            </a:xfrm>
            <a:custGeom>
              <a:avLst/>
              <a:gdLst/>
              <a:ahLst/>
              <a:cxnLst/>
              <a:rect l="l" t="t" r="r" b="b"/>
              <a:pathLst>
                <a:path w="1023" h="1024" extrusionOk="0">
                  <a:moveTo>
                    <a:pt x="200" y="1"/>
                  </a:moveTo>
                  <a:cubicBezTo>
                    <a:pt x="90" y="1"/>
                    <a:pt x="0" y="90"/>
                    <a:pt x="0" y="201"/>
                  </a:cubicBezTo>
                  <a:lnTo>
                    <a:pt x="0" y="824"/>
                  </a:lnTo>
                  <a:cubicBezTo>
                    <a:pt x="0" y="935"/>
                    <a:pt x="90" y="1023"/>
                    <a:pt x="200" y="1023"/>
                  </a:cubicBezTo>
                  <a:lnTo>
                    <a:pt x="824" y="1023"/>
                  </a:lnTo>
                  <a:cubicBezTo>
                    <a:pt x="934" y="1023"/>
                    <a:pt x="1023" y="935"/>
                    <a:pt x="1023" y="824"/>
                  </a:cubicBezTo>
                  <a:lnTo>
                    <a:pt x="1023" y="201"/>
                  </a:lnTo>
                  <a:cubicBezTo>
                    <a:pt x="1023" y="90"/>
                    <a:pt x="934"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11;p61">
              <a:extLst>
                <a:ext uri="{FF2B5EF4-FFF2-40B4-BE49-F238E27FC236}">
                  <a16:creationId xmlns:a16="http://schemas.microsoft.com/office/drawing/2014/main" id="{CE489998-7819-ECFB-5AD8-6D35C63D761C}"/>
                </a:ext>
              </a:extLst>
            </p:cNvPr>
            <p:cNvSpPr/>
            <p:nvPr/>
          </p:nvSpPr>
          <p:spPr>
            <a:xfrm>
              <a:off x="2974775" y="2333100"/>
              <a:ext cx="25575" cy="25575"/>
            </a:xfrm>
            <a:custGeom>
              <a:avLst/>
              <a:gdLst/>
              <a:ahLst/>
              <a:cxnLst/>
              <a:rect l="l" t="t" r="r" b="b"/>
              <a:pathLst>
                <a:path w="1023" h="1023" extrusionOk="0">
                  <a:moveTo>
                    <a:pt x="200" y="0"/>
                  </a:moveTo>
                  <a:cubicBezTo>
                    <a:pt x="90" y="0"/>
                    <a:pt x="0" y="90"/>
                    <a:pt x="0" y="200"/>
                  </a:cubicBezTo>
                  <a:lnTo>
                    <a:pt x="0" y="824"/>
                  </a:lnTo>
                  <a:cubicBezTo>
                    <a:pt x="0" y="934"/>
                    <a:pt x="90" y="1023"/>
                    <a:pt x="200" y="1023"/>
                  </a:cubicBezTo>
                  <a:lnTo>
                    <a:pt x="824" y="1023"/>
                  </a:lnTo>
                  <a:cubicBezTo>
                    <a:pt x="934" y="1023"/>
                    <a:pt x="1023" y="934"/>
                    <a:pt x="1023" y="824"/>
                  </a:cubicBezTo>
                  <a:lnTo>
                    <a:pt x="1023" y="200"/>
                  </a:lnTo>
                  <a:cubicBezTo>
                    <a:pt x="1023" y="90"/>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12;p61">
              <a:extLst>
                <a:ext uri="{FF2B5EF4-FFF2-40B4-BE49-F238E27FC236}">
                  <a16:creationId xmlns:a16="http://schemas.microsoft.com/office/drawing/2014/main" id="{D87A2E9E-5D2B-B0F5-3588-52817AD7EBF3}"/>
                </a:ext>
              </a:extLst>
            </p:cNvPr>
            <p:cNvSpPr/>
            <p:nvPr/>
          </p:nvSpPr>
          <p:spPr>
            <a:xfrm>
              <a:off x="2974775" y="2291600"/>
              <a:ext cx="25575" cy="25575"/>
            </a:xfrm>
            <a:custGeom>
              <a:avLst/>
              <a:gdLst/>
              <a:ahLst/>
              <a:cxnLst/>
              <a:rect l="l" t="t" r="r" b="b"/>
              <a:pathLst>
                <a:path w="1023" h="1023" extrusionOk="0">
                  <a:moveTo>
                    <a:pt x="200" y="0"/>
                  </a:moveTo>
                  <a:cubicBezTo>
                    <a:pt x="90" y="0"/>
                    <a:pt x="0" y="89"/>
                    <a:pt x="0" y="199"/>
                  </a:cubicBezTo>
                  <a:lnTo>
                    <a:pt x="0" y="823"/>
                  </a:lnTo>
                  <a:cubicBezTo>
                    <a:pt x="0" y="934"/>
                    <a:pt x="90" y="1023"/>
                    <a:pt x="200" y="1023"/>
                  </a:cubicBezTo>
                  <a:lnTo>
                    <a:pt x="824" y="1023"/>
                  </a:lnTo>
                  <a:cubicBezTo>
                    <a:pt x="934" y="1023"/>
                    <a:pt x="1023" y="934"/>
                    <a:pt x="1023" y="823"/>
                  </a:cubicBezTo>
                  <a:lnTo>
                    <a:pt x="1023" y="199"/>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13;p61">
              <a:extLst>
                <a:ext uri="{FF2B5EF4-FFF2-40B4-BE49-F238E27FC236}">
                  <a16:creationId xmlns:a16="http://schemas.microsoft.com/office/drawing/2014/main" id="{75DFA04B-5817-099E-62BB-954E1A6171ED}"/>
                </a:ext>
              </a:extLst>
            </p:cNvPr>
            <p:cNvSpPr/>
            <p:nvPr/>
          </p:nvSpPr>
          <p:spPr>
            <a:xfrm>
              <a:off x="2974775" y="2250075"/>
              <a:ext cx="25575" cy="25600"/>
            </a:xfrm>
            <a:custGeom>
              <a:avLst/>
              <a:gdLst/>
              <a:ahLst/>
              <a:cxnLst/>
              <a:rect l="l" t="t" r="r" b="b"/>
              <a:pathLst>
                <a:path w="1023" h="1024" extrusionOk="0">
                  <a:moveTo>
                    <a:pt x="200" y="0"/>
                  </a:moveTo>
                  <a:cubicBezTo>
                    <a:pt x="90" y="0"/>
                    <a:pt x="0" y="89"/>
                    <a:pt x="0" y="200"/>
                  </a:cubicBezTo>
                  <a:lnTo>
                    <a:pt x="0" y="825"/>
                  </a:lnTo>
                  <a:cubicBezTo>
                    <a:pt x="0" y="934"/>
                    <a:pt x="90" y="1023"/>
                    <a:pt x="200" y="1023"/>
                  </a:cubicBezTo>
                  <a:lnTo>
                    <a:pt x="824" y="1023"/>
                  </a:lnTo>
                  <a:cubicBezTo>
                    <a:pt x="934" y="1023"/>
                    <a:pt x="1023" y="934"/>
                    <a:pt x="1023" y="825"/>
                  </a:cubicBezTo>
                  <a:lnTo>
                    <a:pt x="1023" y="200"/>
                  </a:lnTo>
                  <a:cubicBezTo>
                    <a:pt x="1023" y="89"/>
                    <a:pt x="934"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14;p61">
              <a:extLst>
                <a:ext uri="{FF2B5EF4-FFF2-40B4-BE49-F238E27FC236}">
                  <a16:creationId xmlns:a16="http://schemas.microsoft.com/office/drawing/2014/main" id="{15D5E83A-E436-046F-F535-B1F8D86DA54C}"/>
                </a:ext>
              </a:extLst>
            </p:cNvPr>
            <p:cNvSpPr/>
            <p:nvPr/>
          </p:nvSpPr>
          <p:spPr>
            <a:xfrm>
              <a:off x="3015625" y="2416125"/>
              <a:ext cx="25625" cy="25600"/>
            </a:xfrm>
            <a:custGeom>
              <a:avLst/>
              <a:gdLst/>
              <a:ahLst/>
              <a:cxnLst/>
              <a:rect l="l" t="t" r="r" b="b"/>
              <a:pathLst>
                <a:path w="1025" h="1024" extrusionOk="0">
                  <a:moveTo>
                    <a:pt x="200" y="1"/>
                  </a:moveTo>
                  <a:cubicBezTo>
                    <a:pt x="90" y="1"/>
                    <a:pt x="0" y="90"/>
                    <a:pt x="0" y="199"/>
                  </a:cubicBezTo>
                  <a:lnTo>
                    <a:pt x="0" y="824"/>
                  </a:lnTo>
                  <a:cubicBezTo>
                    <a:pt x="0" y="934"/>
                    <a:pt x="90" y="1023"/>
                    <a:pt x="200" y="1023"/>
                  </a:cubicBezTo>
                  <a:lnTo>
                    <a:pt x="825" y="1023"/>
                  </a:lnTo>
                  <a:cubicBezTo>
                    <a:pt x="934" y="1023"/>
                    <a:pt x="1024" y="933"/>
                    <a:pt x="1024" y="824"/>
                  </a:cubicBezTo>
                  <a:lnTo>
                    <a:pt x="1024" y="199"/>
                  </a:lnTo>
                  <a:cubicBezTo>
                    <a:pt x="1024"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15;p61">
              <a:extLst>
                <a:ext uri="{FF2B5EF4-FFF2-40B4-BE49-F238E27FC236}">
                  <a16:creationId xmlns:a16="http://schemas.microsoft.com/office/drawing/2014/main" id="{25B8FBFA-B4A3-2CC2-91D3-C8F7E39219D3}"/>
                </a:ext>
              </a:extLst>
            </p:cNvPr>
            <p:cNvSpPr/>
            <p:nvPr/>
          </p:nvSpPr>
          <p:spPr>
            <a:xfrm>
              <a:off x="3015625" y="2374600"/>
              <a:ext cx="25625" cy="25600"/>
            </a:xfrm>
            <a:custGeom>
              <a:avLst/>
              <a:gdLst/>
              <a:ahLst/>
              <a:cxnLst/>
              <a:rect l="l" t="t" r="r" b="b"/>
              <a:pathLst>
                <a:path w="1025" h="1024" extrusionOk="0">
                  <a:moveTo>
                    <a:pt x="200" y="1"/>
                  </a:moveTo>
                  <a:cubicBezTo>
                    <a:pt x="90" y="1"/>
                    <a:pt x="0" y="90"/>
                    <a:pt x="0" y="201"/>
                  </a:cubicBezTo>
                  <a:lnTo>
                    <a:pt x="0" y="824"/>
                  </a:lnTo>
                  <a:cubicBezTo>
                    <a:pt x="0" y="935"/>
                    <a:pt x="90" y="1023"/>
                    <a:pt x="200" y="1023"/>
                  </a:cubicBezTo>
                  <a:lnTo>
                    <a:pt x="825" y="1023"/>
                  </a:lnTo>
                  <a:cubicBezTo>
                    <a:pt x="934" y="1023"/>
                    <a:pt x="1024" y="935"/>
                    <a:pt x="1024" y="824"/>
                  </a:cubicBezTo>
                  <a:lnTo>
                    <a:pt x="1024" y="201"/>
                  </a:lnTo>
                  <a:cubicBezTo>
                    <a:pt x="1024" y="90"/>
                    <a:pt x="934"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16;p61">
              <a:extLst>
                <a:ext uri="{FF2B5EF4-FFF2-40B4-BE49-F238E27FC236}">
                  <a16:creationId xmlns:a16="http://schemas.microsoft.com/office/drawing/2014/main" id="{BBC8DA7A-3415-CEE0-6449-EF6AE77A8919}"/>
                </a:ext>
              </a:extLst>
            </p:cNvPr>
            <p:cNvSpPr/>
            <p:nvPr/>
          </p:nvSpPr>
          <p:spPr>
            <a:xfrm>
              <a:off x="3015625" y="2333100"/>
              <a:ext cx="25625" cy="25575"/>
            </a:xfrm>
            <a:custGeom>
              <a:avLst/>
              <a:gdLst/>
              <a:ahLst/>
              <a:cxnLst/>
              <a:rect l="l" t="t" r="r" b="b"/>
              <a:pathLst>
                <a:path w="1025" h="1023" extrusionOk="0">
                  <a:moveTo>
                    <a:pt x="200" y="0"/>
                  </a:moveTo>
                  <a:cubicBezTo>
                    <a:pt x="90" y="0"/>
                    <a:pt x="0" y="90"/>
                    <a:pt x="0" y="200"/>
                  </a:cubicBezTo>
                  <a:lnTo>
                    <a:pt x="0" y="824"/>
                  </a:lnTo>
                  <a:cubicBezTo>
                    <a:pt x="0" y="934"/>
                    <a:pt x="90" y="1023"/>
                    <a:pt x="200" y="1023"/>
                  </a:cubicBezTo>
                  <a:lnTo>
                    <a:pt x="825" y="1023"/>
                  </a:lnTo>
                  <a:cubicBezTo>
                    <a:pt x="934" y="1023"/>
                    <a:pt x="1024" y="934"/>
                    <a:pt x="1024" y="824"/>
                  </a:cubicBezTo>
                  <a:lnTo>
                    <a:pt x="1024" y="200"/>
                  </a:lnTo>
                  <a:cubicBezTo>
                    <a:pt x="1024" y="90"/>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17;p61">
              <a:extLst>
                <a:ext uri="{FF2B5EF4-FFF2-40B4-BE49-F238E27FC236}">
                  <a16:creationId xmlns:a16="http://schemas.microsoft.com/office/drawing/2014/main" id="{F2C7F250-9F69-BFC1-F42B-21A3B2E35F9B}"/>
                </a:ext>
              </a:extLst>
            </p:cNvPr>
            <p:cNvSpPr/>
            <p:nvPr/>
          </p:nvSpPr>
          <p:spPr>
            <a:xfrm>
              <a:off x="3015625" y="2291600"/>
              <a:ext cx="25625" cy="25575"/>
            </a:xfrm>
            <a:custGeom>
              <a:avLst/>
              <a:gdLst/>
              <a:ahLst/>
              <a:cxnLst/>
              <a:rect l="l" t="t" r="r" b="b"/>
              <a:pathLst>
                <a:path w="1025" h="1023" extrusionOk="0">
                  <a:moveTo>
                    <a:pt x="200" y="0"/>
                  </a:moveTo>
                  <a:cubicBezTo>
                    <a:pt x="90" y="0"/>
                    <a:pt x="0" y="89"/>
                    <a:pt x="0" y="199"/>
                  </a:cubicBezTo>
                  <a:lnTo>
                    <a:pt x="0" y="823"/>
                  </a:lnTo>
                  <a:cubicBezTo>
                    <a:pt x="0" y="934"/>
                    <a:pt x="90" y="1023"/>
                    <a:pt x="200" y="1023"/>
                  </a:cubicBezTo>
                  <a:lnTo>
                    <a:pt x="825" y="1023"/>
                  </a:lnTo>
                  <a:cubicBezTo>
                    <a:pt x="934" y="1023"/>
                    <a:pt x="1024" y="934"/>
                    <a:pt x="1024" y="823"/>
                  </a:cubicBezTo>
                  <a:lnTo>
                    <a:pt x="1024" y="199"/>
                  </a:lnTo>
                  <a:cubicBezTo>
                    <a:pt x="1024"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8;p61">
              <a:extLst>
                <a:ext uri="{FF2B5EF4-FFF2-40B4-BE49-F238E27FC236}">
                  <a16:creationId xmlns:a16="http://schemas.microsoft.com/office/drawing/2014/main" id="{8A952918-69DE-2DEB-7E91-58DA719867B6}"/>
                </a:ext>
              </a:extLst>
            </p:cNvPr>
            <p:cNvSpPr/>
            <p:nvPr/>
          </p:nvSpPr>
          <p:spPr>
            <a:xfrm>
              <a:off x="3015625" y="2250075"/>
              <a:ext cx="25625" cy="25600"/>
            </a:xfrm>
            <a:custGeom>
              <a:avLst/>
              <a:gdLst/>
              <a:ahLst/>
              <a:cxnLst/>
              <a:rect l="l" t="t" r="r" b="b"/>
              <a:pathLst>
                <a:path w="1025" h="1024" extrusionOk="0">
                  <a:moveTo>
                    <a:pt x="200" y="0"/>
                  </a:moveTo>
                  <a:cubicBezTo>
                    <a:pt x="90" y="0"/>
                    <a:pt x="0" y="89"/>
                    <a:pt x="0" y="200"/>
                  </a:cubicBezTo>
                  <a:lnTo>
                    <a:pt x="0" y="825"/>
                  </a:lnTo>
                  <a:cubicBezTo>
                    <a:pt x="0" y="934"/>
                    <a:pt x="90" y="1023"/>
                    <a:pt x="200" y="1023"/>
                  </a:cubicBezTo>
                  <a:lnTo>
                    <a:pt x="825" y="1023"/>
                  </a:lnTo>
                  <a:cubicBezTo>
                    <a:pt x="934" y="1023"/>
                    <a:pt x="1024" y="934"/>
                    <a:pt x="1024" y="825"/>
                  </a:cubicBezTo>
                  <a:lnTo>
                    <a:pt x="1024" y="200"/>
                  </a:lnTo>
                  <a:cubicBezTo>
                    <a:pt x="1024" y="89"/>
                    <a:pt x="934"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19;p61">
              <a:extLst>
                <a:ext uri="{FF2B5EF4-FFF2-40B4-BE49-F238E27FC236}">
                  <a16:creationId xmlns:a16="http://schemas.microsoft.com/office/drawing/2014/main" id="{8615CDE4-383D-B20C-CE98-11123A2B730E}"/>
                </a:ext>
              </a:extLst>
            </p:cNvPr>
            <p:cNvSpPr/>
            <p:nvPr/>
          </p:nvSpPr>
          <p:spPr>
            <a:xfrm>
              <a:off x="1375275" y="2270600"/>
              <a:ext cx="16525" cy="16525"/>
            </a:xfrm>
            <a:custGeom>
              <a:avLst/>
              <a:gdLst/>
              <a:ahLst/>
              <a:cxnLst/>
              <a:rect l="l" t="t" r="r" b="b"/>
              <a:pathLst>
                <a:path w="661" h="661" extrusionOk="0">
                  <a:moveTo>
                    <a:pt x="130" y="0"/>
                  </a:moveTo>
                  <a:cubicBezTo>
                    <a:pt x="58" y="0"/>
                    <a:pt x="1" y="58"/>
                    <a:pt x="1" y="128"/>
                  </a:cubicBezTo>
                  <a:lnTo>
                    <a:pt x="1" y="531"/>
                  </a:lnTo>
                  <a:cubicBezTo>
                    <a:pt x="1" y="603"/>
                    <a:pt x="58" y="660"/>
                    <a:pt x="130" y="660"/>
                  </a:cubicBezTo>
                  <a:lnTo>
                    <a:pt x="532" y="660"/>
                  </a:lnTo>
                  <a:cubicBezTo>
                    <a:pt x="603" y="660"/>
                    <a:pt x="661" y="603"/>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20;p61">
              <a:extLst>
                <a:ext uri="{FF2B5EF4-FFF2-40B4-BE49-F238E27FC236}">
                  <a16:creationId xmlns:a16="http://schemas.microsoft.com/office/drawing/2014/main" id="{53A5B959-0982-7838-A5FE-8DD1D0347134}"/>
                </a:ext>
              </a:extLst>
            </p:cNvPr>
            <p:cNvSpPr/>
            <p:nvPr/>
          </p:nvSpPr>
          <p:spPr>
            <a:xfrm>
              <a:off x="1375275" y="2318325"/>
              <a:ext cx="16525" cy="16525"/>
            </a:xfrm>
            <a:custGeom>
              <a:avLst/>
              <a:gdLst/>
              <a:ahLst/>
              <a:cxnLst/>
              <a:rect l="l" t="t" r="r" b="b"/>
              <a:pathLst>
                <a:path w="661" h="661" extrusionOk="0">
                  <a:moveTo>
                    <a:pt x="130" y="0"/>
                  </a:moveTo>
                  <a:cubicBezTo>
                    <a:pt x="58" y="0"/>
                    <a:pt x="1" y="58"/>
                    <a:pt x="1" y="129"/>
                  </a:cubicBezTo>
                  <a:lnTo>
                    <a:pt x="1" y="532"/>
                  </a:lnTo>
                  <a:cubicBezTo>
                    <a:pt x="1" y="603"/>
                    <a:pt x="58" y="660"/>
                    <a:pt x="130" y="660"/>
                  </a:cubicBezTo>
                  <a:lnTo>
                    <a:pt x="532" y="660"/>
                  </a:lnTo>
                  <a:cubicBezTo>
                    <a:pt x="603" y="660"/>
                    <a:pt x="661" y="603"/>
                    <a:pt x="661" y="532"/>
                  </a:cubicBezTo>
                  <a:lnTo>
                    <a:pt x="661" y="129"/>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21;p61">
              <a:extLst>
                <a:ext uri="{FF2B5EF4-FFF2-40B4-BE49-F238E27FC236}">
                  <a16:creationId xmlns:a16="http://schemas.microsoft.com/office/drawing/2014/main" id="{908189B2-8C3B-C5DB-DF49-6B3C020F04EE}"/>
                </a:ext>
              </a:extLst>
            </p:cNvPr>
            <p:cNvSpPr/>
            <p:nvPr/>
          </p:nvSpPr>
          <p:spPr>
            <a:xfrm>
              <a:off x="1375275" y="2368125"/>
              <a:ext cx="16525" cy="16500"/>
            </a:xfrm>
            <a:custGeom>
              <a:avLst/>
              <a:gdLst/>
              <a:ahLst/>
              <a:cxnLst/>
              <a:rect l="l" t="t" r="r" b="b"/>
              <a:pathLst>
                <a:path w="661" h="660" extrusionOk="0">
                  <a:moveTo>
                    <a:pt x="130" y="0"/>
                  </a:moveTo>
                  <a:cubicBezTo>
                    <a:pt x="58" y="0"/>
                    <a:pt x="1" y="58"/>
                    <a:pt x="1" y="128"/>
                  </a:cubicBezTo>
                  <a:lnTo>
                    <a:pt x="1" y="531"/>
                  </a:lnTo>
                  <a:cubicBezTo>
                    <a:pt x="1" y="603"/>
                    <a:pt x="58" y="659"/>
                    <a:pt x="130" y="659"/>
                  </a:cubicBezTo>
                  <a:lnTo>
                    <a:pt x="532" y="659"/>
                  </a:lnTo>
                  <a:cubicBezTo>
                    <a:pt x="603" y="659"/>
                    <a:pt x="661" y="603"/>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22;p61">
              <a:extLst>
                <a:ext uri="{FF2B5EF4-FFF2-40B4-BE49-F238E27FC236}">
                  <a16:creationId xmlns:a16="http://schemas.microsoft.com/office/drawing/2014/main" id="{70B32A23-A77A-F654-4E02-52C56B1C6B9B}"/>
                </a:ext>
              </a:extLst>
            </p:cNvPr>
            <p:cNvSpPr/>
            <p:nvPr/>
          </p:nvSpPr>
          <p:spPr>
            <a:xfrm>
              <a:off x="1375275" y="2416125"/>
              <a:ext cx="16525" cy="16500"/>
            </a:xfrm>
            <a:custGeom>
              <a:avLst/>
              <a:gdLst/>
              <a:ahLst/>
              <a:cxnLst/>
              <a:rect l="l" t="t" r="r" b="b"/>
              <a:pathLst>
                <a:path w="661" h="660" extrusionOk="0">
                  <a:moveTo>
                    <a:pt x="130" y="1"/>
                  </a:moveTo>
                  <a:cubicBezTo>
                    <a:pt x="58" y="1"/>
                    <a:pt x="1" y="57"/>
                    <a:pt x="1" y="129"/>
                  </a:cubicBezTo>
                  <a:lnTo>
                    <a:pt x="1" y="532"/>
                  </a:lnTo>
                  <a:cubicBezTo>
                    <a:pt x="1" y="602"/>
                    <a:pt x="58" y="660"/>
                    <a:pt x="130" y="660"/>
                  </a:cubicBezTo>
                  <a:lnTo>
                    <a:pt x="532" y="660"/>
                  </a:lnTo>
                  <a:cubicBezTo>
                    <a:pt x="603" y="660"/>
                    <a:pt x="661" y="602"/>
                    <a:pt x="661" y="532"/>
                  </a:cubicBezTo>
                  <a:lnTo>
                    <a:pt x="661" y="129"/>
                  </a:lnTo>
                  <a:cubicBezTo>
                    <a:pt x="661" y="57"/>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23;p61">
              <a:extLst>
                <a:ext uri="{FF2B5EF4-FFF2-40B4-BE49-F238E27FC236}">
                  <a16:creationId xmlns:a16="http://schemas.microsoft.com/office/drawing/2014/main" id="{59EB0D6C-E6CF-074F-2F83-5A91B36296F9}"/>
                </a:ext>
              </a:extLst>
            </p:cNvPr>
            <p:cNvSpPr/>
            <p:nvPr/>
          </p:nvSpPr>
          <p:spPr>
            <a:xfrm>
              <a:off x="1418450" y="2270600"/>
              <a:ext cx="16525" cy="16525"/>
            </a:xfrm>
            <a:custGeom>
              <a:avLst/>
              <a:gdLst/>
              <a:ahLst/>
              <a:cxnLst/>
              <a:rect l="l" t="t" r="r" b="b"/>
              <a:pathLst>
                <a:path w="661" h="661" extrusionOk="0">
                  <a:moveTo>
                    <a:pt x="130" y="0"/>
                  </a:moveTo>
                  <a:cubicBezTo>
                    <a:pt x="58" y="0"/>
                    <a:pt x="0" y="58"/>
                    <a:pt x="0" y="128"/>
                  </a:cubicBezTo>
                  <a:lnTo>
                    <a:pt x="0" y="531"/>
                  </a:lnTo>
                  <a:cubicBezTo>
                    <a:pt x="0" y="603"/>
                    <a:pt x="58" y="660"/>
                    <a:pt x="130" y="660"/>
                  </a:cubicBezTo>
                  <a:lnTo>
                    <a:pt x="532" y="660"/>
                  </a:lnTo>
                  <a:cubicBezTo>
                    <a:pt x="603" y="660"/>
                    <a:pt x="660" y="603"/>
                    <a:pt x="660" y="531"/>
                  </a:cubicBezTo>
                  <a:lnTo>
                    <a:pt x="660" y="128"/>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24;p61">
              <a:extLst>
                <a:ext uri="{FF2B5EF4-FFF2-40B4-BE49-F238E27FC236}">
                  <a16:creationId xmlns:a16="http://schemas.microsoft.com/office/drawing/2014/main" id="{24A24E1D-5A96-8A34-6FEE-6886C7FE2C0E}"/>
                </a:ext>
              </a:extLst>
            </p:cNvPr>
            <p:cNvSpPr/>
            <p:nvPr/>
          </p:nvSpPr>
          <p:spPr>
            <a:xfrm>
              <a:off x="1418450" y="2318325"/>
              <a:ext cx="16525" cy="16525"/>
            </a:xfrm>
            <a:custGeom>
              <a:avLst/>
              <a:gdLst/>
              <a:ahLst/>
              <a:cxnLst/>
              <a:rect l="l" t="t" r="r" b="b"/>
              <a:pathLst>
                <a:path w="661" h="661" extrusionOk="0">
                  <a:moveTo>
                    <a:pt x="130" y="0"/>
                  </a:moveTo>
                  <a:cubicBezTo>
                    <a:pt x="58" y="0"/>
                    <a:pt x="0" y="58"/>
                    <a:pt x="0" y="129"/>
                  </a:cubicBezTo>
                  <a:lnTo>
                    <a:pt x="0" y="532"/>
                  </a:lnTo>
                  <a:cubicBezTo>
                    <a:pt x="0" y="603"/>
                    <a:pt x="58" y="660"/>
                    <a:pt x="130" y="660"/>
                  </a:cubicBezTo>
                  <a:lnTo>
                    <a:pt x="532" y="660"/>
                  </a:lnTo>
                  <a:cubicBezTo>
                    <a:pt x="603" y="660"/>
                    <a:pt x="660" y="603"/>
                    <a:pt x="660" y="532"/>
                  </a:cubicBezTo>
                  <a:lnTo>
                    <a:pt x="660" y="129"/>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25;p61">
              <a:extLst>
                <a:ext uri="{FF2B5EF4-FFF2-40B4-BE49-F238E27FC236}">
                  <a16:creationId xmlns:a16="http://schemas.microsoft.com/office/drawing/2014/main" id="{24FB22AD-6148-20B8-6661-75159431CBF2}"/>
                </a:ext>
              </a:extLst>
            </p:cNvPr>
            <p:cNvSpPr/>
            <p:nvPr/>
          </p:nvSpPr>
          <p:spPr>
            <a:xfrm>
              <a:off x="1418450" y="2368125"/>
              <a:ext cx="16525" cy="16500"/>
            </a:xfrm>
            <a:custGeom>
              <a:avLst/>
              <a:gdLst/>
              <a:ahLst/>
              <a:cxnLst/>
              <a:rect l="l" t="t" r="r" b="b"/>
              <a:pathLst>
                <a:path w="661" h="660" extrusionOk="0">
                  <a:moveTo>
                    <a:pt x="130" y="0"/>
                  </a:moveTo>
                  <a:cubicBezTo>
                    <a:pt x="58" y="0"/>
                    <a:pt x="0" y="58"/>
                    <a:pt x="0" y="128"/>
                  </a:cubicBezTo>
                  <a:lnTo>
                    <a:pt x="0" y="531"/>
                  </a:lnTo>
                  <a:cubicBezTo>
                    <a:pt x="0" y="603"/>
                    <a:pt x="58" y="659"/>
                    <a:pt x="130" y="659"/>
                  </a:cubicBezTo>
                  <a:lnTo>
                    <a:pt x="532" y="659"/>
                  </a:lnTo>
                  <a:cubicBezTo>
                    <a:pt x="603" y="659"/>
                    <a:pt x="660" y="603"/>
                    <a:pt x="660" y="531"/>
                  </a:cubicBezTo>
                  <a:lnTo>
                    <a:pt x="660" y="128"/>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26;p61">
              <a:extLst>
                <a:ext uri="{FF2B5EF4-FFF2-40B4-BE49-F238E27FC236}">
                  <a16:creationId xmlns:a16="http://schemas.microsoft.com/office/drawing/2014/main" id="{DF929A14-EB86-8288-0D21-9BD03EA65A03}"/>
                </a:ext>
              </a:extLst>
            </p:cNvPr>
            <p:cNvSpPr/>
            <p:nvPr/>
          </p:nvSpPr>
          <p:spPr>
            <a:xfrm>
              <a:off x="1418450" y="2416125"/>
              <a:ext cx="16525" cy="16500"/>
            </a:xfrm>
            <a:custGeom>
              <a:avLst/>
              <a:gdLst/>
              <a:ahLst/>
              <a:cxnLst/>
              <a:rect l="l" t="t" r="r" b="b"/>
              <a:pathLst>
                <a:path w="661" h="660" extrusionOk="0">
                  <a:moveTo>
                    <a:pt x="130" y="1"/>
                  </a:moveTo>
                  <a:cubicBezTo>
                    <a:pt x="58" y="1"/>
                    <a:pt x="0" y="57"/>
                    <a:pt x="0" y="129"/>
                  </a:cubicBezTo>
                  <a:lnTo>
                    <a:pt x="0" y="532"/>
                  </a:lnTo>
                  <a:cubicBezTo>
                    <a:pt x="0" y="602"/>
                    <a:pt x="58" y="660"/>
                    <a:pt x="130" y="660"/>
                  </a:cubicBezTo>
                  <a:lnTo>
                    <a:pt x="532" y="660"/>
                  </a:lnTo>
                  <a:cubicBezTo>
                    <a:pt x="603" y="660"/>
                    <a:pt x="660" y="602"/>
                    <a:pt x="660" y="532"/>
                  </a:cubicBezTo>
                  <a:lnTo>
                    <a:pt x="660" y="129"/>
                  </a:lnTo>
                  <a:cubicBezTo>
                    <a:pt x="660" y="57"/>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427;p61">
              <a:extLst>
                <a:ext uri="{FF2B5EF4-FFF2-40B4-BE49-F238E27FC236}">
                  <a16:creationId xmlns:a16="http://schemas.microsoft.com/office/drawing/2014/main" id="{DEFD027D-D2AD-6B2E-3C4F-F1A2F4BBAE28}"/>
                </a:ext>
              </a:extLst>
            </p:cNvPr>
            <p:cNvSpPr/>
            <p:nvPr/>
          </p:nvSpPr>
          <p:spPr>
            <a:xfrm>
              <a:off x="1461650" y="2318325"/>
              <a:ext cx="16500" cy="16525"/>
            </a:xfrm>
            <a:custGeom>
              <a:avLst/>
              <a:gdLst/>
              <a:ahLst/>
              <a:cxnLst/>
              <a:rect l="l" t="t" r="r" b="b"/>
              <a:pathLst>
                <a:path w="660" h="661" extrusionOk="0">
                  <a:moveTo>
                    <a:pt x="128" y="0"/>
                  </a:moveTo>
                  <a:cubicBezTo>
                    <a:pt x="58" y="0"/>
                    <a:pt x="0" y="58"/>
                    <a:pt x="0" y="129"/>
                  </a:cubicBezTo>
                  <a:lnTo>
                    <a:pt x="0" y="532"/>
                  </a:lnTo>
                  <a:cubicBezTo>
                    <a:pt x="0" y="603"/>
                    <a:pt x="58" y="660"/>
                    <a:pt x="128" y="660"/>
                  </a:cubicBezTo>
                  <a:lnTo>
                    <a:pt x="531" y="660"/>
                  </a:lnTo>
                  <a:cubicBezTo>
                    <a:pt x="603" y="660"/>
                    <a:pt x="659" y="603"/>
                    <a:pt x="659" y="532"/>
                  </a:cubicBezTo>
                  <a:lnTo>
                    <a:pt x="659" y="129"/>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28;p61">
              <a:extLst>
                <a:ext uri="{FF2B5EF4-FFF2-40B4-BE49-F238E27FC236}">
                  <a16:creationId xmlns:a16="http://schemas.microsoft.com/office/drawing/2014/main" id="{41DAF01D-BA91-53B4-7697-DCA67FD25E3C}"/>
                </a:ext>
              </a:extLst>
            </p:cNvPr>
            <p:cNvSpPr/>
            <p:nvPr/>
          </p:nvSpPr>
          <p:spPr>
            <a:xfrm>
              <a:off x="1461650" y="2368125"/>
              <a:ext cx="16500" cy="16500"/>
            </a:xfrm>
            <a:custGeom>
              <a:avLst/>
              <a:gdLst/>
              <a:ahLst/>
              <a:cxnLst/>
              <a:rect l="l" t="t" r="r" b="b"/>
              <a:pathLst>
                <a:path w="660" h="660" extrusionOk="0">
                  <a:moveTo>
                    <a:pt x="128" y="0"/>
                  </a:moveTo>
                  <a:cubicBezTo>
                    <a:pt x="58" y="0"/>
                    <a:pt x="0" y="58"/>
                    <a:pt x="0" y="128"/>
                  </a:cubicBezTo>
                  <a:lnTo>
                    <a:pt x="0" y="531"/>
                  </a:lnTo>
                  <a:cubicBezTo>
                    <a:pt x="0" y="603"/>
                    <a:pt x="58" y="659"/>
                    <a:pt x="128" y="659"/>
                  </a:cubicBezTo>
                  <a:lnTo>
                    <a:pt x="531" y="659"/>
                  </a:lnTo>
                  <a:cubicBezTo>
                    <a:pt x="603" y="659"/>
                    <a:pt x="659" y="603"/>
                    <a:pt x="659" y="531"/>
                  </a:cubicBezTo>
                  <a:lnTo>
                    <a:pt x="659" y="128"/>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429;p61">
              <a:extLst>
                <a:ext uri="{FF2B5EF4-FFF2-40B4-BE49-F238E27FC236}">
                  <a16:creationId xmlns:a16="http://schemas.microsoft.com/office/drawing/2014/main" id="{5C644017-0D61-FDF1-643A-73D0131D0E5A}"/>
                </a:ext>
              </a:extLst>
            </p:cNvPr>
            <p:cNvSpPr/>
            <p:nvPr/>
          </p:nvSpPr>
          <p:spPr>
            <a:xfrm>
              <a:off x="1461650" y="2416125"/>
              <a:ext cx="16500" cy="16500"/>
            </a:xfrm>
            <a:custGeom>
              <a:avLst/>
              <a:gdLst/>
              <a:ahLst/>
              <a:cxnLst/>
              <a:rect l="l" t="t" r="r" b="b"/>
              <a:pathLst>
                <a:path w="660" h="660" extrusionOk="0">
                  <a:moveTo>
                    <a:pt x="128" y="1"/>
                  </a:moveTo>
                  <a:cubicBezTo>
                    <a:pt x="58" y="1"/>
                    <a:pt x="0" y="57"/>
                    <a:pt x="0" y="129"/>
                  </a:cubicBezTo>
                  <a:lnTo>
                    <a:pt x="0" y="532"/>
                  </a:lnTo>
                  <a:cubicBezTo>
                    <a:pt x="0" y="602"/>
                    <a:pt x="58" y="660"/>
                    <a:pt x="128" y="660"/>
                  </a:cubicBezTo>
                  <a:lnTo>
                    <a:pt x="531" y="660"/>
                  </a:lnTo>
                  <a:cubicBezTo>
                    <a:pt x="603" y="660"/>
                    <a:pt x="659" y="602"/>
                    <a:pt x="659" y="532"/>
                  </a:cubicBezTo>
                  <a:lnTo>
                    <a:pt x="659" y="129"/>
                  </a:lnTo>
                  <a:cubicBezTo>
                    <a:pt x="659" y="57"/>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430;p61">
              <a:extLst>
                <a:ext uri="{FF2B5EF4-FFF2-40B4-BE49-F238E27FC236}">
                  <a16:creationId xmlns:a16="http://schemas.microsoft.com/office/drawing/2014/main" id="{EA5CD010-1F1F-F623-BDDB-E5107490EC53}"/>
                </a:ext>
              </a:extLst>
            </p:cNvPr>
            <p:cNvSpPr/>
            <p:nvPr/>
          </p:nvSpPr>
          <p:spPr>
            <a:xfrm>
              <a:off x="1504800" y="2368125"/>
              <a:ext cx="16525" cy="16500"/>
            </a:xfrm>
            <a:custGeom>
              <a:avLst/>
              <a:gdLst/>
              <a:ahLst/>
              <a:cxnLst/>
              <a:rect l="l" t="t" r="r" b="b"/>
              <a:pathLst>
                <a:path w="661" h="660" extrusionOk="0">
                  <a:moveTo>
                    <a:pt x="130" y="0"/>
                  </a:moveTo>
                  <a:cubicBezTo>
                    <a:pt x="58" y="0"/>
                    <a:pt x="1" y="58"/>
                    <a:pt x="1" y="128"/>
                  </a:cubicBezTo>
                  <a:lnTo>
                    <a:pt x="1" y="531"/>
                  </a:lnTo>
                  <a:cubicBezTo>
                    <a:pt x="1" y="603"/>
                    <a:pt x="58" y="659"/>
                    <a:pt x="130" y="659"/>
                  </a:cubicBezTo>
                  <a:lnTo>
                    <a:pt x="532" y="659"/>
                  </a:lnTo>
                  <a:cubicBezTo>
                    <a:pt x="603" y="659"/>
                    <a:pt x="661" y="603"/>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431;p61">
              <a:extLst>
                <a:ext uri="{FF2B5EF4-FFF2-40B4-BE49-F238E27FC236}">
                  <a16:creationId xmlns:a16="http://schemas.microsoft.com/office/drawing/2014/main" id="{059B3C25-A4A3-9E34-18A9-8E6E744D6620}"/>
                </a:ext>
              </a:extLst>
            </p:cNvPr>
            <p:cNvSpPr/>
            <p:nvPr/>
          </p:nvSpPr>
          <p:spPr>
            <a:xfrm>
              <a:off x="1504800" y="2416125"/>
              <a:ext cx="16525" cy="16500"/>
            </a:xfrm>
            <a:custGeom>
              <a:avLst/>
              <a:gdLst/>
              <a:ahLst/>
              <a:cxnLst/>
              <a:rect l="l" t="t" r="r" b="b"/>
              <a:pathLst>
                <a:path w="661" h="660" extrusionOk="0">
                  <a:moveTo>
                    <a:pt x="130" y="1"/>
                  </a:moveTo>
                  <a:cubicBezTo>
                    <a:pt x="58" y="1"/>
                    <a:pt x="1" y="57"/>
                    <a:pt x="1" y="129"/>
                  </a:cubicBezTo>
                  <a:lnTo>
                    <a:pt x="1" y="532"/>
                  </a:lnTo>
                  <a:cubicBezTo>
                    <a:pt x="1" y="602"/>
                    <a:pt x="58" y="660"/>
                    <a:pt x="130" y="660"/>
                  </a:cubicBezTo>
                  <a:lnTo>
                    <a:pt x="532" y="660"/>
                  </a:lnTo>
                  <a:cubicBezTo>
                    <a:pt x="603" y="660"/>
                    <a:pt x="661" y="602"/>
                    <a:pt x="661" y="532"/>
                  </a:cubicBezTo>
                  <a:lnTo>
                    <a:pt x="661" y="129"/>
                  </a:lnTo>
                  <a:cubicBezTo>
                    <a:pt x="661" y="57"/>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432;p61">
              <a:extLst>
                <a:ext uri="{FF2B5EF4-FFF2-40B4-BE49-F238E27FC236}">
                  <a16:creationId xmlns:a16="http://schemas.microsoft.com/office/drawing/2014/main" id="{C164CF23-F2B4-6ECE-6125-448458A28AA3}"/>
                </a:ext>
              </a:extLst>
            </p:cNvPr>
            <p:cNvSpPr/>
            <p:nvPr/>
          </p:nvSpPr>
          <p:spPr>
            <a:xfrm>
              <a:off x="1065200" y="2520000"/>
              <a:ext cx="16500" cy="16525"/>
            </a:xfrm>
            <a:custGeom>
              <a:avLst/>
              <a:gdLst/>
              <a:ahLst/>
              <a:cxnLst/>
              <a:rect l="l" t="t" r="r" b="b"/>
              <a:pathLst>
                <a:path w="660" h="661" extrusionOk="0">
                  <a:moveTo>
                    <a:pt x="129" y="1"/>
                  </a:moveTo>
                  <a:cubicBezTo>
                    <a:pt x="59" y="1"/>
                    <a:pt x="1" y="59"/>
                    <a:pt x="1" y="129"/>
                  </a:cubicBezTo>
                  <a:lnTo>
                    <a:pt x="1" y="532"/>
                  </a:lnTo>
                  <a:cubicBezTo>
                    <a:pt x="1" y="603"/>
                    <a:pt x="59" y="661"/>
                    <a:pt x="129" y="661"/>
                  </a:cubicBezTo>
                  <a:lnTo>
                    <a:pt x="532" y="661"/>
                  </a:lnTo>
                  <a:cubicBezTo>
                    <a:pt x="602" y="661"/>
                    <a:pt x="660" y="603"/>
                    <a:pt x="660" y="532"/>
                  </a:cubicBezTo>
                  <a:lnTo>
                    <a:pt x="660" y="129"/>
                  </a:lnTo>
                  <a:cubicBezTo>
                    <a:pt x="660" y="59"/>
                    <a:pt x="602"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33;p61">
              <a:extLst>
                <a:ext uri="{FF2B5EF4-FFF2-40B4-BE49-F238E27FC236}">
                  <a16:creationId xmlns:a16="http://schemas.microsoft.com/office/drawing/2014/main" id="{12CA34BA-C053-7DD2-1C0A-283CB51E11DA}"/>
                </a:ext>
              </a:extLst>
            </p:cNvPr>
            <p:cNvSpPr/>
            <p:nvPr/>
          </p:nvSpPr>
          <p:spPr>
            <a:xfrm>
              <a:off x="1105825" y="2520000"/>
              <a:ext cx="16500" cy="16525"/>
            </a:xfrm>
            <a:custGeom>
              <a:avLst/>
              <a:gdLst/>
              <a:ahLst/>
              <a:cxnLst/>
              <a:rect l="l" t="t" r="r" b="b"/>
              <a:pathLst>
                <a:path w="660" h="661" extrusionOk="0">
                  <a:moveTo>
                    <a:pt x="129" y="1"/>
                  </a:moveTo>
                  <a:cubicBezTo>
                    <a:pt x="59" y="1"/>
                    <a:pt x="1" y="59"/>
                    <a:pt x="1" y="129"/>
                  </a:cubicBezTo>
                  <a:lnTo>
                    <a:pt x="1" y="532"/>
                  </a:lnTo>
                  <a:cubicBezTo>
                    <a:pt x="1" y="603"/>
                    <a:pt x="59" y="661"/>
                    <a:pt x="129" y="661"/>
                  </a:cubicBezTo>
                  <a:lnTo>
                    <a:pt x="532" y="661"/>
                  </a:lnTo>
                  <a:cubicBezTo>
                    <a:pt x="603" y="661"/>
                    <a:pt x="660" y="603"/>
                    <a:pt x="660" y="532"/>
                  </a:cubicBezTo>
                  <a:lnTo>
                    <a:pt x="660" y="129"/>
                  </a:lnTo>
                  <a:cubicBezTo>
                    <a:pt x="660" y="59"/>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34;p61">
              <a:extLst>
                <a:ext uri="{FF2B5EF4-FFF2-40B4-BE49-F238E27FC236}">
                  <a16:creationId xmlns:a16="http://schemas.microsoft.com/office/drawing/2014/main" id="{25DE9B15-2EE4-DED8-E6A9-D8559FF867C7}"/>
                </a:ext>
              </a:extLst>
            </p:cNvPr>
            <p:cNvSpPr/>
            <p:nvPr/>
          </p:nvSpPr>
          <p:spPr>
            <a:xfrm>
              <a:off x="1146450" y="2520000"/>
              <a:ext cx="16525" cy="16525"/>
            </a:xfrm>
            <a:custGeom>
              <a:avLst/>
              <a:gdLst/>
              <a:ahLst/>
              <a:cxnLst/>
              <a:rect l="l" t="t" r="r" b="b"/>
              <a:pathLst>
                <a:path w="661" h="661" extrusionOk="0">
                  <a:moveTo>
                    <a:pt x="129" y="1"/>
                  </a:moveTo>
                  <a:cubicBezTo>
                    <a:pt x="59" y="1"/>
                    <a:pt x="1" y="59"/>
                    <a:pt x="1" y="129"/>
                  </a:cubicBezTo>
                  <a:lnTo>
                    <a:pt x="1" y="532"/>
                  </a:lnTo>
                  <a:cubicBezTo>
                    <a:pt x="1" y="603"/>
                    <a:pt x="59" y="661"/>
                    <a:pt x="129" y="661"/>
                  </a:cubicBezTo>
                  <a:lnTo>
                    <a:pt x="532" y="661"/>
                  </a:lnTo>
                  <a:cubicBezTo>
                    <a:pt x="603" y="661"/>
                    <a:pt x="660" y="603"/>
                    <a:pt x="660" y="532"/>
                  </a:cubicBezTo>
                  <a:lnTo>
                    <a:pt x="660" y="129"/>
                  </a:lnTo>
                  <a:cubicBezTo>
                    <a:pt x="660" y="59"/>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35;p61">
              <a:extLst>
                <a:ext uri="{FF2B5EF4-FFF2-40B4-BE49-F238E27FC236}">
                  <a16:creationId xmlns:a16="http://schemas.microsoft.com/office/drawing/2014/main" id="{238D927C-5B21-1056-3926-380319AE2887}"/>
                </a:ext>
              </a:extLst>
            </p:cNvPr>
            <p:cNvSpPr/>
            <p:nvPr/>
          </p:nvSpPr>
          <p:spPr>
            <a:xfrm>
              <a:off x="1904150" y="2202175"/>
              <a:ext cx="16500" cy="16500"/>
            </a:xfrm>
            <a:custGeom>
              <a:avLst/>
              <a:gdLst/>
              <a:ahLst/>
              <a:cxnLst/>
              <a:rect l="l" t="t" r="r" b="b"/>
              <a:pathLst>
                <a:path w="660" h="660" extrusionOk="0">
                  <a:moveTo>
                    <a:pt x="129" y="0"/>
                  </a:moveTo>
                  <a:cubicBezTo>
                    <a:pt x="57" y="0"/>
                    <a:pt x="1" y="58"/>
                    <a:pt x="1" y="129"/>
                  </a:cubicBezTo>
                  <a:lnTo>
                    <a:pt x="1" y="531"/>
                  </a:lnTo>
                  <a:cubicBezTo>
                    <a:pt x="1" y="602"/>
                    <a:pt x="57" y="660"/>
                    <a:pt x="129" y="660"/>
                  </a:cubicBezTo>
                  <a:lnTo>
                    <a:pt x="531" y="660"/>
                  </a:lnTo>
                  <a:cubicBezTo>
                    <a:pt x="602" y="660"/>
                    <a:pt x="660" y="602"/>
                    <a:pt x="660" y="531"/>
                  </a:cubicBezTo>
                  <a:lnTo>
                    <a:pt x="660" y="129"/>
                  </a:lnTo>
                  <a:cubicBezTo>
                    <a:pt x="660"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36;p61">
              <a:extLst>
                <a:ext uri="{FF2B5EF4-FFF2-40B4-BE49-F238E27FC236}">
                  <a16:creationId xmlns:a16="http://schemas.microsoft.com/office/drawing/2014/main" id="{5B1FDE79-21A8-3315-0FD6-D7C0841FE5D5}"/>
                </a:ext>
              </a:extLst>
            </p:cNvPr>
            <p:cNvSpPr/>
            <p:nvPr/>
          </p:nvSpPr>
          <p:spPr>
            <a:xfrm>
              <a:off x="1944775" y="2202175"/>
              <a:ext cx="16500" cy="16500"/>
            </a:xfrm>
            <a:custGeom>
              <a:avLst/>
              <a:gdLst/>
              <a:ahLst/>
              <a:cxnLst/>
              <a:rect l="l" t="t" r="r" b="b"/>
              <a:pathLst>
                <a:path w="660" h="660" extrusionOk="0">
                  <a:moveTo>
                    <a:pt x="129" y="0"/>
                  </a:moveTo>
                  <a:cubicBezTo>
                    <a:pt x="58" y="0"/>
                    <a:pt x="1" y="58"/>
                    <a:pt x="1" y="129"/>
                  </a:cubicBezTo>
                  <a:lnTo>
                    <a:pt x="1" y="531"/>
                  </a:lnTo>
                  <a:cubicBezTo>
                    <a:pt x="1" y="602"/>
                    <a:pt x="58" y="660"/>
                    <a:pt x="129" y="660"/>
                  </a:cubicBezTo>
                  <a:lnTo>
                    <a:pt x="532" y="660"/>
                  </a:lnTo>
                  <a:cubicBezTo>
                    <a:pt x="602" y="660"/>
                    <a:pt x="660" y="602"/>
                    <a:pt x="660" y="531"/>
                  </a:cubicBezTo>
                  <a:lnTo>
                    <a:pt x="660" y="129"/>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37;p61">
              <a:extLst>
                <a:ext uri="{FF2B5EF4-FFF2-40B4-BE49-F238E27FC236}">
                  <a16:creationId xmlns:a16="http://schemas.microsoft.com/office/drawing/2014/main" id="{A0106EF3-80AA-7A38-C223-B72495366728}"/>
                </a:ext>
              </a:extLst>
            </p:cNvPr>
            <p:cNvSpPr/>
            <p:nvPr/>
          </p:nvSpPr>
          <p:spPr>
            <a:xfrm>
              <a:off x="1985400" y="2202175"/>
              <a:ext cx="16500" cy="16500"/>
            </a:xfrm>
            <a:custGeom>
              <a:avLst/>
              <a:gdLst/>
              <a:ahLst/>
              <a:cxnLst/>
              <a:rect l="l" t="t" r="r" b="b"/>
              <a:pathLst>
                <a:path w="660" h="660" extrusionOk="0">
                  <a:moveTo>
                    <a:pt x="129" y="0"/>
                  </a:moveTo>
                  <a:cubicBezTo>
                    <a:pt x="58" y="0"/>
                    <a:pt x="1" y="58"/>
                    <a:pt x="1" y="129"/>
                  </a:cubicBezTo>
                  <a:lnTo>
                    <a:pt x="1" y="531"/>
                  </a:lnTo>
                  <a:cubicBezTo>
                    <a:pt x="1" y="602"/>
                    <a:pt x="58" y="660"/>
                    <a:pt x="129" y="660"/>
                  </a:cubicBezTo>
                  <a:lnTo>
                    <a:pt x="532" y="660"/>
                  </a:lnTo>
                  <a:cubicBezTo>
                    <a:pt x="602" y="660"/>
                    <a:pt x="660" y="602"/>
                    <a:pt x="660" y="531"/>
                  </a:cubicBezTo>
                  <a:lnTo>
                    <a:pt x="660" y="129"/>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38;p61">
              <a:extLst>
                <a:ext uri="{FF2B5EF4-FFF2-40B4-BE49-F238E27FC236}">
                  <a16:creationId xmlns:a16="http://schemas.microsoft.com/office/drawing/2014/main" id="{33676155-9D7E-286B-1FFA-D397A41232CB}"/>
                </a:ext>
              </a:extLst>
            </p:cNvPr>
            <p:cNvSpPr/>
            <p:nvPr/>
          </p:nvSpPr>
          <p:spPr>
            <a:xfrm>
              <a:off x="2026025" y="2202175"/>
              <a:ext cx="16500" cy="16500"/>
            </a:xfrm>
            <a:custGeom>
              <a:avLst/>
              <a:gdLst/>
              <a:ahLst/>
              <a:cxnLst/>
              <a:rect l="l" t="t" r="r" b="b"/>
              <a:pathLst>
                <a:path w="660" h="660" extrusionOk="0">
                  <a:moveTo>
                    <a:pt x="129" y="0"/>
                  </a:moveTo>
                  <a:cubicBezTo>
                    <a:pt x="58" y="0"/>
                    <a:pt x="1" y="58"/>
                    <a:pt x="1" y="129"/>
                  </a:cubicBezTo>
                  <a:lnTo>
                    <a:pt x="1" y="531"/>
                  </a:lnTo>
                  <a:cubicBezTo>
                    <a:pt x="1" y="602"/>
                    <a:pt x="58" y="660"/>
                    <a:pt x="129" y="660"/>
                  </a:cubicBezTo>
                  <a:lnTo>
                    <a:pt x="532" y="660"/>
                  </a:lnTo>
                  <a:cubicBezTo>
                    <a:pt x="602" y="660"/>
                    <a:pt x="660" y="602"/>
                    <a:pt x="660" y="531"/>
                  </a:cubicBezTo>
                  <a:lnTo>
                    <a:pt x="660" y="129"/>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39;p61">
              <a:extLst>
                <a:ext uri="{FF2B5EF4-FFF2-40B4-BE49-F238E27FC236}">
                  <a16:creationId xmlns:a16="http://schemas.microsoft.com/office/drawing/2014/main" id="{A9053A82-4CA8-3343-7578-45270113FBB4}"/>
                </a:ext>
              </a:extLst>
            </p:cNvPr>
            <p:cNvSpPr/>
            <p:nvPr/>
          </p:nvSpPr>
          <p:spPr>
            <a:xfrm>
              <a:off x="2066650" y="2202175"/>
              <a:ext cx="16500" cy="16500"/>
            </a:xfrm>
            <a:custGeom>
              <a:avLst/>
              <a:gdLst/>
              <a:ahLst/>
              <a:cxnLst/>
              <a:rect l="l" t="t" r="r" b="b"/>
              <a:pathLst>
                <a:path w="660" h="660" extrusionOk="0">
                  <a:moveTo>
                    <a:pt x="129" y="0"/>
                  </a:moveTo>
                  <a:cubicBezTo>
                    <a:pt x="59" y="0"/>
                    <a:pt x="1" y="58"/>
                    <a:pt x="1" y="129"/>
                  </a:cubicBezTo>
                  <a:lnTo>
                    <a:pt x="1" y="531"/>
                  </a:lnTo>
                  <a:cubicBezTo>
                    <a:pt x="1" y="602"/>
                    <a:pt x="59" y="660"/>
                    <a:pt x="129" y="660"/>
                  </a:cubicBezTo>
                  <a:lnTo>
                    <a:pt x="532" y="660"/>
                  </a:lnTo>
                  <a:cubicBezTo>
                    <a:pt x="603" y="660"/>
                    <a:pt x="660" y="602"/>
                    <a:pt x="660" y="531"/>
                  </a:cubicBezTo>
                  <a:lnTo>
                    <a:pt x="660" y="129"/>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440;p61">
              <a:extLst>
                <a:ext uri="{FF2B5EF4-FFF2-40B4-BE49-F238E27FC236}">
                  <a16:creationId xmlns:a16="http://schemas.microsoft.com/office/drawing/2014/main" id="{CE34E288-63CA-8B61-773B-A265C435B4AB}"/>
                </a:ext>
              </a:extLst>
            </p:cNvPr>
            <p:cNvSpPr/>
            <p:nvPr/>
          </p:nvSpPr>
          <p:spPr>
            <a:xfrm>
              <a:off x="2107275" y="2202175"/>
              <a:ext cx="16550" cy="16500"/>
            </a:xfrm>
            <a:custGeom>
              <a:avLst/>
              <a:gdLst/>
              <a:ahLst/>
              <a:cxnLst/>
              <a:rect l="l" t="t" r="r" b="b"/>
              <a:pathLst>
                <a:path w="662" h="660" extrusionOk="0">
                  <a:moveTo>
                    <a:pt x="129" y="0"/>
                  </a:moveTo>
                  <a:cubicBezTo>
                    <a:pt x="59" y="0"/>
                    <a:pt x="1" y="58"/>
                    <a:pt x="1" y="129"/>
                  </a:cubicBezTo>
                  <a:lnTo>
                    <a:pt x="1" y="531"/>
                  </a:lnTo>
                  <a:cubicBezTo>
                    <a:pt x="1" y="602"/>
                    <a:pt x="59" y="660"/>
                    <a:pt x="129" y="660"/>
                  </a:cubicBezTo>
                  <a:lnTo>
                    <a:pt x="532" y="660"/>
                  </a:lnTo>
                  <a:cubicBezTo>
                    <a:pt x="603" y="660"/>
                    <a:pt x="661" y="602"/>
                    <a:pt x="661" y="531"/>
                  </a:cubicBezTo>
                  <a:lnTo>
                    <a:pt x="661" y="129"/>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441;p61">
              <a:extLst>
                <a:ext uri="{FF2B5EF4-FFF2-40B4-BE49-F238E27FC236}">
                  <a16:creationId xmlns:a16="http://schemas.microsoft.com/office/drawing/2014/main" id="{E5C9D597-03F6-A920-16EC-21BA34A235E2}"/>
                </a:ext>
              </a:extLst>
            </p:cNvPr>
            <p:cNvSpPr/>
            <p:nvPr/>
          </p:nvSpPr>
          <p:spPr>
            <a:xfrm>
              <a:off x="2147925" y="2202175"/>
              <a:ext cx="16525" cy="16500"/>
            </a:xfrm>
            <a:custGeom>
              <a:avLst/>
              <a:gdLst/>
              <a:ahLst/>
              <a:cxnLst/>
              <a:rect l="l" t="t" r="r" b="b"/>
              <a:pathLst>
                <a:path w="661" h="660" extrusionOk="0">
                  <a:moveTo>
                    <a:pt x="128" y="0"/>
                  </a:moveTo>
                  <a:cubicBezTo>
                    <a:pt x="58" y="0"/>
                    <a:pt x="0" y="58"/>
                    <a:pt x="0" y="129"/>
                  </a:cubicBezTo>
                  <a:lnTo>
                    <a:pt x="0" y="531"/>
                  </a:lnTo>
                  <a:cubicBezTo>
                    <a:pt x="0" y="602"/>
                    <a:pt x="58" y="660"/>
                    <a:pt x="128" y="660"/>
                  </a:cubicBezTo>
                  <a:lnTo>
                    <a:pt x="531" y="660"/>
                  </a:lnTo>
                  <a:cubicBezTo>
                    <a:pt x="603" y="660"/>
                    <a:pt x="660" y="602"/>
                    <a:pt x="660" y="531"/>
                  </a:cubicBezTo>
                  <a:lnTo>
                    <a:pt x="660" y="129"/>
                  </a:lnTo>
                  <a:cubicBezTo>
                    <a:pt x="660"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442;p61">
              <a:extLst>
                <a:ext uri="{FF2B5EF4-FFF2-40B4-BE49-F238E27FC236}">
                  <a16:creationId xmlns:a16="http://schemas.microsoft.com/office/drawing/2014/main" id="{2C147453-7E0F-747E-5915-6D8B1DFE6988}"/>
                </a:ext>
              </a:extLst>
            </p:cNvPr>
            <p:cNvSpPr/>
            <p:nvPr/>
          </p:nvSpPr>
          <p:spPr>
            <a:xfrm>
              <a:off x="2188550" y="2202175"/>
              <a:ext cx="16525" cy="16500"/>
            </a:xfrm>
            <a:custGeom>
              <a:avLst/>
              <a:gdLst/>
              <a:ahLst/>
              <a:cxnLst/>
              <a:rect l="l" t="t" r="r" b="b"/>
              <a:pathLst>
                <a:path w="661" h="660" extrusionOk="0">
                  <a:moveTo>
                    <a:pt x="129" y="0"/>
                  </a:moveTo>
                  <a:cubicBezTo>
                    <a:pt x="58" y="0"/>
                    <a:pt x="0" y="58"/>
                    <a:pt x="0" y="129"/>
                  </a:cubicBezTo>
                  <a:lnTo>
                    <a:pt x="0" y="531"/>
                  </a:lnTo>
                  <a:cubicBezTo>
                    <a:pt x="0" y="602"/>
                    <a:pt x="58" y="660"/>
                    <a:pt x="129" y="660"/>
                  </a:cubicBezTo>
                  <a:lnTo>
                    <a:pt x="531" y="660"/>
                  </a:lnTo>
                  <a:cubicBezTo>
                    <a:pt x="603" y="660"/>
                    <a:pt x="660" y="602"/>
                    <a:pt x="660" y="531"/>
                  </a:cubicBezTo>
                  <a:lnTo>
                    <a:pt x="660" y="129"/>
                  </a:lnTo>
                  <a:cubicBezTo>
                    <a:pt x="660"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443;p61">
              <a:extLst>
                <a:ext uri="{FF2B5EF4-FFF2-40B4-BE49-F238E27FC236}">
                  <a16:creationId xmlns:a16="http://schemas.microsoft.com/office/drawing/2014/main" id="{0788B061-65C1-AACD-BE21-CB847A175F09}"/>
                </a:ext>
              </a:extLst>
            </p:cNvPr>
            <p:cNvSpPr/>
            <p:nvPr/>
          </p:nvSpPr>
          <p:spPr>
            <a:xfrm>
              <a:off x="2398175" y="2202175"/>
              <a:ext cx="16500" cy="16500"/>
            </a:xfrm>
            <a:custGeom>
              <a:avLst/>
              <a:gdLst/>
              <a:ahLst/>
              <a:cxnLst/>
              <a:rect l="l" t="t" r="r" b="b"/>
              <a:pathLst>
                <a:path w="660" h="660" extrusionOk="0">
                  <a:moveTo>
                    <a:pt x="128" y="0"/>
                  </a:moveTo>
                  <a:cubicBezTo>
                    <a:pt x="58" y="0"/>
                    <a:pt x="0" y="58"/>
                    <a:pt x="0" y="129"/>
                  </a:cubicBezTo>
                  <a:lnTo>
                    <a:pt x="0" y="531"/>
                  </a:lnTo>
                  <a:cubicBezTo>
                    <a:pt x="0" y="602"/>
                    <a:pt x="58" y="660"/>
                    <a:pt x="128" y="660"/>
                  </a:cubicBezTo>
                  <a:lnTo>
                    <a:pt x="531" y="660"/>
                  </a:lnTo>
                  <a:cubicBezTo>
                    <a:pt x="602" y="660"/>
                    <a:pt x="659" y="602"/>
                    <a:pt x="659" y="531"/>
                  </a:cubicBezTo>
                  <a:lnTo>
                    <a:pt x="659" y="129"/>
                  </a:lnTo>
                  <a:cubicBezTo>
                    <a:pt x="659"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444;p61">
              <a:extLst>
                <a:ext uri="{FF2B5EF4-FFF2-40B4-BE49-F238E27FC236}">
                  <a16:creationId xmlns:a16="http://schemas.microsoft.com/office/drawing/2014/main" id="{2FC64E93-A5C8-5944-18AE-190506CA9F2D}"/>
                </a:ext>
              </a:extLst>
            </p:cNvPr>
            <p:cNvSpPr/>
            <p:nvPr/>
          </p:nvSpPr>
          <p:spPr>
            <a:xfrm>
              <a:off x="2438800" y="2202175"/>
              <a:ext cx="16500" cy="16500"/>
            </a:xfrm>
            <a:custGeom>
              <a:avLst/>
              <a:gdLst/>
              <a:ahLst/>
              <a:cxnLst/>
              <a:rect l="l" t="t" r="r" b="b"/>
              <a:pathLst>
                <a:path w="660" h="660" extrusionOk="0">
                  <a:moveTo>
                    <a:pt x="128" y="0"/>
                  </a:moveTo>
                  <a:cubicBezTo>
                    <a:pt x="58" y="0"/>
                    <a:pt x="0" y="58"/>
                    <a:pt x="0" y="129"/>
                  </a:cubicBezTo>
                  <a:lnTo>
                    <a:pt x="0" y="531"/>
                  </a:lnTo>
                  <a:cubicBezTo>
                    <a:pt x="0" y="602"/>
                    <a:pt x="58" y="660"/>
                    <a:pt x="128" y="660"/>
                  </a:cubicBezTo>
                  <a:lnTo>
                    <a:pt x="531" y="660"/>
                  </a:lnTo>
                  <a:cubicBezTo>
                    <a:pt x="602" y="660"/>
                    <a:pt x="659" y="602"/>
                    <a:pt x="659" y="531"/>
                  </a:cubicBezTo>
                  <a:lnTo>
                    <a:pt x="659" y="129"/>
                  </a:lnTo>
                  <a:cubicBezTo>
                    <a:pt x="659"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445;p61">
              <a:extLst>
                <a:ext uri="{FF2B5EF4-FFF2-40B4-BE49-F238E27FC236}">
                  <a16:creationId xmlns:a16="http://schemas.microsoft.com/office/drawing/2014/main" id="{07C7FA7C-D58A-1177-AE8F-E16867B4A679}"/>
                </a:ext>
              </a:extLst>
            </p:cNvPr>
            <p:cNvSpPr/>
            <p:nvPr/>
          </p:nvSpPr>
          <p:spPr>
            <a:xfrm>
              <a:off x="2479425" y="2202175"/>
              <a:ext cx="16500" cy="16500"/>
            </a:xfrm>
            <a:custGeom>
              <a:avLst/>
              <a:gdLst/>
              <a:ahLst/>
              <a:cxnLst/>
              <a:rect l="l" t="t" r="r" b="b"/>
              <a:pathLst>
                <a:path w="660" h="660" extrusionOk="0">
                  <a:moveTo>
                    <a:pt x="128" y="0"/>
                  </a:moveTo>
                  <a:cubicBezTo>
                    <a:pt x="58" y="0"/>
                    <a:pt x="0" y="58"/>
                    <a:pt x="0" y="129"/>
                  </a:cubicBezTo>
                  <a:lnTo>
                    <a:pt x="0" y="531"/>
                  </a:lnTo>
                  <a:cubicBezTo>
                    <a:pt x="0" y="602"/>
                    <a:pt x="58" y="660"/>
                    <a:pt x="128" y="660"/>
                  </a:cubicBezTo>
                  <a:lnTo>
                    <a:pt x="531" y="660"/>
                  </a:lnTo>
                  <a:cubicBezTo>
                    <a:pt x="603" y="660"/>
                    <a:pt x="659" y="602"/>
                    <a:pt x="659" y="531"/>
                  </a:cubicBezTo>
                  <a:lnTo>
                    <a:pt x="659" y="129"/>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46;p61">
              <a:extLst>
                <a:ext uri="{FF2B5EF4-FFF2-40B4-BE49-F238E27FC236}">
                  <a16:creationId xmlns:a16="http://schemas.microsoft.com/office/drawing/2014/main" id="{A629A9B0-5C06-0BD0-74BA-82C42F979072}"/>
                </a:ext>
              </a:extLst>
            </p:cNvPr>
            <p:cNvSpPr/>
            <p:nvPr/>
          </p:nvSpPr>
          <p:spPr>
            <a:xfrm>
              <a:off x="2520050" y="2202175"/>
              <a:ext cx="16500" cy="16500"/>
            </a:xfrm>
            <a:custGeom>
              <a:avLst/>
              <a:gdLst/>
              <a:ahLst/>
              <a:cxnLst/>
              <a:rect l="l" t="t" r="r" b="b"/>
              <a:pathLst>
                <a:path w="660" h="660" extrusionOk="0">
                  <a:moveTo>
                    <a:pt x="129" y="0"/>
                  </a:moveTo>
                  <a:cubicBezTo>
                    <a:pt x="58" y="0"/>
                    <a:pt x="0" y="58"/>
                    <a:pt x="0" y="129"/>
                  </a:cubicBezTo>
                  <a:lnTo>
                    <a:pt x="0" y="531"/>
                  </a:lnTo>
                  <a:cubicBezTo>
                    <a:pt x="0" y="602"/>
                    <a:pt x="58" y="660"/>
                    <a:pt x="129" y="660"/>
                  </a:cubicBezTo>
                  <a:lnTo>
                    <a:pt x="531" y="660"/>
                  </a:lnTo>
                  <a:cubicBezTo>
                    <a:pt x="603" y="660"/>
                    <a:pt x="659" y="602"/>
                    <a:pt x="659" y="531"/>
                  </a:cubicBezTo>
                  <a:lnTo>
                    <a:pt x="659" y="129"/>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47;p61">
              <a:extLst>
                <a:ext uri="{FF2B5EF4-FFF2-40B4-BE49-F238E27FC236}">
                  <a16:creationId xmlns:a16="http://schemas.microsoft.com/office/drawing/2014/main" id="{E74FF60B-06D9-993F-EC5F-AE48DC7906E9}"/>
                </a:ext>
              </a:extLst>
            </p:cNvPr>
            <p:cNvSpPr/>
            <p:nvPr/>
          </p:nvSpPr>
          <p:spPr>
            <a:xfrm>
              <a:off x="2560675" y="2202175"/>
              <a:ext cx="16500" cy="16500"/>
            </a:xfrm>
            <a:custGeom>
              <a:avLst/>
              <a:gdLst/>
              <a:ahLst/>
              <a:cxnLst/>
              <a:rect l="l" t="t" r="r" b="b"/>
              <a:pathLst>
                <a:path w="660" h="660" extrusionOk="0">
                  <a:moveTo>
                    <a:pt x="129" y="0"/>
                  </a:moveTo>
                  <a:cubicBezTo>
                    <a:pt x="58" y="0"/>
                    <a:pt x="1" y="58"/>
                    <a:pt x="1" y="129"/>
                  </a:cubicBezTo>
                  <a:lnTo>
                    <a:pt x="1" y="531"/>
                  </a:lnTo>
                  <a:cubicBezTo>
                    <a:pt x="1" y="602"/>
                    <a:pt x="58" y="660"/>
                    <a:pt x="129" y="660"/>
                  </a:cubicBezTo>
                  <a:lnTo>
                    <a:pt x="531" y="660"/>
                  </a:lnTo>
                  <a:cubicBezTo>
                    <a:pt x="603" y="660"/>
                    <a:pt x="660" y="602"/>
                    <a:pt x="660" y="531"/>
                  </a:cubicBezTo>
                  <a:lnTo>
                    <a:pt x="660" y="129"/>
                  </a:lnTo>
                  <a:cubicBezTo>
                    <a:pt x="660"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48;p61">
              <a:extLst>
                <a:ext uri="{FF2B5EF4-FFF2-40B4-BE49-F238E27FC236}">
                  <a16:creationId xmlns:a16="http://schemas.microsoft.com/office/drawing/2014/main" id="{DB0BB895-CB95-71A2-5192-B1C594F1BA07}"/>
                </a:ext>
              </a:extLst>
            </p:cNvPr>
            <p:cNvSpPr/>
            <p:nvPr/>
          </p:nvSpPr>
          <p:spPr>
            <a:xfrm>
              <a:off x="2601300" y="2202175"/>
              <a:ext cx="16525" cy="16500"/>
            </a:xfrm>
            <a:custGeom>
              <a:avLst/>
              <a:gdLst/>
              <a:ahLst/>
              <a:cxnLst/>
              <a:rect l="l" t="t" r="r" b="b"/>
              <a:pathLst>
                <a:path w="661" h="660" extrusionOk="0">
                  <a:moveTo>
                    <a:pt x="130" y="0"/>
                  </a:moveTo>
                  <a:cubicBezTo>
                    <a:pt x="58" y="0"/>
                    <a:pt x="1" y="58"/>
                    <a:pt x="1" y="129"/>
                  </a:cubicBezTo>
                  <a:lnTo>
                    <a:pt x="1" y="531"/>
                  </a:lnTo>
                  <a:cubicBezTo>
                    <a:pt x="1" y="602"/>
                    <a:pt x="58" y="660"/>
                    <a:pt x="130" y="660"/>
                  </a:cubicBezTo>
                  <a:lnTo>
                    <a:pt x="532" y="660"/>
                  </a:lnTo>
                  <a:cubicBezTo>
                    <a:pt x="603" y="660"/>
                    <a:pt x="661" y="602"/>
                    <a:pt x="661" y="531"/>
                  </a:cubicBezTo>
                  <a:lnTo>
                    <a:pt x="661" y="129"/>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49;p61">
              <a:extLst>
                <a:ext uri="{FF2B5EF4-FFF2-40B4-BE49-F238E27FC236}">
                  <a16:creationId xmlns:a16="http://schemas.microsoft.com/office/drawing/2014/main" id="{D1D898FD-A62A-0F2D-5261-7510AC07B35D}"/>
                </a:ext>
              </a:extLst>
            </p:cNvPr>
            <p:cNvSpPr/>
            <p:nvPr/>
          </p:nvSpPr>
          <p:spPr>
            <a:xfrm>
              <a:off x="2641925" y="2202175"/>
              <a:ext cx="16525" cy="16500"/>
            </a:xfrm>
            <a:custGeom>
              <a:avLst/>
              <a:gdLst/>
              <a:ahLst/>
              <a:cxnLst/>
              <a:rect l="l" t="t" r="r" b="b"/>
              <a:pathLst>
                <a:path w="661" h="660" extrusionOk="0">
                  <a:moveTo>
                    <a:pt x="130" y="0"/>
                  </a:moveTo>
                  <a:cubicBezTo>
                    <a:pt x="58" y="0"/>
                    <a:pt x="1" y="58"/>
                    <a:pt x="1" y="129"/>
                  </a:cubicBezTo>
                  <a:lnTo>
                    <a:pt x="1" y="531"/>
                  </a:lnTo>
                  <a:cubicBezTo>
                    <a:pt x="1" y="602"/>
                    <a:pt x="58" y="660"/>
                    <a:pt x="130" y="660"/>
                  </a:cubicBezTo>
                  <a:lnTo>
                    <a:pt x="532" y="660"/>
                  </a:lnTo>
                  <a:cubicBezTo>
                    <a:pt x="603" y="660"/>
                    <a:pt x="661" y="602"/>
                    <a:pt x="661" y="531"/>
                  </a:cubicBezTo>
                  <a:lnTo>
                    <a:pt x="661" y="129"/>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50;p61">
              <a:extLst>
                <a:ext uri="{FF2B5EF4-FFF2-40B4-BE49-F238E27FC236}">
                  <a16:creationId xmlns:a16="http://schemas.microsoft.com/office/drawing/2014/main" id="{311F6DF0-A452-414B-0352-2676053F2E4E}"/>
                </a:ext>
              </a:extLst>
            </p:cNvPr>
            <p:cNvSpPr/>
            <p:nvPr/>
          </p:nvSpPr>
          <p:spPr>
            <a:xfrm>
              <a:off x="2682550" y="2202175"/>
              <a:ext cx="16525" cy="16500"/>
            </a:xfrm>
            <a:custGeom>
              <a:avLst/>
              <a:gdLst/>
              <a:ahLst/>
              <a:cxnLst/>
              <a:rect l="l" t="t" r="r" b="b"/>
              <a:pathLst>
                <a:path w="661" h="660" extrusionOk="0">
                  <a:moveTo>
                    <a:pt x="130" y="0"/>
                  </a:moveTo>
                  <a:cubicBezTo>
                    <a:pt x="58" y="0"/>
                    <a:pt x="1" y="58"/>
                    <a:pt x="1" y="129"/>
                  </a:cubicBezTo>
                  <a:lnTo>
                    <a:pt x="1" y="531"/>
                  </a:lnTo>
                  <a:cubicBezTo>
                    <a:pt x="1" y="602"/>
                    <a:pt x="58" y="660"/>
                    <a:pt x="130" y="660"/>
                  </a:cubicBezTo>
                  <a:lnTo>
                    <a:pt x="532" y="660"/>
                  </a:lnTo>
                  <a:cubicBezTo>
                    <a:pt x="603" y="660"/>
                    <a:pt x="661" y="602"/>
                    <a:pt x="661" y="531"/>
                  </a:cubicBezTo>
                  <a:lnTo>
                    <a:pt x="661" y="129"/>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51;p61">
              <a:extLst>
                <a:ext uri="{FF2B5EF4-FFF2-40B4-BE49-F238E27FC236}">
                  <a16:creationId xmlns:a16="http://schemas.microsoft.com/office/drawing/2014/main" id="{381D3BAB-D59D-FEF5-1671-9D2D365B8F6A}"/>
                </a:ext>
              </a:extLst>
            </p:cNvPr>
            <p:cNvSpPr/>
            <p:nvPr/>
          </p:nvSpPr>
          <p:spPr>
            <a:xfrm>
              <a:off x="1855925" y="2520000"/>
              <a:ext cx="16550" cy="16525"/>
            </a:xfrm>
            <a:custGeom>
              <a:avLst/>
              <a:gdLst/>
              <a:ahLst/>
              <a:cxnLst/>
              <a:rect l="l" t="t" r="r" b="b"/>
              <a:pathLst>
                <a:path w="662" h="661" extrusionOk="0">
                  <a:moveTo>
                    <a:pt x="130" y="1"/>
                  </a:moveTo>
                  <a:cubicBezTo>
                    <a:pt x="59" y="1"/>
                    <a:pt x="1" y="59"/>
                    <a:pt x="1" y="129"/>
                  </a:cubicBezTo>
                  <a:lnTo>
                    <a:pt x="1" y="532"/>
                  </a:lnTo>
                  <a:cubicBezTo>
                    <a:pt x="1" y="603"/>
                    <a:pt x="59" y="661"/>
                    <a:pt x="130" y="661"/>
                  </a:cubicBezTo>
                  <a:lnTo>
                    <a:pt x="532" y="661"/>
                  </a:lnTo>
                  <a:cubicBezTo>
                    <a:pt x="603" y="661"/>
                    <a:pt x="661" y="603"/>
                    <a:pt x="661" y="532"/>
                  </a:cubicBezTo>
                  <a:lnTo>
                    <a:pt x="661" y="129"/>
                  </a:lnTo>
                  <a:cubicBezTo>
                    <a:pt x="661" y="59"/>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52;p61">
              <a:extLst>
                <a:ext uri="{FF2B5EF4-FFF2-40B4-BE49-F238E27FC236}">
                  <a16:creationId xmlns:a16="http://schemas.microsoft.com/office/drawing/2014/main" id="{9CBA23EB-342D-1566-39A7-4602880CC394}"/>
                </a:ext>
              </a:extLst>
            </p:cNvPr>
            <p:cNvSpPr/>
            <p:nvPr/>
          </p:nvSpPr>
          <p:spPr>
            <a:xfrm>
              <a:off x="1896550" y="2520000"/>
              <a:ext cx="16550" cy="16525"/>
            </a:xfrm>
            <a:custGeom>
              <a:avLst/>
              <a:gdLst/>
              <a:ahLst/>
              <a:cxnLst/>
              <a:rect l="l" t="t" r="r" b="b"/>
              <a:pathLst>
                <a:path w="662" h="661" extrusionOk="0">
                  <a:moveTo>
                    <a:pt x="130" y="1"/>
                  </a:moveTo>
                  <a:cubicBezTo>
                    <a:pt x="59" y="1"/>
                    <a:pt x="1" y="59"/>
                    <a:pt x="1" y="129"/>
                  </a:cubicBezTo>
                  <a:lnTo>
                    <a:pt x="1" y="532"/>
                  </a:lnTo>
                  <a:cubicBezTo>
                    <a:pt x="1" y="603"/>
                    <a:pt x="59" y="661"/>
                    <a:pt x="130" y="661"/>
                  </a:cubicBezTo>
                  <a:lnTo>
                    <a:pt x="532" y="661"/>
                  </a:lnTo>
                  <a:cubicBezTo>
                    <a:pt x="603" y="661"/>
                    <a:pt x="661" y="603"/>
                    <a:pt x="661" y="532"/>
                  </a:cubicBezTo>
                  <a:lnTo>
                    <a:pt x="661" y="129"/>
                  </a:lnTo>
                  <a:cubicBezTo>
                    <a:pt x="661" y="59"/>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53;p61">
              <a:extLst>
                <a:ext uri="{FF2B5EF4-FFF2-40B4-BE49-F238E27FC236}">
                  <a16:creationId xmlns:a16="http://schemas.microsoft.com/office/drawing/2014/main" id="{FEBA5964-B700-DD5B-C3E2-5B9619602E8A}"/>
                </a:ext>
              </a:extLst>
            </p:cNvPr>
            <p:cNvSpPr/>
            <p:nvPr/>
          </p:nvSpPr>
          <p:spPr>
            <a:xfrm>
              <a:off x="1937200" y="2520000"/>
              <a:ext cx="16525" cy="16525"/>
            </a:xfrm>
            <a:custGeom>
              <a:avLst/>
              <a:gdLst/>
              <a:ahLst/>
              <a:cxnLst/>
              <a:rect l="l" t="t" r="r" b="b"/>
              <a:pathLst>
                <a:path w="661" h="661" extrusionOk="0">
                  <a:moveTo>
                    <a:pt x="129" y="1"/>
                  </a:moveTo>
                  <a:cubicBezTo>
                    <a:pt x="58" y="1"/>
                    <a:pt x="0" y="59"/>
                    <a:pt x="0" y="129"/>
                  </a:cubicBezTo>
                  <a:lnTo>
                    <a:pt x="0" y="532"/>
                  </a:lnTo>
                  <a:cubicBezTo>
                    <a:pt x="0" y="603"/>
                    <a:pt x="58" y="661"/>
                    <a:pt x="129" y="661"/>
                  </a:cubicBezTo>
                  <a:lnTo>
                    <a:pt x="531" y="661"/>
                  </a:lnTo>
                  <a:cubicBezTo>
                    <a:pt x="603" y="661"/>
                    <a:pt x="660" y="603"/>
                    <a:pt x="660" y="532"/>
                  </a:cubicBezTo>
                  <a:lnTo>
                    <a:pt x="660" y="129"/>
                  </a:lnTo>
                  <a:cubicBezTo>
                    <a:pt x="660"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54;p61">
              <a:extLst>
                <a:ext uri="{FF2B5EF4-FFF2-40B4-BE49-F238E27FC236}">
                  <a16:creationId xmlns:a16="http://schemas.microsoft.com/office/drawing/2014/main" id="{9B315BCE-86E3-87C8-6453-CEBB5724826A}"/>
                </a:ext>
              </a:extLst>
            </p:cNvPr>
            <p:cNvSpPr/>
            <p:nvPr/>
          </p:nvSpPr>
          <p:spPr>
            <a:xfrm>
              <a:off x="1977825" y="2520000"/>
              <a:ext cx="16525" cy="16525"/>
            </a:xfrm>
            <a:custGeom>
              <a:avLst/>
              <a:gdLst/>
              <a:ahLst/>
              <a:cxnLst/>
              <a:rect l="l" t="t" r="r" b="b"/>
              <a:pathLst>
                <a:path w="661" h="661" extrusionOk="0">
                  <a:moveTo>
                    <a:pt x="129" y="1"/>
                  </a:moveTo>
                  <a:cubicBezTo>
                    <a:pt x="58" y="1"/>
                    <a:pt x="0" y="59"/>
                    <a:pt x="0" y="129"/>
                  </a:cubicBezTo>
                  <a:lnTo>
                    <a:pt x="0" y="532"/>
                  </a:lnTo>
                  <a:cubicBezTo>
                    <a:pt x="0" y="603"/>
                    <a:pt x="58" y="661"/>
                    <a:pt x="129" y="661"/>
                  </a:cubicBezTo>
                  <a:lnTo>
                    <a:pt x="532" y="661"/>
                  </a:lnTo>
                  <a:cubicBezTo>
                    <a:pt x="603" y="661"/>
                    <a:pt x="660" y="603"/>
                    <a:pt x="660" y="532"/>
                  </a:cubicBezTo>
                  <a:lnTo>
                    <a:pt x="660" y="129"/>
                  </a:lnTo>
                  <a:cubicBezTo>
                    <a:pt x="660" y="59"/>
                    <a:pt x="603"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55;p61">
              <a:extLst>
                <a:ext uri="{FF2B5EF4-FFF2-40B4-BE49-F238E27FC236}">
                  <a16:creationId xmlns:a16="http://schemas.microsoft.com/office/drawing/2014/main" id="{73242623-97FD-7007-1454-C3EAEA429D9E}"/>
                </a:ext>
              </a:extLst>
            </p:cNvPr>
            <p:cNvSpPr/>
            <p:nvPr/>
          </p:nvSpPr>
          <p:spPr>
            <a:xfrm>
              <a:off x="2018475" y="2520000"/>
              <a:ext cx="16500" cy="16525"/>
            </a:xfrm>
            <a:custGeom>
              <a:avLst/>
              <a:gdLst/>
              <a:ahLst/>
              <a:cxnLst/>
              <a:rect l="l" t="t" r="r" b="b"/>
              <a:pathLst>
                <a:path w="660" h="661" extrusionOk="0">
                  <a:moveTo>
                    <a:pt x="129" y="1"/>
                  </a:moveTo>
                  <a:cubicBezTo>
                    <a:pt x="57" y="1"/>
                    <a:pt x="0" y="59"/>
                    <a:pt x="0" y="129"/>
                  </a:cubicBezTo>
                  <a:lnTo>
                    <a:pt x="0" y="532"/>
                  </a:lnTo>
                  <a:cubicBezTo>
                    <a:pt x="0" y="603"/>
                    <a:pt x="57" y="661"/>
                    <a:pt x="129" y="661"/>
                  </a:cubicBezTo>
                  <a:lnTo>
                    <a:pt x="531" y="661"/>
                  </a:lnTo>
                  <a:cubicBezTo>
                    <a:pt x="602" y="661"/>
                    <a:pt x="659" y="603"/>
                    <a:pt x="659" y="532"/>
                  </a:cubicBezTo>
                  <a:lnTo>
                    <a:pt x="659" y="129"/>
                  </a:lnTo>
                  <a:cubicBezTo>
                    <a:pt x="659" y="59"/>
                    <a:pt x="602"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56;p61">
              <a:extLst>
                <a:ext uri="{FF2B5EF4-FFF2-40B4-BE49-F238E27FC236}">
                  <a16:creationId xmlns:a16="http://schemas.microsoft.com/office/drawing/2014/main" id="{4817F370-A5E2-31A6-0CB7-EFDDCC4A209C}"/>
                </a:ext>
              </a:extLst>
            </p:cNvPr>
            <p:cNvSpPr/>
            <p:nvPr/>
          </p:nvSpPr>
          <p:spPr>
            <a:xfrm>
              <a:off x="2059100" y="2520000"/>
              <a:ext cx="16500" cy="16525"/>
            </a:xfrm>
            <a:custGeom>
              <a:avLst/>
              <a:gdLst/>
              <a:ahLst/>
              <a:cxnLst/>
              <a:rect l="l" t="t" r="r" b="b"/>
              <a:pathLst>
                <a:path w="660" h="661" extrusionOk="0">
                  <a:moveTo>
                    <a:pt x="129" y="1"/>
                  </a:moveTo>
                  <a:cubicBezTo>
                    <a:pt x="58" y="1"/>
                    <a:pt x="0" y="59"/>
                    <a:pt x="0" y="129"/>
                  </a:cubicBezTo>
                  <a:lnTo>
                    <a:pt x="0" y="532"/>
                  </a:lnTo>
                  <a:cubicBezTo>
                    <a:pt x="0" y="603"/>
                    <a:pt x="58" y="661"/>
                    <a:pt x="129" y="661"/>
                  </a:cubicBezTo>
                  <a:lnTo>
                    <a:pt x="531" y="661"/>
                  </a:lnTo>
                  <a:cubicBezTo>
                    <a:pt x="602" y="661"/>
                    <a:pt x="660" y="603"/>
                    <a:pt x="660" y="532"/>
                  </a:cubicBezTo>
                  <a:lnTo>
                    <a:pt x="660" y="129"/>
                  </a:lnTo>
                  <a:cubicBezTo>
                    <a:pt x="660" y="59"/>
                    <a:pt x="602"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457;p61">
              <a:extLst>
                <a:ext uri="{FF2B5EF4-FFF2-40B4-BE49-F238E27FC236}">
                  <a16:creationId xmlns:a16="http://schemas.microsoft.com/office/drawing/2014/main" id="{C4B443D1-9C71-D226-97E8-F88D0F530C45}"/>
                </a:ext>
              </a:extLst>
            </p:cNvPr>
            <p:cNvSpPr/>
            <p:nvPr/>
          </p:nvSpPr>
          <p:spPr>
            <a:xfrm>
              <a:off x="2099725" y="2520000"/>
              <a:ext cx="16500" cy="16525"/>
            </a:xfrm>
            <a:custGeom>
              <a:avLst/>
              <a:gdLst/>
              <a:ahLst/>
              <a:cxnLst/>
              <a:rect l="l" t="t" r="r" b="b"/>
              <a:pathLst>
                <a:path w="660" h="661" extrusionOk="0">
                  <a:moveTo>
                    <a:pt x="129" y="1"/>
                  </a:moveTo>
                  <a:cubicBezTo>
                    <a:pt x="58" y="1"/>
                    <a:pt x="1" y="59"/>
                    <a:pt x="1" y="129"/>
                  </a:cubicBezTo>
                  <a:lnTo>
                    <a:pt x="1" y="532"/>
                  </a:lnTo>
                  <a:cubicBezTo>
                    <a:pt x="1" y="603"/>
                    <a:pt x="58" y="661"/>
                    <a:pt x="129" y="661"/>
                  </a:cubicBezTo>
                  <a:lnTo>
                    <a:pt x="531" y="661"/>
                  </a:lnTo>
                  <a:cubicBezTo>
                    <a:pt x="602" y="661"/>
                    <a:pt x="660" y="603"/>
                    <a:pt x="660" y="532"/>
                  </a:cubicBezTo>
                  <a:lnTo>
                    <a:pt x="660" y="129"/>
                  </a:lnTo>
                  <a:cubicBezTo>
                    <a:pt x="660" y="59"/>
                    <a:pt x="602"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458;p61">
              <a:extLst>
                <a:ext uri="{FF2B5EF4-FFF2-40B4-BE49-F238E27FC236}">
                  <a16:creationId xmlns:a16="http://schemas.microsoft.com/office/drawing/2014/main" id="{6A0510AC-93D2-6836-38C4-C1CAB0CB86FB}"/>
                </a:ext>
              </a:extLst>
            </p:cNvPr>
            <p:cNvSpPr/>
            <p:nvPr/>
          </p:nvSpPr>
          <p:spPr>
            <a:xfrm>
              <a:off x="2140350" y="2520000"/>
              <a:ext cx="16500" cy="16525"/>
            </a:xfrm>
            <a:custGeom>
              <a:avLst/>
              <a:gdLst/>
              <a:ahLst/>
              <a:cxnLst/>
              <a:rect l="l" t="t" r="r" b="b"/>
              <a:pathLst>
                <a:path w="660" h="661" extrusionOk="0">
                  <a:moveTo>
                    <a:pt x="129" y="1"/>
                  </a:moveTo>
                  <a:cubicBezTo>
                    <a:pt x="58" y="1"/>
                    <a:pt x="1" y="59"/>
                    <a:pt x="1" y="129"/>
                  </a:cubicBezTo>
                  <a:lnTo>
                    <a:pt x="1" y="532"/>
                  </a:lnTo>
                  <a:cubicBezTo>
                    <a:pt x="1" y="603"/>
                    <a:pt x="58" y="661"/>
                    <a:pt x="129" y="661"/>
                  </a:cubicBezTo>
                  <a:lnTo>
                    <a:pt x="532" y="661"/>
                  </a:lnTo>
                  <a:cubicBezTo>
                    <a:pt x="602" y="661"/>
                    <a:pt x="660" y="603"/>
                    <a:pt x="660" y="532"/>
                  </a:cubicBezTo>
                  <a:lnTo>
                    <a:pt x="660" y="129"/>
                  </a:lnTo>
                  <a:cubicBezTo>
                    <a:pt x="660" y="59"/>
                    <a:pt x="602"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459;p61">
              <a:extLst>
                <a:ext uri="{FF2B5EF4-FFF2-40B4-BE49-F238E27FC236}">
                  <a16:creationId xmlns:a16="http://schemas.microsoft.com/office/drawing/2014/main" id="{79620817-6DA5-7A97-82EC-3A902A1761EE}"/>
                </a:ext>
              </a:extLst>
            </p:cNvPr>
            <p:cNvSpPr/>
            <p:nvPr/>
          </p:nvSpPr>
          <p:spPr>
            <a:xfrm>
              <a:off x="2372650" y="2520000"/>
              <a:ext cx="16500" cy="16525"/>
            </a:xfrm>
            <a:custGeom>
              <a:avLst/>
              <a:gdLst/>
              <a:ahLst/>
              <a:cxnLst/>
              <a:rect l="l" t="t" r="r" b="b"/>
              <a:pathLst>
                <a:path w="660" h="661" extrusionOk="0">
                  <a:moveTo>
                    <a:pt x="129" y="1"/>
                  </a:moveTo>
                  <a:cubicBezTo>
                    <a:pt x="59" y="1"/>
                    <a:pt x="1" y="59"/>
                    <a:pt x="1" y="129"/>
                  </a:cubicBezTo>
                  <a:lnTo>
                    <a:pt x="1" y="532"/>
                  </a:lnTo>
                  <a:cubicBezTo>
                    <a:pt x="1" y="603"/>
                    <a:pt x="59" y="661"/>
                    <a:pt x="129" y="661"/>
                  </a:cubicBezTo>
                  <a:lnTo>
                    <a:pt x="532" y="661"/>
                  </a:lnTo>
                  <a:cubicBezTo>
                    <a:pt x="602" y="661"/>
                    <a:pt x="660" y="603"/>
                    <a:pt x="660" y="532"/>
                  </a:cubicBezTo>
                  <a:lnTo>
                    <a:pt x="660" y="129"/>
                  </a:lnTo>
                  <a:cubicBezTo>
                    <a:pt x="660" y="59"/>
                    <a:pt x="602"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460;p61">
              <a:extLst>
                <a:ext uri="{FF2B5EF4-FFF2-40B4-BE49-F238E27FC236}">
                  <a16:creationId xmlns:a16="http://schemas.microsoft.com/office/drawing/2014/main" id="{F86582B1-DA12-2734-8956-BD262B815BE7}"/>
                </a:ext>
              </a:extLst>
            </p:cNvPr>
            <p:cNvSpPr/>
            <p:nvPr/>
          </p:nvSpPr>
          <p:spPr>
            <a:xfrm>
              <a:off x="2413300" y="2520000"/>
              <a:ext cx="16500" cy="16525"/>
            </a:xfrm>
            <a:custGeom>
              <a:avLst/>
              <a:gdLst/>
              <a:ahLst/>
              <a:cxnLst/>
              <a:rect l="l" t="t" r="r" b="b"/>
              <a:pathLst>
                <a:path w="660" h="661" extrusionOk="0">
                  <a:moveTo>
                    <a:pt x="128" y="1"/>
                  </a:moveTo>
                  <a:cubicBezTo>
                    <a:pt x="58" y="1"/>
                    <a:pt x="0" y="59"/>
                    <a:pt x="0" y="129"/>
                  </a:cubicBezTo>
                  <a:lnTo>
                    <a:pt x="0" y="532"/>
                  </a:lnTo>
                  <a:cubicBezTo>
                    <a:pt x="0" y="603"/>
                    <a:pt x="58" y="661"/>
                    <a:pt x="128" y="661"/>
                  </a:cubicBezTo>
                  <a:lnTo>
                    <a:pt x="531" y="661"/>
                  </a:lnTo>
                  <a:cubicBezTo>
                    <a:pt x="602" y="661"/>
                    <a:pt x="659" y="603"/>
                    <a:pt x="659" y="532"/>
                  </a:cubicBezTo>
                  <a:lnTo>
                    <a:pt x="659" y="129"/>
                  </a:lnTo>
                  <a:cubicBezTo>
                    <a:pt x="659" y="59"/>
                    <a:pt x="602"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461;p61">
              <a:extLst>
                <a:ext uri="{FF2B5EF4-FFF2-40B4-BE49-F238E27FC236}">
                  <a16:creationId xmlns:a16="http://schemas.microsoft.com/office/drawing/2014/main" id="{98E37734-CCB8-517D-311A-AF86E83759BB}"/>
                </a:ext>
              </a:extLst>
            </p:cNvPr>
            <p:cNvSpPr/>
            <p:nvPr/>
          </p:nvSpPr>
          <p:spPr>
            <a:xfrm>
              <a:off x="2453925" y="2520000"/>
              <a:ext cx="16500" cy="16525"/>
            </a:xfrm>
            <a:custGeom>
              <a:avLst/>
              <a:gdLst/>
              <a:ahLst/>
              <a:cxnLst/>
              <a:rect l="l" t="t" r="r" b="b"/>
              <a:pathLst>
                <a:path w="660" h="661" extrusionOk="0">
                  <a:moveTo>
                    <a:pt x="128" y="1"/>
                  </a:moveTo>
                  <a:cubicBezTo>
                    <a:pt x="58" y="1"/>
                    <a:pt x="0" y="59"/>
                    <a:pt x="0" y="129"/>
                  </a:cubicBezTo>
                  <a:lnTo>
                    <a:pt x="0" y="532"/>
                  </a:lnTo>
                  <a:cubicBezTo>
                    <a:pt x="0" y="603"/>
                    <a:pt x="58" y="661"/>
                    <a:pt x="128" y="661"/>
                  </a:cubicBezTo>
                  <a:lnTo>
                    <a:pt x="531" y="661"/>
                  </a:lnTo>
                  <a:cubicBezTo>
                    <a:pt x="603" y="661"/>
                    <a:pt x="659" y="603"/>
                    <a:pt x="659" y="532"/>
                  </a:cubicBezTo>
                  <a:lnTo>
                    <a:pt x="659" y="129"/>
                  </a:lnTo>
                  <a:cubicBezTo>
                    <a:pt x="659"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462;p61">
              <a:extLst>
                <a:ext uri="{FF2B5EF4-FFF2-40B4-BE49-F238E27FC236}">
                  <a16:creationId xmlns:a16="http://schemas.microsoft.com/office/drawing/2014/main" id="{167BF859-6D5D-4F46-969C-AB76FF30999B}"/>
                </a:ext>
              </a:extLst>
            </p:cNvPr>
            <p:cNvSpPr/>
            <p:nvPr/>
          </p:nvSpPr>
          <p:spPr>
            <a:xfrm>
              <a:off x="2494550" y="2520000"/>
              <a:ext cx="16525" cy="16525"/>
            </a:xfrm>
            <a:custGeom>
              <a:avLst/>
              <a:gdLst/>
              <a:ahLst/>
              <a:cxnLst/>
              <a:rect l="l" t="t" r="r" b="b"/>
              <a:pathLst>
                <a:path w="661" h="661" extrusionOk="0">
                  <a:moveTo>
                    <a:pt x="128" y="1"/>
                  </a:moveTo>
                  <a:cubicBezTo>
                    <a:pt x="58" y="1"/>
                    <a:pt x="0" y="59"/>
                    <a:pt x="0" y="129"/>
                  </a:cubicBezTo>
                  <a:lnTo>
                    <a:pt x="0" y="532"/>
                  </a:lnTo>
                  <a:cubicBezTo>
                    <a:pt x="0" y="603"/>
                    <a:pt x="58" y="661"/>
                    <a:pt x="128" y="661"/>
                  </a:cubicBezTo>
                  <a:lnTo>
                    <a:pt x="531" y="661"/>
                  </a:lnTo>
                  <a:cubicBezTo>
                    <a:pt x="603" y="661"/>
                    <a:pt x="660" y="603"/>
                    <a:pt x="660" y="532"/>
                  </a:cubicBezTo>
                  <a:lnTo>
                    <a:pt x="660" y="129"/>
                  </a:lnTo>
                  <a:cubicBezTo>
                    <a:pt x="660"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463;p61">
              <a:extLst>
                <a:ext uri="{FF2B5EF4-FFF2-40B4-BE49-F238E27FC236}">
                  <a16:creationId xmlns:a16="http://schemas.microsoft.com/office/drawing/2014/main" id="{CAF0359D-21F5-B271-3F53-330C84C5AC9E}"/>
                </a:ext>
              </a:extLst>
            </p:cNvPr>
            <p:cNvSpPr/>
            <p:nvPr/>
          </p:nvSpPr>
          <p:spPr>
            <a:xfrm>
              <a:off x="2535175" y="2520000"/>
              <a:ext cx="16525" cy="16525"/>
            </a:xfrm>
            <a:custGeom>
              <a:avLst/>
              <a:gdLst/>
              <a:ahLst/>
              <a:cxnLst/>
              <a:rect l="l" t="t" r="r" b="b"/>
              <a:pathLst>
                <a:path w="661" h="661" extrusionOk="0">
                  <a:moveTo>
                    <a:pt x="130" y="1"/>
                  </a:moveTo>
                  <a:cubicBezTo>
                    <a:pt x="58" y="1"/>
                    <a:pt x="0" y="59"/>
                    <a:pt x="0" y="129"/>
                  </a:cubicBezTo>
                  <a:lnTo>
                    <a:pt x="0" y="532"/>
                  </a:lnTo>
                  <a:cubicBezTo>
                    <a:pt x="0" y="603"/>
                    <a:pt x="58" y="661"/>
                    <a:pt x="130" y="661"/>
                  </a:cubicBezTo>
                  <a:lnTo>
                    <a:pt x="531" y="661"/>
                  </a:lnTo>
                  <a:cubicBezTo>
                    <a:pt x="603" y="661"/>
                    <a:pt x="660" y="603"/>
                    <a:pt x="660" y="532"/>
                  </a:cubicBezTo>
                  <a:lnTo>
                    <a:pt x="660" y="129"/>
                  </a:lnTo>
                  <a:cubicBezTo>
                    <a:pt x="660"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464;p61">
              <a:extLst>
                <a:ext uri="{FF2B5EF4-FFF2-40B4-BE49-F238E27FC236}">
                  <a16:creationId xmlns:a16="http://schemas.microsoft.com/office/drawing/2014/main" id="{257F2A25-2B85-9313-D2E0-108CA02B1C5A}"/>
                </a:ext>
              </a:extLst>
            </p:cNvPr>
            <p:cNvSpPr/>
            <p:nvPr/>
          </p:nvSpPr>
          <p:spPr>
            <a:xfrm>
              <a:off x="2575800" y="2520000"/>
              <a:ext cx="16525" cy="16525"/>
            </a:xfrm>
            <a:custGeom>
              <a:avLst/>
              <a:gdLst/>
              <a:ahLst/>
              <a:cxnLst/>
              <a:rect l="l" t="t" r="r" b="b"/>
              <a:pathLst>
                <a:path w="661" h="661" extrusionOk="0">
                  <a:moveTo>
                    <a:pt x="130" y="1"/>
                  </a:moveTo>
                  <a:cubicBezTo>
                    <a:pt x="58" y="1"/>
                    <a:pt x="0" y="59"/>
                    <a:pt x="0" y="129"/>
                  </a:cubicBezTo>
                  <a:lnTo>
                    <a:pt x="0" y="532"/>
                  </a:lnTo>
                  <a:cubicBezTo>
                    <a:pt x="0" y="603"/>
                    <a:pt x="58" y="661"/>
                    <a:pt x="130" y="661"/>
                  </a:cubicBezTo>
                  <a:lnTo>
                    <a:pt x="531" y="661"/>
                  </a:lnTo>
                  <a:cubicBezTo>
                    <a:pt x="603" y="661"/>
                    <a:pt x="661" y="603"/>
                    <a:pt x="661" y="532"/>
                  </a:cubicBezTo>
                  <a:lnTo>
                    <a:pt x="661" y="129"/>
                  </a:lnTo>
                  <a:cubicBezTo>
                    <a:pt x="661"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465;p61">
              <a:extLst>
                <a:ext uri="{FF2B5EF4-FFF2-40B4-BE49-F238E27FC236}">
                  <a16:creationId xmlns:a16="http://schemas.microsoft.com/office/drawing/2014/main" id="{A8C5A285-2F79-8225-0D17-4809E381ADE7}"/>
                </a:ext>
              </a:extLst>
            </p:cNvPr>
            <p:cNvSpPr/>
            <p:nvPr/>
          </p:nvSpPr>
          <p:spPr>
            <a:xfrm>
              <a:off x="2616425" y="2520000"/>
              <a:ext cx="16525" cy="16525"/>
            </a:xfrm>
            <a:custGeom>
              <a:avLst/>
              <a:gdLst/>
              <a:ahLst/>
              <a:cxnLst/>
              <a:rect l="l" t="t" r="r" b="b"/>
              <a:pathLst>
                <a:path w="661" h="661" extrusionOk="0">
                  <a:moveTo>
                    <a:pt x="130" y="1"/>
                  </a:moveTo>
                  <a:cubicBezTo>
                    <a:pt x="58" y="1"/>
                    <a:pt x="0" y="59"/>
                    <a:pt x="0" y="129"/>
                  </a:cubicBezTo>
                  <a:lnTo>
                    <a:pt x="0" y="532"/>
                  </a:lnTo>
                  <a:cubicBezTo>
                    <a:pt x="0" y="603"/>
                    <a:pt x="58" y="661"/>
                    <a:pt x="130" y="661"/>
                  </a:cubicBezTo>
                  <a:lnTo>
                    <a:pt x="531" y="661"/>
                  </a:lnTo>
                  <a:cubicBezTo>
                    <a:pt x="603" y="661"/>
                    <a:pt x="661" y="603"/>
                    <a:pt x="661" y="532"/>
                  </a:cubicBezTo>
                  <a:lnTo>
                    <a:pt x="661" y="129"/>
                  </a:lnTo>
                  <a:cubicBezTo>
                    <a:pt x="661"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66;p61">
              <a:extLst>
                <a:ext uri="{FF2B5EF4-FFF2-40B4-BE49-F238E27FC236}">
                  <a16:creationId xmlns:a16="http://schemas.microsoft.com/office/drawing/2014/main" id="{7A837256-7AE7-5718-10D9-7106BD88C501}"/>
                </a:ext>
              </a:extLst>
            </p:cNvPr>
            <p:cNvSpPr/>
            <p:nvPr/>
          </p:nvSpPr>
          <p:spPr>
            <a:xfrm>
              <a:off x="2657050" y="2520000"/>
              <a:ext cx="16525" cy="16525"/>
            </a:xfrm>
            <a:custGeom>
              <a:avLst/>
              <a:gdLst/>
              <a:ahLst/>
              <a:cxnLst/>
              <a:rect l="l" t="t" r="r" b="b"/>
              <a:pathLst>
                <a:path w="661" h="661" extrusionOk="0">
                  <a:moveTo>
                    <a:pt x="130" y="1"/>
                  </a:moveTo>
                  <a:cubicBezTo>
                    <a:pt x="58" y="1"/>
                    <a:pt x="0" y="59"/>
                    <a:pt x="0" y="129"/>
                  </a:cubicBezTo>
                  <a:lnTo>
                    <a:pt x="0" y="532"/>
                  </a:lnTo>
                  <a:cubicBezTo>
                    <a:pt x="0" y="603"/>
                    <a:pt x="58" y="661"/>
                    <a:pt x="130" y="661"/>
                  </a:cubicBezTo>
                  <a:lnTo>
                    <a:pt x="533" y="661"/>
                  </a:lnTo>
                  <a:cubicBezTo>
                    <a:pt x="603" y="661"/>
                    <a:pt x="661" y="603"/>
                    <a:pt x="661" y="532"/>
                  </a:cubicBezTo>
                  <a:lnTo>
                    <a:pt x="661" y="129"/>
                  </a:lnTo>
                  <a:cubicBezTo>
                    <a:pt x="661" y="59"/>
                    <a:pt x="603" y="1"/>
                    <a:pt x="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67;p61">
              <a:extLst>
                <a:ext uri="{FF2B5EF4-FFF2-40B4-BE49-F238E27FC236}">
                  <a16:creationId xmlns:a16="http://schemas.microsoft.com/office/drawing/2014/main" id="{A92C902A-2F15-D58B-B861-AC6E014B9F25}"/>
                </a:ext>
              </a:extLst>
            </p:cNvPr>
            <p:cNvSpPr/>
            <p:nvPr/>
          </p:nvSpPr>
          <p:spPr>
            <a:xfrm>
              <a:off x="2889375" y="2520000"/>
              <a:ext cx="16500" cy="16525"/>
            </a:xfrm>
            <a:custGeom>
              <a:avLst/>
              <a:gdLst/>
              <a:ahLst/>
              <a:cxnLst/>
              <a:rect l="l" t="t" r="r" b="b"/>
              <a:pathLst>
                <a:path w="660" h="661" extrusionOk="0">
                  <a:moveTo>
                    <a:pt x="129" y="1"/>
                  </a:moveTo>
                  <a:cubicBezTo>
                    <a:pt x="57" y="1"/>
                    <a:pt x="1" y="59"/>
                    <a:pt x="1" y="129"/>
                  </a:cubicBezTo>
                  <a:lnTo>
                    <a:pt x="1" y="532"/>
                  </a:lnTo>
                  <a:cubicBezTo>
                    <a:pt x="1" y="603"/>
                    <a:pt x="57" y="661"/>
                    <a:pt x="129" y="661"/>
                  </a:cubicBezTo>
                  <a:lnTo>
                    <a:pt x="532" y="661"/>
                  </a:lnTo>
                  <a:cubicBezTo>
                    <a:pt x="602" y="661"/>
                    <a:pt x="660" y="603"/>
                    <a:pt x="660" y="532"/>
                  </a:cubicBezTo>
                  <a:lnTo>
                    <a:pt x="660" y="129"/>
                  </a:lnTo>
                  <a:cubicBezTo>
                    <a:pt x="660" y="59"/>
                    <a:pt x="602"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468;p61">
              <a:extLst>
                <a:ext uri="{FF2B5EF4-FFF2-40B4-BE49-F238E27FC236}">
                  <a16:creationId xmlns:a16="http://schemas.microsoft.com/office/drawing/2014/main" id="{BA8AC3E2-E69D-DBBF-23A1-933347A1AC4C}"/>
                </a:ext>
              </a:extLst>
            </p:cNvPr>
            <p:cNvSpPr/>
            <p:nvPr/>
          </p:nvSpPr>
          <p:spPr>
            <a:xfrm>
              <a:off x="2930025" y="2520000"/>
              <a:ext cx="16500" cy="16525"/>
            </a:xfrm>
            <a:custGeom>
              <a:avLst/>
              <a:gdLst/>
              <a:ahLst/>
              <a:cxnLst/>
              <a:rect l="l" t="t" r="r" b="b"/>
              <a:pathLst>
                <a:path w="660" h="661" extrusionOk="0">
                  <a:moveTo>
                    <a:pt x="128" y="1"/>
                  </a:moveTo>
                  <a:cubicBezTo>
                    <a:pt x="57" y="1"/>
                    <a:pt x="0" y="59"/>
                    <a:pt x="0" y="129"/>
                  </a:cubicBezTo>
                  <a:lnTo>
                    <a:pt x="0" y="532"/>
                  </a:lnTo>
                  <a:cubicBezTo>
                    <a:pt x="0" y="603"/>
                    <a:pt x="57" y="661"/>
                    <a:pt x="128" y="661"/>
                  </a:cubicBezTo>
                  <a:lnTo>
                    <a:pt x="531" y="661"/>
                  </a:lnTo>
                  <a:cubicBezTo>
                    <a:pt x="601" y="661"/>
                    <a:pt x="659" y="603"/>
                    <a:pt x="659" y="532"/>
                  </a:cubicBezTo>
                  <a:lnTo>
                    <a:pt x="659" y="129"/>
                  </a:lnTo>
                  <a:cubicBezTo>
                    <a:pt x="659" y="59"/>
                    <a:pt x="601"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69;p61">
              <a:extLst>
                <a:ext uri="{FF2B5EF4-FFF2-40B4-BE49-F238E27FC236}">
                  <a16:creationId xmlns:a16="http://schemas.microsoft.com/office/drawing/2014/main" id="{D6658815-C29C-1FBD-CAED-452F36AEC622}"/>
                </a:ext>
              </a:extLst>
            </p:cNvPr>
            <p:cNvSpPr/>
            <p:nvPr/>
          </p:nvSpPr>
          <p:spPr>
            <a:xfrm>
              <a:off x="2970650" y="2520000"/>
              <a:ext cx="16500" cy="16525"/>
            </a:xfrm>
            <a:custGeom>
              <a:avLst/>
              <a:gdLst/>
              <a:ahLst/>
              <a:cxnLst/>
              <a:rect l="l" t="t" r="r" b="b"/>
              <a:pathLst>
                <a:path w="660" h="661" extrusionOk="0">
                  <a:moveTo>
                    <a:pt x="128" y="1"/>
                  </a:moveTo>
                  <a:cubicBezTo>
                    <a:pt x="58" y="1"/>
                    <a:pt x="0" y="59"/>
                    <a:pt x="0" y="129"/>
                  </a:cubicBezTo>
                  <a:lnTo>
                    <a:pt x="0" y="532"/>
                  </a:lnTo>
                  <a:cubicBezTo>
                    <a:pt x="0" y="603"/>
                    <a:pt x="58" y="661"/>
                    <a:pt x="128" y="661"/>
                  </a:cubicBezTo>
                  <a:lnTo>
                    <a:pt x="531" y="661"/>
                  </a:lnTo>
                  <a:cubicBezTo>
                    <a:pt x="601" y="661"/>
                    <a:pt x="659" y="603"/>
                    <a:pt x="659" y="532"/>
                  </a:cubicBezTo>
                  <a:lnTo>
                    <a:pt x="659" y="129"/>
                  </a:lnTo>
                  <a:cubicBezTo>
                    <a:pt x="659" y="59"/>
                    <a:pt x="601"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470;p61">
              <a:extLst>
                <a:ext uri="{FF2B5EF4-FFF2-40B4-BE49-F238E27FC236}">
                  <a16:creationId xmlns:a16="http://schemas.microsoft.com/office/drawing/2014/main" id="{8ECB51D4-CE9C-C9F7-E93D-677F87F26AED}"/>
                </a:ext>
              </a:extLst>
            </p:cNvPr>
            <p:cNvSpPr/>
            <p:nvPr/>
          </p:nvSpPr>
          <p:spPr>
            <a:xfrm>
              <a:off x="3011275" y="2520000"/>
              <a:ext cx="16500" cy="16525"/>
            </a:xfrm>
            <a:custGeom>
              <a:avLst/>
              <a:gdLst/>
              <a:ahLst/>
              <a:cxnLst/>
              <a:rect l="l" t="t" r="r" b="b"/>
              <a:pathLst>
                <a:path w="660" h="661" extrusionOk="0">
                  <a:moveTo>
                    <a:pt x="128" y="1"/>
                  </a:moveTo>
                  <a:cubicBezTo>
                    <a:pt x="58" y="1"/>
                    <a:pt x="0" y="59"/>
                    <a:pt x="0" y="129"/>
                  </a:cubicBezTo>
                  <a:lnTo>
                    <a:pt x="0" y="532"/>
                  </a:lnTo>
                  <a:cubicBezTo>
                    <a:pt x="0" y="603"/>
                    <a:pt x="58" y="661"/>
                    <a:pt x="128" y="661"/>
                  </a:cubicBezTo>
                  <a:lnTo>
                    <a:pt x="531" y="661"/>
                  </a:lnTo>
                  <a:cubicBezTo>
                    <a:pt x="602" y="661"/>
                    <a:pt x="659" y="603"/>
                    <a:pt x="659" y="532"/>
                  </a:cubicBezTo>
                  <a:lnTo>
                    <a:pt x="659" y="129"/>
                  </a:lnTo>
                  <a:cubicBezTo>
                    <a:pt x="659" y="59"/>
                    <a:pt x="602"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471;p61">
              <a:extLst>
                <a:ext uri="{FF2B5EF4-FFF2-40B4-BE49-F238E27FC236}">
                  <a16:creationId xmlns:a16="http://schemas.microsoft.com/office/drawing/2014/main" id="{29829D67-7DA6-DB72-ED58-48BC3EF8A43B}"/>
                </a:ext>
              </a:extLst>
            </p:cNvPr>
            <p:cNvSpPr/>
            <p:nvPr/>
          </p:nvSpPr>
          <p:spPr>
            <a:xfrm>
              <a:off x="3051900" y="2520000"/>
              <a:ext cx="16500" cy="16525"/>
            </a:xfrm>
            <a:custGeom>
              <a:avLst/>
              <a:gdLst/>
              <a:ahLst/>
              <a:cxnLst/>
              <a:rect l="l" t="t" r="r" b="b"/>
              <a:pathLst>
                <a:path w="660" h="661" extrusionOk="0">
                  <a:moveTo>
                    <a:pt x="128" y="1"/>
                  </a:moveTo>
                  <a:cubicBezTo>
                    <a:pt x="58" y="1"/>
                    <a:pt x="0" y="59"/>
                    <a:pt x="0" y="129"/>
                  </a:cubicBezTo>
                  <a:lnTo>
                    <a:pt x="0" y="532"/>
                  </a:lnTo>
                  <a:cubicBezTo>
                    <a:pt x="0" y="603"/>
                    <a:pt x="58" y="661"/>
                    <a:pt x="128" y="661"/>
                  </a:cubicBezTo>
                  <a:lnTo>
                    <a:pt x="531" y="661"/>
                  </a:lnTo>
                  <a:cubicBezTo>
                    <a:pt x="602" y="661"/>
                    <a:pt x="659" y="603"/>
                    <a:pt x="659" y="532"/>
                  </a:cubicBezTo>
                  <a:lnTo>
                    <a:pt x="659" y="129"/>
                  </a:lnTo>
                  <a:cubicBezTo>
                    <a:pt x="659" y="59"/>
                    <a:pt x="602"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472;p61">
              <a:extLst>
                <a:ext uri="{FF2B5EF4-FFF2-40B4-BE49-F238E27FC236}">
                  <a16:creationId xmlns:a16="http://schemas.microsoft.com/office/drawing/2014/main" id="{ED84FD98-2982-8D76-916C-C7620D06D743}"/>
                </a:ext>
              </a:extLst>
            </p:cNvPr>
            <p:cNvSpPr/>
            <p:nvPr/>
          </p:nvSpPr>
          <p:spPr>
            <a:xfrm>
              <a:off x="3092525" y="2520000"/>
              <a:ext cx="16500" cy="16525"/>
            </a:xfrm>
            <a:custGeom>
              <a:avLst/>
              <a:gdLst/>
              <a:ahLst/>
              <a:cxnLst/>
              <a:rect l="l" t="t" r="r" b="b"/>
              <a:pathLst>
                <a:path w="660" h="661" extrusionOk="0">
                  <a:moveTo>
                    <a:pt x="128" y="1"/>
                  </a:moveTo>
                  <a:cubicBezTo>
                    <a:pt x="58" y="1"/>
                    <a:pt x="0" y="59"/>
                    <a:pt x="0" y="129"/>
                  </a:cubicBezTo>
                  <a:lnTo>
                    <a:pt x="0" y="532"/>
                  </a:lnTo>
                  <a:cubicBezTo>
                    <a:pt x="0" y="603"/>
                    <a:pt x="58" y="661"/>
                    <a:pt x="128" y="661"/>
                  </a:cubicBezTo>
                  <a:lnTo>
                    <a:pt x="531" y="661"/>
                  </a:lnTo>
                  <a:cubicBezTo>
                    <a:pt x="603" y="661"/>
                    <a:pt x="659" y="603"/>
                    <a:pt x="659" y="532"/>
                  </a:cubicBezTo>
                  <a:lnTo>
                    <a:pt x="659" y="129"/>
                  </a:lnTo>
                  <a:cubicBezTo>
                    <a:pt x="659"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473;p61">
              <a:extLst>
                <a:ext uri="{FF2B5EF4-FFF2-40B4-BE49-F238E27FC236}">
                  <a16:creationId xmlns:a16="http://schemas.microsoft.com/office/drawing/2014/main" id="{5F7507F9-AE5A-D195-C543-9E86593EBD3D}"/>
                </a:ext>
              </a:extLst>
            </p:cNvPr>
            <p:cNvSpPr/>
            <p:nvPr/>
          </p:nvSpPr>
          <p:spPr>
            <a:xfrm>
              <a:off x="3133150" y="2520000"/>
              <a:ext cx="16525" cy="16525"/>
            </a:xfrm>
            <a:custGeom>
              <a:avLst/>
              <a:gdLst/>
              <a:ahLst/>
              <a:cxnLst/>
              <a:rect l="l" t="t" r="r" b="b"/>
              <a:pathLst>
                <a:path w="661" h="661" extrusionOk="0">
                  <a:moveTo>
                    <a:pt x="129" y="1"/>
                  </a:moveTo>
                  <a:cubicBezTo>
                    <a:pt x="58" y="1"/>
                    <a:pt x="0" y="59"/>
                    <a:pt x="0" y="129"/>
                  </a:cubicBezTo>
                  <a:lnTo>
                    <a:pt x="0" y="532"/>
                  </a:lnTo>
                  <a:cubicBezTo>
                    <a:pt x="0" y="603"/>
                    <a:pt x="58" y="661"/>
                    <a:pt x="129" y="661"/>
                  </a:cubicBezTo>
                  <a:lnTo>
                    <a:pt x="531" y="661"/>
                  </a:lnTo>
                  <a:cubicBezTo>
                    <a:pt x="603" y="661"/>
                    <a:pt x="659" y="603"/>
                    <a:pt x="661" y="532"/>
                  </a:cubicBezTo>
                  <a:lnTo>
                    <a:pt x="661" y="129"/>
                  </a:lnTo>
                  <a:cubicBezTo>
                    <a:pt x="661"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474;p61">
              <a:extLst>
                <a:ext uri="{FF2B5EF4-FFF2-40B4-BE49-F238E27FC236}">
                  <a16:creationId xmlns:a16="http://schemas.microsoft.com/office/drawing/2014/main" id="{3328D41F-9363-2C20-CED0-C7F2C8465244}"/>
                </a:ext>
              </a:extLst>
            </p:cNvPr>
            <p:cNvSpPr/>
            <p:nvPr/>
          </p:nvSpPr>
          <p:spPr>
            <a:xfrm>
              <a:off x="3173775" y="2520000"/>
              <a:ext cx="16525" cy="16525"/>
            </a:xfrm>
            <a:custGeom>
              <a:avLst/>
              <a:gdLst/>
              <a:ahLst/>
              <a:cxnLst/>
              <a:rect l="l" t="t" r="r" b="b"/>
              <a:pathLst>
                <a:path w="661" h="661" extrusionOk="0">
                  <a:moveTo>
                    <a:pt x="129" y="1"/>
                  </a:moveTo>
                  <a:cubicBezTo>
                    <a:pt x="58" y="1"/>
                    <a:pt x="1" y="59"/>
                    <a:pt x="1" y="129"/>
                  </a:cubicBezTo>
                  <a:lnTo>
                    <a:pt x="1" y="532"/>
                  </a:lnTo>
                  <a:cubicBezTo>
                    <a:pt x="1" y="603"/>
                    <a:pt x="58" y="661"/>
                    <a:pt x="129" y="661"/>
                  </a:cubicBezTo>
                  <a:lnTo>
                    <a:pt x="531" y="661"/>
                  </a:lnTo>
                  <a:cubicBezTo>
                    <a:pt x="603" y="661"/>
                    <a:pt x="661" y="603"/>
                    <a:pt x="661" y="532"/>
                  </a:cubicBezTo>
                  <a:lnTo>
                    <a:pt x="661" y="129"/>
                  </a:lnTo>
                  <a:cubicBezTo>
                    <a:pt x="661" y="59"/>
                    <a:pt x="603"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475;p61">
              <a:extLst>
                <a:ext uri="{FF2B5EF4-FFF2-40B4-BE49-F238E27FC236}">
                  <a16:creationId xmlns:a16="http://schemas.microsoft.com/office/drawing/2014/main" id="{D558EC6F-A787-94CD-621C-9C9ED52CA609}"/>
                </a:ext>
              </a:extLst>
            </p:cNvPr>
            <p:cNvSpPr/>
            <p:nvPr/>
          </p:nvSpPr>
          <p:spPr>
            <a:xfrm>
              <a:off x="1086150" y="2465500"/>
              <a:ext cx="173175" cy="32150"/>
            </a:xfrm>
            <a:custGeom>
              <a:avLst/>
              <a:gdLst/>
              <a:ahLst/>
              <a:cxnLst/>
              <a:rect l="l" t="t" r="r" b="b"/>
              <a:pathLst>
                <a:path w="6927" h="1286" extrusionOk="0">
                  <a:moveTo>
                    <a:pt x="585" y="1"/>
                  </a:moveTo>
                  <a:cubicBezTo>
                    <a:pt x="528" y="1"/>
                    <a:pt x="476" y="35"/>
                    <a:pt x="455" y="87"/>
                  </a:cubicBezTo>
                  <a:lnTo>
                    <a:pt x="39" y="1091"/>
                  </a:lnTo>
                  <a:cubicBezTo>
                    <a:pt x="1" y="1184"/>
                    <a:pt x="69" y="1285"/>
                    <a:pt x="169" y="1285"/>
                  </a:cubicBezTo>
                  <a:lnTo>
                    <a:pt x="6787" y="1285"/>
                  </a:lnTo>
                  <a:cubicBezTo>
                    <a:pt x="6865" y="1285"/>
                    <a:pt x="6927" y="1222"/>
                    <a:pt x="6927" y="1144"/>
                  </a:cubicBezTo>
                  <a:lnTo>
                    <a:pt x="6927" y="141"/>
                  </a:lnTo>
                  <a:cubicBezTo>
                    <a:pt x="6927" y="64"/>
                    <a:pt x="6865" y="1"/>
                    <a:pt x="6787" y="1"/>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476;p61">
              <a:extLst>
                <a:ext uri="{FF2B5EF4-FFF2-40B4-BE49-F238E27FC236}">
                  <a16:creationId xmlns:a16="http://schemas.microsoft.com/office/drawing/2014/main" id="{9B7CB58E-9AA1-B065-4CBC-4C3E0C476C0A}"/>
                </a:ext>
              </a:extLst>
            </p:cNvPr>
            <p:cNvSpPr/>
            <p:nvPr/>
          </p:nvSpPr>
          <p:spPr>
            <a:xfrm>
              <a:off x="1275350" y="2465675"/>
              <a:ext cx="163050" cy="31950"/>
            </a:xfrm>
            <a:custGeom>
              <a:avLst/>
              <a:gdLst/>
              <a:ahLst/>
              <a:cxnLst/>
              <a:rect l="l" t="t" r="r" b="b"/>
              <a:pathLst>
                <a:path w="6522" h="1278" extrusionOk="0">
                  <a:moveTo>
                    <a:pt x="151" y="0"/>
                  </a:moveTo>
                  <a:cubicBezTo>
                    <a:pt x="69" y="0"/>
                    <a:pt x="1" y="67"/>
                    <a:pt x="1" y="151"/>
                  </a:cubicBezTo>
                  <a:lnTo>
                    <a:pt x="1" y="1127"/>
                  </a:lnTo>
                  <a:cubicBezTo>
                    <a:pt x="1" y="1209"/>
                    <a:pt x="69" y="1277"/>
                    <a:pt x="151" y="1277"/>
                  </a:cubicBezTo>
                  <a:lnTo>
                    <a:pt x="6372" y="1277"/>
                  </a:lnTo>
                  <a:cubicBezTo>
                    <a:pt x="6455" y="1277"/>
                    <a:pt x="6522" y="1209"/>
                    <a:pt x="6522" y="1127"/>
                  </a:cubicBezTo>
                  <a:lnTo>
                    <a:pt x="6522" y="151"/>
                  </a:lnTo>
                  <a:cubicBezTo>
                    <a:pt x="6522" y="67"/>
                    <a:pt x="6455" y="0"/>
                    <a:pt x="6372"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477;p61">
              <a:extLst>
                <a:ext uri="{FF2B5EF4-FFF2-40B4-BE49-F238E27FC236}">
                  <a16:creationId xmlns:a16="http://schemas.microsoft.com/office/drawing/2014/main" id="{5A17AD5B-12C1-2FD6-FF3E-B6730706FE37}"/>
                </a:ext>
              </a:extLst>
            </p:cNvPr>
            <p:cNvSpPr/>
            <p:nvPr/>
          </p:nvSpPr>
          <p:spPr>
            <a:xfrm>
              <a:off x="1454175" y="2465675"/>
              <a:ext cx="163050" cy="31950"/>
            </a:xfrm>
            <a:custGeom>
              <a:avLst/>
              <a:gdLst/>
              <a:ahLst/>
              <a:cxnLst/>
              <a:rect l="l" t="t" r="r" b="b"/>
              <a:pathLst>
                <a:path w="6522" h="1278" extrusionOk="0">
                  <a:moveTo>
                    <a:pt x="150" y="0"/>
                  </a:moveTo>
                  <a:cubicBezTo>
                    <a:pt x="68" y="0"/>
                    <a:pt x="0" y="67"/>
                    <a:pt x="0" y="151"/>
                  </a:cubicBezTo>
                  <a:lnTo>
                    <a:pt x="0" y="1127"/>
                  </a:lnTo>
                  <a:cubicBezTo>
                    <a:pt x="0" y="1209"/>
                    <a:pt x="68" y="1277"/>
                    <a:pt x="150" y="1277"/>
                  </a:cubicBezTo>
                  <a:lnTo>
                    <a:pt x="6371" y="1277"/>
                  </a:lnTo>
                  <a:cubicBezTo>
                    <a:pt x="6454" y="1277"/>
                    <a:pt x="6521" y="1209"/>
                    <a:pt x="6521" y="1127"/>
                  </a:cubicBezTo>
                  <a:lnTo>
                    <a:pt x="6521" y="151"/>
                  </a:lnTo>
                  <a:cubicBezTo>
                    <a:pt x="6521" y="67"/>
                    <a:pt x="6454" y="0"/>
                    <a:pt x="6371"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78;p61">
              <a:extLst>
                <a:ext uri="{FF2B5EF4-FFF2-40B4-BE49-F238E27FC236}">
                  <a16:creationId xmlns:a16="http://schemas.microsoft.com/office/drawing/2014/main" id="{B936674F-CD95-F709-778C-E2CB599DF401}"/>
                </a:ext>
              </a:extLst>
            </p:cNvPr>
            <p:cNvSpPr/>
            <p:nvPr/>
          </p:nvSpPr>
          <p:spPr>
            <a:xfrm>
              <a:off x="1857850" y="2465675"/>
              <a:ext cx="163050" cy="31950"/>
            </a:xfrm>
            <a:custGeom>
              <a:avLst/>
              <a:gdLst/>
              <a:ahLst/>
              <a:cxnLst/>
              <a:rect l="l" t="t" r="r" b="b"/>
              <a:pathLst>
                <a:path w="6522" h="1278" extrusionOk="0">
                  <a:moveTo>
                    <a:pt x="150" y="0"/>
                  </a:moveTo>
                  <a:cubicBezTo>
                    <a:pt x="68" y="0"/>
                    <a:pt x="0" y="67"/>
                    <a:pt x="0" y="151"/>
                  </a:cubicBezTo>
                  <a:lnTo>
                    <a:pt x="0" y="1127"/>
                  </a:lnTo>
                  <a:cubicBezTo>
                    <a:pt x="0" y="1209"/>
                    <a:pt x="68" y="1277"/>
                    <a:pt x="150" y="1277"/>
                  </a:cubicBezTo>
                  <a:lnTo>
                    <a:pt x="6371" y="1277"/>
                  </a:lnTo>
                  <a:cubicBezTo>
                    <a:pt x="6454" y="1277"/>
                    <a:pt x="6521" y="1209"/>
                    <a:pt x="6521" y="1127"/>
                  </a:cubicBezTo>
                  <a:lnTo>
                    <a:pt x="6521" y="151"/>
                  </a:lnTo>
                  <a:cubicBezTo>
                    <a:pt x="6521" y="67"/>
                    <a:pt x="6454" y="0"/>
                    <a:pt x="6371"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79;p61">
              <a:extLst>
                <a:ext uri="{FF2B5EF4-FFF2-40B4-BE49-F238E27FC236}">
                  <a16:creationId xmlns:a16="http://schemas.microsoft.com/office/drawing/2014/main" id="{CA03E7C9-5514-FA62-9248-CF1FF8D0A7EF}"/>
                </a:ext>
              </a:extLst>
            </p:cNvPr>
            <p:cNvSpPr/>
            <p:nvPr/>
          </p:nvSpPr>
          <p:spPr>
            <a:xfrm>
              <a:off x="2036650" y="2465675"/>
              <a:ext cx="163050" cy="31950"/>
            </a:xfrm>
            <a:custGeom>
              <a:avLst/>
              <a:gdLst/>
              <a:ahLst/>
              <a:cxnLst/>
              <a:rect l="l" t="t" r="r" b="b"/>
              <a:pathLst>
                <a:path w="6522" h="1278" extrusionOk="0">
                  <a:moveTo>
                    <a:pt x="151" y="0"/>
                  </a:moveTo>
                  <a:cubicBezTo>
                    <a:pt x="69" y="0"/>
                    <a:pt x="1" y="67"/>
                    <a:pt x="1" y="151"/>
                  </a:cubicBezTo>
                  <a:lnTo>
                    <a:pt x="1" y="1127"/>
                  </a:lnTo>
                  <a:cubicBezTo>
                    <a:pt x="1" y="1209"/>
                    <a:pt x="67" y="1277"/>
                    <a:pt x="151" y="1277"/>
                  </a:cubicBezTo>
                  <a:lnTo>
                    <a:pt x="6372" y="1277"/>
                  </a:lnTo>
                  <a:cubicBezTo>
                    <a:pt x="6455" y="1277"/>
                    <a:pt x="6522" y="1209"/>
                    <a:pt x="6522" y="1127"/>
                  </a:cubicBezTo>
                  <a:lnTo>
                    <a:pt x="6522" y="151"/>
                  </a:lnTo>
                  <a:cubicBezTo>
                    <a:pt x="6522" y="67"/>
                    <a:pt x="6455" y="0"/>
                    <a:pt x="6372"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80;p61">
              <a:extLst>
                <a:ext uri="{FF2B5EF4-FFF2-40B4-BE49-F238E27FC236}">
                  <a16:creationId xmlns:a16="http://schemas.microsoft.com/office/drawing/2014/main" id="{C122FAA6-A464-4532-52A9-0F58E5379B68}"/>
                </a:ext>
              </a:extLst>
            </p:cNvPr>
            <p:cNvSpPr/>
            <p:nvPr/>
          </p:nvSpPr>
          <p:spPr>
            <a:xfrm>
              <a:off x="2214925" y="2465675"/>
              <a:ext cx="163050" cy="31950"/>
            </a:xfrm>
            <a:custGeom>
              <a:avLst/>
              <a:gdLst/>
              <a:ahLst/>
              <a:cxnLst/>
              <a:rect l="l" t="t" r="r" b="b"/>
              <a:pathLst>
                <a:path w="6522" h="1278" extrusionOk="0">
                  <a:moveTo>
                    <a:pt x="150" y="0"/>
                  </a:moveTo>
                  <a:cubicBezTo>
                    <a:pt x="67" y="0"/>
                    <a:pt x="0" y="67"/>
                    <a:pt x="0" y="151"/>
                  </a:cubicBezTo>
                  <a:lnTo>
                    <a:pt x="0" y="1127"/>
                  </a:lnTo>
                  <a:cubicBezTo>
                    <a:pt x="0" y="1209"/>
                    <a:pt x="67" y="1277"/>
                    <a:pt x="150" y="1277"/>
                  </a:cubicBezTo>
                  <a:lnTo>
                    <a:pt x="6371" y="1277"/>
                  </a:lnTo>
                  <a:cubicBezTo>
                    <a:pt x="6454" y="1277"/>
                    <a:pt x="6521" y="1209"/>
                    <a:pt x="6521" y="1127"/>
                  </a:cubicBezTo>
                  <a:lnTo>
                    <a:pt x="6521" y="151"/>
                  </a:lnTo>
                  <a:cubicBezTo>
                    <a:pt x="6521" y="67"/>
                    <a:pt x="6454" y="0"/>
                    <a:pt x="6371"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81;p61">
              <a:extLst>
                <a:ext uri="{FF2B5EF4-FFF2-40B4-BE49-F238E27FC236}">
                  <a16:creationId xmlns:a16="http://schemas.microsoft.com/office/drawing/2014/main" id="{C311FD24-C6D4-5FD7-D7F2-A7DBE57ACFE2}"/>
                </a:ext>
              </a:extLst>
            </p:cNvPr>
            <p:cNvSpPr/>
            <p:nvPr/>
          </p:nvSpPr>
          <p:spPr>
            <a:xfrm>
              <a:off x="2393725" y="2465675"/>
              <a:ext cx="163050" cy="31950"/>
            </a:xfrm>
            <a:custGeom>
              <a:avLst/>
              <a:gdLst/>
              <a:ahLst/>
              <a:cxnLst/>
              <a:rect l="l" t="t" r="r" b="b"/>
              <a:pathLst>
                <a:path w="6522" h="1278" extrusionOk="0">
                  <a:moveTo>
                    <a:pt x="151" y="0"/>
                  </a:moveTo>
                  <a:cubicBezTo>
                    <a:pt x="67" y="0"/>
                    <a:pt x="0" y="67"/>
                    <a:pt x="0" y="151"/>
                  </a:cubicBezTo>
                  <a:lnTo>
                    <a:pt x="0" y="1127"/>
                  </a:lnTo>
                  <a:cubicBezTo>
                    <a:pt x="0" y="1209"/>
                    <a:pt x="67" y="1277"/>
                    <a:pt x="151" y="1277"/>
                  </a:cubicBezTo>
                  <a:lnTo>
                    <a:pt x="6372" y="1277"/>
                  </a:lnTo>
                  <a:cubicBezTo>
                    <a:pt x="6455" y="1277"/>
                    <a:pt x="6522" y="1209"/>
                    <a:pt x="6522" y="1127"/>
                  </a:cubicBezTo>
                  <a:lnTo>
                    <a:pt x="6522" y="151"/>
                  </a:lnTo>
                  <a:cubicBezTo>
                    <a:pt x="6522" y="67"/>
                    <a:pt x="6455" y="0"/>
                    <a:pt x="6372"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82;p61">
              <a:extLst>
                <a:ext uri="{FF2B5EF4-FFF2-40B4-BE49-F238E27FC236}">
                  <a16:creationId xmlns:a16="http://schemas.microsoft.com/office/drawing/2014/main" id="{6D312406-CA9F-E010-42D8-E60B2C2B8DA0}"/>
                </a:ext>
              </a:extLst>
            </p:cNvPr>
            <p:cNvSpPr/>
            <p:nvPr/>
          </p:nvSpPr>
          <p:spPr>
            <a:xfrm>
              <a:off x="2571975" y="2465675"/>
              <a:ext cx="163075" cy="31950"/>
            </a:xfrm>
            <a:custGeom>
              <a:avLst/>
              <a:gdLst/>
              <a:ahLst/>
              <a:cxnLst/>
              <a:rect l="l" t="t" r="r" b="b"/>
              <a:pathLst>
                <a:path w="6523" h="1278" extrusionOk="0">
                  <a:moveTo>
                    <a:pt x="151" y="0"/>
                  </a:moveTo>
                  <a:cubicBezTo>
                    <a:pt x="68" y="0"/>
                    <a:pt x="1" y="67"/>
                    <a:pt x="1" y="151"/>
                  </a:cubicBezTo>
                  <a:lnTo>
                    <a:pt x="1" y="1127"/>
                  </a:lnTo>
                  <a:cubicBezTo>
                    <a:pt x="1" y="1209"/>
                    <a:pt x="68" y="1277"/>
                    <a:pt x="151" y="1277"/>
                  </a:cubicBezTo>
                  <a:lnTo>
                    <a:pt x="6372" y="1277"/>
                  </a:lnTo>
                  <a:cubicBezTo>
                    <a:pt x="6454" y="1277"/>
                    <a:pt x="6522" y="1209"/>
                    <a:pt x="6522" y="1127"/>
                  </a:cubicBezTo>
                  <a:lnTo>
                    <a:pt x="6522" y="151"/>
                  </a:lnTo>
                  <a:cubicBezTo>
                    <a:pt x="6522" y="67"/>
                    <a:pt x="6454" y="0"/>
                    <a:pt x="6372"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83;p61">
              <a:extLst>
                <a:ext uri="{FF2B5EF4-FFF2-40B4-BE49-F238E27FC236}">
                  <a16:creationId xmlns:a16="http://schemas.microsoft.com/office/drawing/2014/main" id="{EE5582E4-0534-7AF8-2E81-0F52F2297472}"/>
                </a:ext>
              </a:extLst>
            </p:cNvPr>
            <p:cNvSpPr/>
            <p:nvPr/>
          </p:nvSpPr>
          <p:spPr>
            <a:xfrm>
              <a:off x="2750775" y="2465675"/>
              <a:ext cx="163050" cy="31950"/>
            </a:xfrm>
            <a:custGeom>
              <a:avLst/>
              <a:gdLst/>
              <a:ahLst/>
              <a:cxnLst/>
              <a:rect l="l" t="t" r="r" b="b"/>
              <a:pathLst>
                <a:path w="6522" h="1278" extrusionOk="0">
                  <a:moveTo>
                    <a:pt x="150" y="0"/>
                  </a:moveTo>
                  <a:cubicBezTo>
                    <a:pt x="68" y="0"/>
                    <a:pt x="0" y="67"/>
                    <a:pt x="0" y="151"/>
                  </a:cubicBezTo>
                  <a:lnTo>
                    <a:pt x="0" y="1127"/>
                  </a:lnTo>
                  <a:cubicBezTo>
                    <a:pt x="0" y="1209"/>
                    <a:pt x="68" y="1277"/>
                    <a:pt x="150" y="1277"/>
                  </a:cubicBezTo>
                  <a:lnTo>
                    <a:pt x="6371" y="1277"/>
                  </a:lnTo>
                  <a:cubicBezTo>
                    <a:pt x="6454" y="1277"/>
                    <a:pt x="6521" y="1209"/>
                    <a:pt x="6521" y="1127"/>
                  </a:cubicBezTo>
                  <a:lnTo>
                    <a:pt x="6521" y="151"/>
                  </a:lnTo>
                  <a:cubicBezTo>
                    <a:pt x="6521" y="67"/>
                    <a:pt x="6454" y="0"/>
                    <a:pt x="6371"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84;p61">
              <a:extLst>
                <a:ext uri="{FF2B5EF4-FFF2-40B4-BE49-F238E27FC236}">
                  <a16:creationId xmlns:a16="http://schemas.microsoft.com/office/drawing/2014/main" id="{44AC7DD8-BF36-8DC6-CECA-1933A00542C8}"/>
                </a:ext>
              </a:extLst>
            </p:cNvPr>
            <p:cNvSpPr/>
            <p:nvPr/>
          </p:nvSpPr>
          <p:spPr>
            <a:xfrm>
              <a:off x="2929025" y="2465675"/>
              <a:ext cx="163050" cy="31950"/>
            </a:xfrm>
            <a:custGeom>
              <a:avLst/>
              <a:gdLst/>
              <a:ahLst/>
              <a:cxnLst/>
              <a:rect l="l" t="t" r="r" b="b"/>
              <a:pathLst>
                <a:path w="6522" h="1278" extrusionOk="0">
                  <a:moveTo>
                    <a:pt x="151" y="0"/>
                  </a:moveTo>
                  <a:cubicBezTo>
                    <a:pt x="69" y="0"/>
                    <a:pt x="1" y="67"/>
                    <a:pt x="1" y="151"/>
                  </a:cubicBezTo>
                  <a:lnTo>
                    <a:pt x="1" y="1127"/>
                  </a:lnTo>
                  <a:cubicBezTo>
                    <a:pt x="1" y="1209"/>
                    <a:pt x="68" y="1277"/>
                    <a:pt x="151" y="1277"/>
                  </a:cubicBezTo>
                  <a:lnTo>
                    <a:pt x="6372" y="1277"/>
                  </a:lnTo>
                  <a:cubicBezTo>
                    <a:pt x="6455" y="1277"/>
                    <a:pt x="6522" y="1209"/>
                    <a:pt x="6522" y="1127"/>
                  </a:cubicBezTo>
                  <a:lnTo>
                    <a:pt x="6522" y="151"/>
                  </a:lnTo>
                  <a:cubicBezTo>
                    <a:pt x="6522" y="67"/>
                    <a:pt x="6455" y="0"/>
                    <a:pt x="6372"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85;p61">
              <a:extLst>
                <a:ext uri="{FF2B5EF4-FFF2-40B4-BE49-F238E27FC236}">
                  <a16:creationId xmlns:a16="http://schemas.microsoft.com/office/drawing/2014/main" id="{E1929147-966A-4E3D-5C69-5F027751FD0B}"/>
                </a:ext>
              </a:extLst>
            </p:cNvPr>
            <p:cNvSpPr/>
            <p:nvPr/>
          </p:nvSpPr>
          <p:spPr>
            <a:xfrm>
              <a:off x="3107850" y="2465675"/>
              <a:ext cx="163050" cy="31950"/>
            </a:xfrm>
            <a:custGeom>
              <a:avLst/>
              <a:gdLst/>
              <a:ahLst/>
              <a:cxnLst/>
              <a:rect l="l" t="t" r="r" b="b"/>
              <a:pathLst>
                <a:path w="6522" h="1278" extrusionOk="0">
                  <a:moveTo>
                    <a:pt x="150" y="0"/>
                  </a:moveTo>
                  <a:cubicBezTo>
                    <a:pt x="67" y="0"/>
                    <a:pt x="0" y="67"/>
                    <a:pt x="0" y="151"/>
                  </a:cubicBezTo>
                  <a:lnTo>
                    <a:pt x="0" y="1127"/>
                  </a:lnTo>
                  <a:cubicBezTo>
                    <a:pt x="0" y="1209"/>
                    <a:pt x="67" y="1277"/>
                    <a:pt x="150" y="1277"/>
                  </a:cubicBezTo>
                  <a:lnTo>
                    <a:pt x="6371" y="1277"/>
                  </a:lnTo>
                  <a:cubicBezTo>
                    <a:pt x="6454" y="1277"/>
                    <a:pt x="6521" y="1209"/>
                    <a:pt x="6521" y="1127"/>
                  </a:cubicBezTo>
                  <a:lnTo>
                    <a:pt x="6521" y="151"/>
                  </a:lnTo>
                  <a:cubicBezTo>
                    <a:pt x="6521" y="67"/>
                    <a:pt x="6454" y="0"/>
                    <a:pt x="6371"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6;p61">
              <a:extLst>
                <a:ext uri="{FF2B5EF4-FFF2-40B4-BE49-F238E27FC236}">
                  <a16:creationId xmlns:a16="http://schemas.microsoft.com/office/drawing/2014/main" id="{92495179-A6D2-C718-7078-E4B265F1C863}"/>
                </a:ext>
              </a:extLst>
            </p:cNvPr>
            <p:cNvSpPr/>
            <p:nvPr/>
          </p:nvSpPr>
          <p:spPr>
            <a:xfrm>
              <a:off x="1638375" y="2279450"/>
              <a:ext cx="37775" cy="35625"/>
            </a:xfrm>
            <a:custGeom>
              <a:avLst/>
              <a:gdLst/>
              <a:ahLst/>
              <a:cxnLst/>
              <a:rect l="l" t="t" r="r" b="b"/>
              <a:pathLst>
                <a:path w="1511" h="1425" extrusionOk="0">
                  <a:moveTo>
                    <a:pt x="135" y="0"/>
                  </a:moveTo>
                  <a:cubicBezTo>
                    <a:pt x="60" y="0"/>
                    <a:pt x="0" y="62"/>
                    <a:pt x="0" y="137"/>
                  </a:cubicBezTo>
                  <a:lnTo>
                    <a:pt x="0" y="1288"/>
                  </a:lnTo>
                  <a:cubicBezTo>
                    <a:pt x="0" y="1363"/>
                    <a:pt x="60" y="1425"/>
                    <a:pt x="135" y="1425"/>
                  </a:cubicBezTo>
                  <a:lnTo>
                    <a:pt x="1375" y="1425"/>
                  </a:lnTo>
                  <a:cubicBezTo>
                    <a:pt x="1450" y="1425"/>
                    <a:pt x="1510" y="1363"/>
                    <a:pt x="1510" y="1288"/>
                  </a:cubicBezTo>
                  <a:lnTo>
                    <a:pt x="1510" y="137"/>
                  </a:lnTo>
                  <a:cubicBezTo>
                    <a:pt x="1510" y="62"/>
                    <a:pt x="1450" y="0"/>
                    <a:pt x="1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87;p61">
              <a:extLst>
                <a:ext uri="{FF2B5EF4-FFF2-40B4-BE49-F238E27FC236}">
                  <a16:creationId xmlns:a16="http://schemas.microsoft.com/office/drawing/2014/main" id="{86DD1391-83C3-0566-D3BD-372D9F06C829}"/>
                </a:ext>
              </a:extLst>
            </p:cNvPr>
            <p:cNvSpPr/>
            <p:nvPr/>
          </p:nvSpPr>
          <p:spPr>
            <a:xfrm>
              <a:off x="1654675" y="2222775"/>
              <a:ext cx="63825" cy="25975"/>
            </a:xfrm>
            <a:custGeom>
              <a:avLst/>
              <a:gdLst/>
              <a:ahLst/>
              <a:cxnLst/>
              <a:rect l="l" t="t" r="r" b="b"/>
              <a:pathLst>
                <a:path w="2553" h="1039" extrusionOk="0">
                  <a:moveTo>
                    <a:pt x="766" y="1"/>
                  </a:moveTo>
                  <a:cubicBezTo>
                    <a:pt x="721" y="1"/>
                    <a:pt x="678" y="21"/>
                    <a:pt x="650" y="57"/>
                  </a:cubicBezTo>
                  <a:lnTo>
                    <a:pt x="82" y="782"/>
                  </a:lnTo>
                  <a:cubicBezTo>
                    <a:pt x="1" y="886"/>
                    <a:pt x="63" y="1038"/>
                    <a:pt x="190" y="1038"/>
                  </a:cubicBezTo>
                  <a:lnTo>
                    <a:pt x="1882" y="1038"/>
                  </a:lnTo>
                  <a:cubicBezTo>
                    <a:pt x="1929" y="1038"/>
                    <a:pt x="1973" y="1014"/>
                    <a:pt x="2000" y="974"/>
                  </a:cubicBezTo>
                  <a:lnTo>
                    <a:pt x="2489" y="233"/>
                  </a:lnTo>
                  <a:cubicBezTo>
                    <a:pt x="2552" y="137"/>
                    <a:pt x="2472" y="1"/>
                    <a:pt x="2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488;p61">
              <a:extLst>
                <a:ext uri="{FF2B5EF4-FFF2-40B4-BE49-F238E27FC236}">
                  <a16:creationId xmlns:a16="http://schemas.microsoft.com/office/drawing/2014/main" id="{10DB7C2C-19AC-A2F5-A44F-145970CC753B}"/>
                </a:ext>
              </a:extLst>
            </p:cNvPr>
            <p:cNvSpPr/>
            <p:nvPr/>
          </p:nvSpPr>
          <p:spPr>
            <a:xfrm>
              <a:off x="1719425" y="2222775"/>
              <a:ext cx="60900" cy="25975"/>
            </a:xfrm>
            <a:custGeom>
              <a:avLst/>
              <a:gdLst/>
              <a:ahLst/>
              <a:cxnLst/>
              <a:rect l="l" t="t" r="r" b="b"/>
              <a:pathLst>
                <a:path w="2436" h="1039" extrusionOk="0">
                  <a:moveTo>
                    <a:pt x="628" y="1"/>
                  </a:moveTo>
                  <a:cubicBezTo>
                    <a:pt x="583" y="1"/>
                    <a:pt x="543" y="21"/>
                    <a:pt x="521" y="57"/>
                  </a:cubicBezTo>
                  <a:lnTo>
                    <a:pt x="66" y="782"/>
                  </a:lnTo>
                  <a:cubicBezTo>
                    <a:pt x="0" y="886"/>
                    <a:pt x="87" y="1038"/>
                    <a:pt x="214" y="1038"/>
                  </a:cubicBezTo>
                  <a:lnTo>
                    <a:pt x="1906" y="1038"/>
                  </a:lnTo>
                  <a:cubicBezTo>
                    <a:pt x="1953" y="1038"/>
                    <a:pt x="1994" y="1014"/>
                    <a:pt x="2013" y="974"/>
                  </a:cubicBezTo>
                  <a:lnTo>
                    <a:pt x="2387" y="233"/>
                  </a:lnTo>
                  <a:cubicBezTo>
                    <a:pt x="2436" y="137"/>
                    <a:pt x="2334" y="1"/>
                    <a:pt x="2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489;p61">
              <a:extLst>
                <a:ext uri="{FF2B5EF4-FFF2-40B4-BE49-F238E27FC236}">
                  <a16:creationId xmlns:a16="http://schemas.microsoft.com/office/drawing/2014/main" id="{2B2DAC8B-9263-F5B2-A0EE-C13370996662}"/>
                </a:ext>
              </a:extLst>
            </p:cNvPr>
            <p:cNvSpPr/>
            <p:nvPr/>
          </p:nvSpPr>
          <p:spPr>
            <a:xfrm>
              <a:off x="1782300" y="2222775"/>
              <a:ext cx="58075" cy="25975"/>
            </a:xfrm>
            <a:custGeom>
              <a:avLst/>
              <a:gdLst/>
              <a:ahLst/>
              <a:cxnLst/>
              <a:rect l="l" t="t" r="r" b="b"/>
              <a:pathLst>
                <a:path w="2323" h="1039" extrusionOk="0">
                  <a:moveTo>
                    <a:pt x="494" y="1"/>
                  </a:moveTo>
                  <a:cubicBezTo>
                    <a:pt x="449" y="1"/>
                    <a:pt x="412" y="21"/>
                    <a:pt x="395" y="57"/>
                  </a:cubicBezTo>
                  <a:lnTo>
                    <a:pt x="50" y="782"/>
                  </a:lnTo>
                  <a:cubicBezTo>
                    <a:pt x="0" y="886"/>
                    <a:pt x="110" y="1038"/>
                    <a:pt x="237" y="1038"/>
                  </a:cubicBezTo>
                  <a:lnTo>
                    <a:pt x="1929" y="1038"/>
                  </a:lnTo>
                  <a:cubicBezTo>
                    <a:pt x="1976" y="1038"/>
                    <a:pt x="2013" y="1014"/>
                    <a:pt x="2027" y="974"/>
                  </a:cubicBezTo>
                  <a:lnTo>
                    <a:pt x="2289" y="233"/>
                  </a:lnTo>
                  <a:cubicBezTo>
                    <a:pt x="2323" y="137"/>
                    <a:pt x="2200" y="1"/>
                    <a:pt x="2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490;p61">
              <a:extLst>
                <a:ext uri="{FF2B5EF4-FFF2-40B4-BE49-F238E27FC236}">
                  <a16:creationId xmlns:a16="http://schemas.microsoft.com/office/drawing/2014/main" id="{E7D4D3AB-C575-CF5C-E7D3-2182D12DB068}"/>
                </a:ext>
              </a:extLst>
            </p:cNvPr>
            <p:cNvSpPr/>
            <p:nvPr/>
          </p:nvSpPr>
          <p:spPr>
            <a:xfrm>
              <a:off x="1690200" y="2279450"/>
              <a:ext cx="37750" cy="35625"/>
            </a:xfrm>
            <a:custGeom>
              <a:avLst/>
              <a:gdLst/>
              <a:ahLst/>
              <a:cxnLst/>
              <a:rect l="l" t="t" r="r" b="b"/>
              <a:pathLst>
                <a:path w="1510" h="1425" extrusionOk="0">
                  <a:moveTo>
                    <a:pt x="135" y="0"/>
                  </a:moveTo>
                  <a:cubicBezTo>
                    <a:pt x="60" y="0"/>
                    <a:pt x="0" y="62"/>
                    <a:pt x="0" y="137"/>
                  </a:cubicBezTo>
                  <a:lnTo>
                    <a:pt x="0" y="1288"/>
                  </a:lnTo>
                  <a:cubicBezTo>
                    <a:pt x="0" y="1363"/>
                    <a:pt x="60" y="1425"/>
                    <a:pt x="135" y="1425"/>
                  </a:cubicBezTo>
                  <a:lnTo>
                    <a:pt x="1375" y="1425"/>
                  </a:lnTo>
                  <a:cubicBezTo>
                    <a:pt x="1450" y="1425"/>
                    <a:pt x="1510" y="1363"/>
                    <a:pt x="1510" y="1288"/>
                  </a:cubicBezTo>
                  <a:lnTo>
                    <a:pt x="1510" y="137"/>
                  </a:lnTo>
                  <a:cubicBezTo>
                    <a:pt x="1510" y="62"/>
                    <a:pt x="1450" y="0"/>
                    <a:pt x="1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491;p61">
              <a:extLst>
                <a:ext uri="{FF2B5EF4-FFF2-40B4-BE49-F238E27FC236}">
                  <a16:creationId xmlns:a16="http://schemas.microsoft.com/office/drawing/2014/main" id="{4B080D59-B0D1-3C66-86FC-82803CDBB06F}"/>
                </a:ext>
              </a:extLst>
            </p:cNvPr>
            <p:cNvSpPr/>
            <p:nvPr/>
          </p:nvSpPr>
          <p:spPr>
            <a:xfrm>
              <a:off x="1742025" y="2279450"/>
              <a:ext cx="37750" cy="35625"/>
            </a:xfrm>
            <a:custGeom>
              <a:avLst/>
              <a:gdLst/>
              <a:ahLst/>
              <a:cxnLst/>
              <a:rect l="l" t="t" r="r" b="b"/>
              <a:pathLst>
                <a:path w="1510" h="1425" extrusionOk="0">
                  <a:moveTo>
                    <a:pt x="135" y="0"/>
                  </a:moveTo>
                  <a:cubicBezTo>
                    <a:pt x="60" y="0"/>
                    <a:pt x="0" y="62"/>
                    <a:pt x="0" y="137"/>
                  </a:cubicBezTo>
                  <a:lnTo>
                    <a:pt x="0" y="1288"/>
                  </a:lnTo>
                  <a:cubicBezTo>
                    <a:pt x="0" y="1363"/>
                    <a:pt x="60" y="1425"/>
                    <a:pt x="135" y="1425"/>
                  </a:cubicBezTo>
                  <a:lnTo>
                    <a:pt x="1375" y="1425"/>
                  </a:lnTo>
                  <a:cubicBezTo>
                    <a:pt x="1450" y="1425"/>
                    <a:pt x="1510" y="1363"/>
                    <a:pt x="1510" y="1288"/>
                  </a:cubicBezTo>
                  <a:lnTo>
                    <a:pt x="1510" y="137"/>
                  </a:lnTo>
                  <a:cubicBezTo>
                    <a:pt x="1510" y="62"/>
                    <a:pt x="1450" y="0"/>
                    <a:pt x="1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492;p61">
              <a:extLst>
                <a:ext uri="{FF2B5EF4-FFF2-40B4-BE49-F238E27FC236}">
                  <a16:creationId xmlns:a16="http://schemas.microsoft.com/office/drawing/2014/main" id="{CBD0CF4D-5F41-AC96-795E-136DA34822AC}"/>
                </a:ext>
              </a:extLst>
            </p:cNvPr>
            <p:cNvSpPr/>
            <p:nvPr/>
          </p:nvSpPr>
          <p:spPr>
            <a:xfrm>
              <a:off x="1793850" y="2279450"/>
              <a:ext cx="37750" cy="35625"/>
            </a:xfrm>
            <a:custGeom>
              <a:avLst/>
              <a:gdLst/>
              <a:ahLst/>
              <a:cxnLst/>
              <a:rect l="l" t="t" r="r" b="b"/>
              <a:pathLst>
                <a:path w="1510" h="1425" extrusionOk="0">
                  <a:moveTo>
                    <a:pt x="135" y="0"/>
                  </a:moveTo>
                  <a:cubicBezTo>
                    <a:pt x="60" y="0"/>
                    <a:pt x="0" y="62"/>
                    <a:pt x="0" y="137"/>
                  </a:cubicBezTo>
                  <a:lnTo>
                    <a:pt x="0" y="1288"/>
                  </a:lnTo>
                  <a:cubicBezTo>
                    <a:pt x="0" y="1363"/>
                    <a:pt x="60" y="1425"/>
                    <a:pt x="135" y="1425"/>
                  </a:cubicBezTo>
                  <a:lnTo>
                    <a:pt x="1375" y="1425"/>
                  </a:lnTo>
                  <a:cubicBezTo>
                    <a:pt x="1450" y="1425"/>
                    <a:pt x="1510" y="1363"/>
                    <a:pt x="1510" y="1288"/>
                  </a:cubicBezTo>
                  <a:lnTo>
                    <a:pt x="1510" y="137"/>
                  </a:lnTo>
                  <a:cubicBezTo>
                    <a:pt x="1510" y="62"/>
                    <a:pt x="1450" y="0"/>
                    <a:pt x="1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493;p61">
              <a:extLst>
                <a:ext uri="{FF2B5EF4-FFF2-40B4-BE49-F238E27FC236}">
                  <a16:creationId xmlns:a16="http://schemas.microsoft.com/office/drawing/2014/main" id="{62B8D4B9-366D-E532-99C0-1C29F1E974EB}"/>
                </a:ext>
              </a:extLst>
            </p:cNvPr>
            <p:cNvSpPr/>
            <p:nvPr/>
          </p:nvSpPr>
          <p:spPr>
            <a:xfrm>
              <a:off x="1638375" y="2333400"/>
              <a:ext cx="37775" cy="35625"/>
            </a:xfrm>
            <a:custGeom>
              <a:avLst/>
              <a:gdLst/>
              <a:ahLst/>
              <a:cxnLst/>
              <a:rect l="l" t="t" r="r" b="b"/>
              <a:pathLst>
                <a:path w="1511" h="1425" extrusionOk="0">
                  <a:moveTo>
                    <a:pt x="135" y="1"/>
                  </a:moveTo>
                  <a:cubicBezTo>
                    <a:pt x="60" y="1"/>
                    <a:pt x="0" y="61"/>
                    <a:pt x="0" y="136"/>
                  </a:cubicBezTo>
                  <a:lnTo>
                    <a:pt x="0" y="1289"/>
                  </a:lnTo>
                  <a:cubicBezTo>
                    <a:pt x="0" y="1364"/>
                    <a:pt x="60" y="1425"/>
                    <a:pt x="135" y="1425"/>
                  </a:cubicBezTo>
                  <a:lnTo>
                    <a:pt x="1375" y="1425"/>
                  </a:lnTo>
                  <a:cubicBezTo>
                    <a:pt x="1450" y="1425"/>
                    <a:pt x="1510" y="1364"/>
                    <a:pt x="1510" y="1289"/>
                  </a:cubicBezTo>
                  <a:lnTo>
                    <a:pt x="1510" y="136"/>
                  </a:lnTo>
                  <a:cubicBezTo>
                    <a:pt x="1510" y="61"/>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94;p61">
              <a:extLst>
                <a:ext uri="{FF2B5EF4-FFF2-40B4-BE49-F238E27FC236}">
                  <a16:creationId xmlns:a16="http://schemas.microsoft.com/office/drawing/2014/main" id="{482A3146-C153-1020-8752-8BC6620120C8}"/>
                </a:ext>
              </a:extLst>
            </p:cNvPr>
            <p:cNvSpPr/>
            <p:nvPr/>
          </p:nvSpPr>
          <p:spPr>
            <a:xfrm>
              <a:off x="1690200" y="2333400"/>
              <a:ext cx="37750" cy="35625"/>
            </a:xfrm>
            <a:custGeom>
              <a:avLst/>
              <a:gdLst/>
              <a:ahLst/>
              <a:cxnLst/>
              <a:rect l="l" t="t" r="r" b="b"/>
              <a:pathLst>
                <a:path w="1510" h="1425" extrusionOk="0">
                  <a:moveTo>
                    <a:pt x="135" y="1"/>
                  </a:moveTo>
                  <a:cubicBezTo>
                    <a:pt x="60" y="1"/>
                    <a:pt x="0" y="61"/>
                    <a:pt x="0" y="136"/>
                  </a:cubicBezTo>
                  <a:lnTo>
                    <a:pt x="0" y="1289"/>
                  </a:lnTo>
                  <a:cubicBezTo>
                    <a:pt x="0" y="1364"/>
                    <a:pt x="60" y="1425"/>
                    <a:pt x="135" y="1425"/>
                  </a:cubicBezTo>
                  <a:lnTo>
                    <a:pt x="1375" y="1425"/>
                  </a:lnTo>
                  <a:cubicBezTo>
                    <a:pt x="1450" y="1425"/>
                    <a:pt x="1510" y="1364"/>
                    <a:pt x="1510" y="1289"/>
                  </a:cubicBezTo>
                  <a:lnTo>
                    <a:pt x="1510" y="136"/>
                  </a:lnTo>
                  <a:cubicBezTo>
                    <a:pt x="1510" y="61"/>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95;p61">
              <a:extLst>
                <a:ext uri="{FF2B5EF4-FFF2-40B4-BE49-F238E27FC236}">
                  <a16:creationId xmlns:a16="http://schemas.microsoft.com/office/drawing/2014/main" id="{86909BB0-7461-8D4F-4BBC-34909FC9E09A}"/>
                </a:ext>
              </a:extLst>
            </p:cNvPr>
            <p:cNvSpPr/>
            <p:nvPr/>
          </p:nvSpPr>
          <p:spPr>
            <a:xfrm>
              <a:off x="1742025" y="2333400"/>
              <a:ext cx="37750" cy="35625"/>
            </a:xfrm>
            <a:custGeom>
              <a:avLst/>
              <a:gdLst/>
              <a:ahLst/>
              <a:cxnLst/>
              <a:rect l="l" t="t" r="r" b="b"/>
              <a:pathLst>
                <a:path w="1510" h="1425" extrusionOk="0">
                  <a:moveTo>
                    <a:pt x="135" y="1"/>
                  </a:moveTo>
                  <a:cubicBezTo>
                    <a:pt x="60" y="1"/>
                    <a:pt x="0" y="61"/>
                    <a:pt x="0" y="136"/>
                  </a:cubicBezTo>
                  <a:lnTo>
                    <a:pt x="0" y="1289"/>
                  </a:lnTo>
                  <a:cubicBezTo>
                    <a:pt x="0" y="1364"/>
                    <a:pt x="60" y="1425"/>
                    <a:pt x="135" y="1425"/>
                  </a:cubicBezTo>
                  <a:lnTo>
                    <a:pt x="1375" y="1425"/>
                  </a:lnTo>
                  <a:cubicBezTo>
                    <a:pt x="1450" y="1425"/>
                    <a:pt x="1510" y="1364"/>
                    <a:pt x="1510" y="1289"/>
                  </a:cubicBezTo>
                  <a:lnTo>
                    <a:pt x="1510" y="136"/>
                  </a:lnTo>
                  <a:cubicBezTo>
                    <a:pt x="1510" y="61"/>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496;p61">
              <a:extLst>
                <a:ext uri="{FF2B5EF4-FFF2-40B4-BE49-F238E27FC236}">
                  <a16:creationId xmlns:a16="http://schemas.microsoft.com/office/drawing/2014/main" id="{0566C104-8507-9F75-ADCD-DCE6CF9446CB}"/>
                </a:ext>
              </a:extLst>
            </p:cNvPr>
            <p:cNvSpPr/>
            <p:nvPr/>
          </p:nvSpPr>
          <p:spPr>
            <a:xfrm>
              <a:off x="1793850" y="2333400"/>
              <a:ext cx="37750" cy="35625"/>
            </a:xfrm>
            <a:custGeom>
              <a:avLst/>
              <a:gdLst/>
              <a:ahLst/>
              <a:cxnLst/>
              <a:rect l="l" t="t" r="r" b="b"/>
              <a:pathLst>
                <a:path w="1510" h="1425" extrusionOk="0">
                  <a:moveTo>
                    <a:pt x="135" y="1"/>
                  </a:moveTo>
                  <a:cubicBezTo>
                    <a:pt x="60" y="1"/>
                    <a:pt x="0" y="61"/>
                    <a:pt x="0" y="136"/>
                  </a:cubicBezTo>
                  <a:lnTo>
                    <a:pt x="0" y="1289"/>
                  </a:lnTo>
                  <a:cubicBezTo>
                    <a:pt x="0" y="1364"/>
                    <a:pt x="60" y="1425"/>
                    <a:pt x="135" y="1425"/>
                  </a:cubicBezTo>
                  <a:lnTo>
                    <a:pt x="1375" y="1425"/>
                  </a:lnTo>
                  <a:cubicBezTo>
                    <a:pt x="1450" y="1425"/>
                    <a:pt x="1510" y="1364"/>
                    <a:pt x="1510" y="1289"/>
                  </a:cubicBezTo>
                  <a:lnTo>
                    <a:pt x="1510" y="136"/>
                  </a:lnTo>
                  <a:cubicBezTo>
                    <a:pt x="1510" y="61"/>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97;p61">
              <a:extLst>
                <a:ext uri="{FF2B5EF4-FFF2-40B4-BE49-F238E27FC236}">
                  <a16:creationId xmlns:a16="http://schemas.microsoft.com/office/drawing/2014/main" id="{F7547ACD-1BFD-00F2-2D82-ABAE9908D108}"/>
                </a:ext>
              </a:extLst>
            </p:cNvPr>
            <p:cNvSpPr/>
            <p:nvPr/>
          </p:nvSpPr>
          <p:spPr>
            <a:xfrm>
              <a:off x="1638375" y="2387325"/>
              <a:ext cx="37775" cy="35650"/>
            </a:xfrm>
            <a:custGeom>
              <a:avLst/>
              <a:gdLst/>
              <a:ahLst/>
              <a:cxnLst/>
              <a:rect l="l" t="t" r="r" b="b"/>
              <a:pathLst>
                <a:path w="1511" h="1426" extrusionOk="0">
                  <a:moveTo>
                    <a:pt x="135" y="1"/>
                  </a:moveTo>
                  <a:cubicBezTo>
                    <a:pt x="60" y="1"/>
                    <a:pt x="0" y="62"/>
                    <a:pt x="0" y="137"/>
                  </a:cubicBezTo>
                  <a:lnTo>
                    <a:pt x="0" y="1290"/>
                  </a:lnTo>
                  <a:cubicBezTo>
                    <a:pt x="0" y="1365"/>
                    <a:pt x="60" y="1425"/>
                    <a:pt x="135" y="1425"/>
                  </a:cubicBezTo>
                  <a:lnTo>
                    <a:pt x="1375" y="1425"/>
                  </a:lnTo>
                  <a:cubicBezTo>
                    <a:pt x="1450" y="1425"/>
                    <a:pt x="1510" y="1365"/>
                    <a:pt x="1510" y="1290"/>
                  </a:cubicBezTo>
                  <a:lnTo>
                    <a:pt x="1510" y="137"/>
                  </a:lnTo>
                  <a:cubicBezTo>
                    <a:pt x="1510" y="62"/>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98;p61">
              <a:extLst>
                <a:ext uri="{FF2B5EF4-FFF2-40B4-BE49-F238E27FC236}">
                  <a16:creationId xmlns:a16="http://schemas.microsoft.com/office/drawing/2014/main" id="{08E30D54-FB64-05C6-651B-61603EABC7EB}"/>
                </a:ext>
              </a:extLst>
            </p:cNvPr>
            <p:cNvSpPr/>
            <p:nvPr/>
          </p:nvSpPr>
          <p:spPr>
            <a:xfrm>
              <a:off x="1690200" y="2387325"/>
              <a:ext cx="37750" cy="35650"/>
            </a:xfrm>
            <a:custGeom>
              <a:avLst/>
              <a:gdLst/>
              <a:ahLst/>
              <a:cxnLst/>
              <a:rect l="l" t="t" r="r" b="b"/>
              <a:pathLst>
                <a:path w="1510" h="1426" extrusionOk="0">
                  <a:moveTo>
                    <a:pt x="135" y="1"/>
                  </a:moveTo>
                  <a:cubicBezTo>
                    <a:pt x="60" y="1"/>
                    <a:pt x="0" y="62"/>
                    <a:pt x="0" y="137"/>
                  </a:cubicBezTo>
                  <a:lnTo>
                    <a:pt x="0" y="1290"/>
                  </a:lnTo>
                  <a:cubicBezTo>
                    <a:pt x="0" y="1365"/>
                    <a:pt x="60" y="1425"/>
                    <a:pt x="135" y="1425"/>
                  </a:cubicBezTo>
                  <a:lnTo>
                    <a:pt x="1375" y="1425"/>
                  </a:lnTo>
                  <a:cubicBezTo>
                    <a:pt x="1450" y="1425"/>
                    <a:pt x="1510" y="1365"/>
                    <a:pt x="1510" y="1290"/>
                  </a:cubicBezTo>
                  <a:lnTo>
                    <a:pt x="1510" y="137"/>
                  </a:lnTo>
                  <a:cubicBezTo>
                    <a:pt x="1510" y="62"/>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99;p61">
              <a:extLst>
                <a:ext uri="{FF2B5EF4-FFF2-40B4-BE49-F238E27FC236}">
                  <a16:creationId xmlns:a16="http://schemas.microsoft.com/office/drawing/2014/main" id="{17DBA03B-E1C9-2275-428E-D005B0F25430}"/>
                </a:ext>
              </a:extLst>
            </p:cNvPr>
            <p:cNvSpPr/>
            <p:nvPr/>
          </p:nvSpPr>
          <p:spPr>
            <a:xfrm>
              <a:off x="1742025" y="2387325"/>
              <a:ext cx="37750" cy="35650"/>
            </a:xfrm>
            <a:custGeom>
              <a:avLst/>
              <a:gdLst/>
              <a:ahLst/>
              <a:cxnLst/>
              <a:rect l="l" t="t" r="r" b="b"/>
              <a:pathLst>
                <a:path w="1510" h="1426" extrusionOk="0">
                  <a:moveTo>
                    <a:pt x="135" y="1"/>
                  </a:moveTo>
                  <a:cubicBezTo>
                    <a:pt x="60" y="1"/>
                    <a:pt x="0" y="62"/>
                    <a:pt x="0" y="137"/>
                  </a:cubicBezTo>
                  <a:lnTo>
                    <a:pt x="0" y="1290"/>
                  </a:lnTo>
                  <a:cubicBezTo>
                    <a:pt x="0" y="1365"/>
                    <a:pt x="60" y="1425"/>
                    <a:pt x="135" y="1425"/>
                  </a:cubicBezTo>
                  <a:lnTo>
                    <a:pt x="1375" y="1425"/>
                  </a:lnTo>
                  <a:cubicBezTo>
                    <a:pt x="1450" y="1425"/>
                    <a:pt x="1510" y="1365"/>
                    <a:pt x="1510" y="1290"/>
                  </a:cubicBezTo>
                  <a:lnTo>
                    <a:pt x="1510" y="137"/>
                  </a:lnTo>
                  <a:cubicBezTo>
                    <a:pt x="1510" y="62"/>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500;p61">
              <a:extLst>
                <a:ext uri="{FF2B5EF4-FFF2-40B4-BE49-F238E27FC236}">
                  <a16:creationId xmlns:a16="http://schemas.microsoft.com/office/drawing/2014/main" id="{A964F005-2F73-CF4B-24CE-BBE2A6CA3F20}"/>
                </a:ext>
              </a:extLst>
            </p:cNvPr>
            <p:cNvSpPr/>
            <p:nvPr/>
          </p:nvSpPr>
          <p:spPr>
            <a:xfrm>
              <a:off x="1793850" y="2387325"/>
              <a:ext cx="37750" cy="35650"/>
            </a:xfrm>
            <a:custGeom>
              <a:avLst/>
              <a:gdLst/>
              <a:ahLst/>
              <a:cxnLst/>
              <a:rect l="l" t="t" r="r" b="b"/>
              <a:pathLst>
                <a:path w="1510" h="1426" extrusionOk="0">
                  <a:moveTo>
                    <a:pt x="135" y="1"/>
                  </a:moveTo>
                  <a:cubicBezTo>
                    <a:pt x="60" y="1"/>
                    <a:pt x="0" y="62"/>
                    <a:pt x="0" y="137"/>
                  </a:cubicBezTo>
                  <a:lnTo>
                    <a:pt x="0" y="1290"/>
                  </a:lnTo>
                  <a:cubicBezTo>
                    <a:pt x="0" y="1365"/>
                    <a:pt x="60" y="1425"/>
                    <a:pt x="135" y="1425"/>
                  </a:cubicBezTo>
                  <a:lnTo>
                    <a:pt x="1375" y="1425"/>
                  </a:lnTo>
                  <a:cubicBezTo>
                    <a:pt x="1450" y="1425"/>
                    <a:pt x="1510" y="1365"/>
                    <a:pt x="1510" y="1290"/>
                  </a:cubicBezTo>
                  <a:lnTo>
                    <a:pt x="1510" y="137"/>
                  </a:lnTo>
                  <a:cubicBezTo>
                    <a:pt x="1510" y="62"/>
                    <a:pt x="1450" y="1"/>
                    <a:pt x="1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501;p61">
              <a:extLst>
                <a:ext uri="{FF2B5EF4-FFF2-40B4-BE49-F238E27FC236}">
                  <a16:creationId xmlns:a16="http://schemas.microsoft.com/office/drawing/2014/main" id="{071D43B0-6954-6CAB-DFA4-CECD65FFB4C9}"/>
                </a:ext>
              </a:extLst>
            </p:cNvPr>
            <p:cNvSpPr/>
            <p:nvPr/>
          </p:nvSpPr>
          <p:spPr>
            <a:xfrm>
              <a:off x="1546100" y="2068275"/>
              <a:ext cx="166125" cy="65825"/>
            </a:xfrm>
            <a:custGeom>
              <a:avLst/>
              <a:gdLst/>
              <a:ahLst/>
              <a:cxnLst/>
              <a:rect l="l" t="t" r="r" b="b"/>
              <a:pathLst>
                <a:path w="6645" h="2633" extrusionOk="0">
                  <a:moveTo>
                    <a:pt x="162" y="1"/>
                  </a:moveTo>
                  <a:cubicBezTo>
                    <a:pt x="68" y="1"/>
                    <a:pt x="0" y="87"/>
                    <a:pt x="21" y="177"/>
                  </a:cubicBezTo>
                  <a:lnTo>
                    <a:pt x="581" y="2632"/>
                  </a:lnTo>
                  <a:lnTo>
                    <a:pt x="6645" y="2632"/>
                  </a:lnTo>
                  <a:lnTo>
                    <a:pt x="5810" y="932"/>
                  </a:lnTo>
                  <a:cubicBezTo>
                    <a:pt x="5530" y="362"/>
                    <a:pt x="4949" y="1"/>
                    <a:pt x="4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502;p61">
              <a:extLst>
                <a:ext uri="{FF2B5EF4-FFF2-40B4-BE49-F238E27FC236}">
                  <a16:creationId xmlns:a16="http://schemas.microsoft.com/office/drawing/2014/main" id="{EF8A5144-A001-7C66-175B-622BF818B27C}"/>
                </a:ext>
              </a:extLst>
            </p:cNvPr>
            <p:cNvSpPr/>
            <p:nvPr/>
          </p:nvSpPr>
          <p:spPr>
            <a:xfrm>
              <a:off x="2432400" y="2009275"/>
              <a:ext cx="4900" cy="83125"/>
            </a:xfrm>
            <a:custGeom>
              <a:avLst/>
              <a:gdLst/>
              <a:ahLst/>
              <a:cxnLst/>
              <a:rect l="l" t="t" r="r" b="b"/>
              <a:pathLst>
                <a:path w="196" h="3325" extrusionOk="0">
                  <a:moveTo>
                    <a:pt x="97" y="1"/>
                  </a:moveTo>
                  <a:cubicBezTo>
                    <a:pt x="43" y="1"/>
                    <a:pt x="0" y="45"/>
                    <a:pt x="0" y="99"/>
                  </a:cubicBezTo>
                  <a:lnTo>
                    <a:pt x="0" y="3227"/>
                  </a:lnTo>
                  <a:cubicBezTo>
                    <a:pt x="0" y="3281"/>
                    <a:pt x="43" y="3325"/>
                    <a:pt x="97" y="3325"/>
                  </a:cubicBezTo>
                  <a:cubicBezTo>
                    <a:pt x="151" y="3325"/>
                    <a:pt x="195" y="3281"/>
                    <a:pt x="195" y="3227"/>
                  </a:cubicBezTo>
                  <a:lnTo>
                    <a:pt x="195" y="99"/>
                  </a:lnTo>
                  <a:cubicBezTo>
                    <a:pt x="195" y="45"/>
                    <a:pt x="151"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503;p61">
              <a:extLst>
                <a:ext uri="{FF2B5EF4-FFF2-40B4-BE49-F238E27FC236}">
                  <a16:creationId xmlns:a16="http://schemas.microsoft.com/office/drawing/2014/main" id="{2811E3A3-FE3D-20DD-4526-3AAC1D676BC3}"/>
                </a:ext>
              </a:extLst>
            </p:cNvPr>
            <p:cNvSpPr/>
            <p:nvPr/>
          </p:nvSpPr>
          <p:spPr>
            <a:xfrm>
              <a:off x="2429525" y="2090825"/>
              <a:ext cx="10625" cy="57450"/>
            </a:xfrm>
            <a:custGeom>
              <a:avLst/>
              <a:gdLst/>
              <a:ahLst/>
              <a:cxnLst/>
              <a:rect l="l" t="t" r="r" b="b"/>
              <a:pathLst>
                <a:path w="425" h="2298" extrusionOk="0">
                  <a:moveTo>
                    <a:pt x="129" y="0"/>
                  </a:moveTo>
                  <a:cubicBezTo>
                    <a:pt x="57" y="0"/>
                    <a:pt x="1" y="57"/>
                    <a:pt x="1" y="129"/>
                  </a:cubicBezTo>
                  <a:lnTo>
                    <a:pt x="1" y="2297"/>
                  </a:lnTo>
                  <a:lnTo>
                    <a:pt x="424" y="2297"/>
                  </a:lnTo>
                  <a:lnTo>
                    <a:pt x="424" y="129"/>
                  </a:lnTo>
                  <a:cubicBezTo>
                    <a:pt x="424" y="57"/>
                    <a:pt x="367"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504;p61">
              <a:extLst>
                <a:ext uri="{FF2B5EF4-FFF2-40B4-BE49-F238E27FC236}">
                  <a16:creationId xmlns:a16="http://schemas.microsoft.com/office/drawing/2014/main" id="{EE291FA0-C10F-F296-1CD4-124C13F0568A}"/>
                </a:ext>
              </a:extLst>
            </p:cNvPr>
            <p:cNvSpPr/>
            <p:nvPr/>
          </p:nvSpPr>
          <p:spPr>
            <a:xfrm>
              <a:off x="2422925" y="2147500"/>
              <a:ext cx="81475" cy="7950"/>
            </a:xfrm>
            <a:custGeom>
              <a:avLst/>
              <a:gdLst/>
              <a:ahLst/>
              <a:cxnLst/>
              <a:rect l="l" t="t" r="r" b="b"/>
              <a:pathLst>
                <a:path w="3259" h="318" extrusionOk="0">
                  <a:moveTo>
                    <a:pt x="0" y="0"/>
                  </a:moveTo>
                  <a:lnTo>
                    <a:pt x="0" y="318"/>
                  </a:lnTo>
                  <a:lnTo>
                    <a:pt x="3259" y="318"/>
                  </a:lnTo>
                  <a:lnTo>
                    <a:pt x="3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505;p61">
              <a:extLst>
                <a:ext uri="{FF2B5EF4-FFF2-40B4-BE49-F238E27FC236}">
                  <a16:creationId xmlns:a16="http://schemas.microsoft.com/office/drawing/2014/main" id="{7901181C-3DAD-A4D5-E774-F800071814E8}"/>
                </a:ext>
              </a:extLst>
            </p:cNvPr>
            <p:cNvSpPr/>
            <p:nvPr/>
          </p:nvSpPr>
          <p:spPr>
            <a:xfrm>
              <a:off x="2462925" y="2143525"/>
              <a:ext cx="46375" cy="19800"/>
            </a:xfrm>
            <a:custGeom>
              <a:avLst/>
              <a:gdLst/>
              <a:ahLst/>
              <a:cxnLst/>
              <a:rect l="l" t="t" r="r" b="b"/>
              <a:pathLst>
                <a:path w="1855" h="792" extrusionOk="0">
                  <a:moveTo>
                    <a:pt x="0" y="0"/>
                  </a:moveTo>
                  <a:lnTo>
                    <a:pt x="196" y="792"/>
                  </a:lnTo>
                  <a:lnTo>
                    <a:pt x="1855" y="792"/>
                  </a:lnTo>
                  <a:lnTo>
                    <a:pt x="1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506;p61">
              <a:extLst>
                <a:ext uri="{FF2B5EF4-FFF2-40B4-BE49-F238E27FC236}">
                  <a16:creationId xmlns:a16="http://schemas.microsoft.com/office/drawing/2014/main" id="{672AC059-2E7D-1F03-1574-FF9838434B81}"/>
                </a:ext>
              </a:extLst>
            </p:cNvPr>
            <p:cNvSpPr/>
            <p:nvPr/>
          </p:nvSpPr>
          <p:spPr>
            <a:xfrm>
              <a:off x="2452425" y="2083500"/>
              <a:ext cx="62475" cy="60050"/>
            </a:xfrm>
            <a:custGeom>
              <a:avLst/>
              <a:gdLst/>
              <a:ahLst/>
              <a:cxnLst/>
              <a:rect l="l" t="t" r="r" b="b"/>
              <a:pathLst>
                <a:path w="2499" h="2402" extrusionOk="0">
                  <a:moveTo>
                    <a:pt x="1237" y="0"/>
                  </a:moveTo>
                  <a:cubicBezTo>
                    <a:pt x="554" y="0"/>
                    <a:pt x="0" y="554"/>
                    <a:pt x="0" y="1238"/>
                  </a:cubicBezTo>
                  <a:lnTo>
                    <a:pt x="0" y="2401"/>
                  </a:lnTo>
                  <a:lnTo>
                    <a:pt x="2499" y="2401"/>
                  </a:lnTo>
                  <a:lnTo>
                    <a:pt x="2499" y="1238"/>
                  </a:lnTo>
                  <a:cubicBezTo>
                    <a:pt x="2499" y="554"/>
                    <a:pt x="1945"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507;p61">
              <a:extLst>
                <a:ext uri="{FF2B5EF4-FFF2-40B4-BE49-F238E27FC236}">
                  <a16:creationId xmlns:a16="http://schemas.microsoft.com/office/drawing/2014/main" id="{5162EF71-5B29-275F-7F67-5EFA6A25F8C1}"/>
                </a:ext>
              </a:extLst>
            </p:cNvPr>
            <p:cNvSpPr/>
            <p:nvPr/>
          </p:nvSpPr>
          <p:spPr>
            <a:xfrm>
              <a:off x="2483950" y="2083500"/>
              <a:ext cx="30950" cy="60050"/>
            </a:xfrm>
            <a:custGeom>
              <a:avLst/>
              <a:gdLst/>
              <a:ahLst/>
              <a:cxnLst/>
              <a:rect l="l" t="t" r="r" b="b"/>
              <a:pathLst>
                <a:path w="1238" h="2402" extrusionOk="0">
                  <a:moveTo>
                    <a:pt x="1" y="0"/>
                  </a:moveTo>
                  <a:cubicBezTo>
                    <a:pt x="1" y="0"/>
                    <a:pt x="517" y="395"/>
                    <a:pt x="517" y="1238"/>
                  </a:cubicBezTo>
                  <a:lnTo>
                    <a:pt x="517" y="2401"/>
                  </a:lnTo>
                  <a:lnTo>
                    <a:pt x="1238" y="2401"/>
                  </a:lnTo>
                  <a:lnTo>
                    <a:pt x="1238" y="1238"/>
                  </a:lnTo>
                  <a:cubicBezTo>
                    <a:pt x="1238" y="554"/>
                    <a:pt x="684" y="0"/>
                    <a:pt x="1" y="0"/>
                  </a:cubicBezTo>
                  <a:close/>
                </a:path>
              </a:pathLst>
            </a:custGeom>
            <a:solidFill>
              <a:srgbClr val="FFFFF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508;p61">
              <a:extLst>
                <a:ext uri="{FF2B5EF4-FFF2-40B4-BE49-F238E27FC236}">
                  <a16:creationId xmlns:a16="http://schemas.microsoft.com/office/drawing/2014/main" id="{11478913-50F9-70BC-4D2C-48EA690F4324}"/>
                </a:ext>
              </a:extLst>
            </p:cNvPr>
            <p:cNvSpPr/>
            <p:nvPr/>
          </p:nvSpPr>
          <p:spPr>
            <a:xfrm>
              <a:off x="2421225" y="2163700"/>
              <a:ext cx="211650" cy="26450"/>
            </a:xfrm>
            <a:custGeom>
              <a:avLst/>
              <a:gdLst/>
              <a:ahLst/>
              <a:cxnLst/>
              <a:rect l="l" t="t" r="r" b="b"/>
              <a:pathLst>
                <a:path w="8466" h="1058" extrusionOk="0">
                  <a:moveTo>
                    <a:pt x="165" y="1"/>
                  </a:moveTo>
                  <a:cubicBezTo>
                    <a:pt x="74" y="1"/>
                    <a:pt x="0" y="75"/>
                    <a:pt x="0" y="167"/>
                  </a:cubicBezTo>
                  <a:lnTo>
                    <a:pt x="0" y="1057"/>
                  </a:lnTo>
                  <a:lnTo>
                    <a:pt x="8465" y="1057"/>
                  </a:lnTo>
                  <a:lnTo>
                    <a:pt x="5794" y="114"/>
                  </a:lnTo>
                  <a:cubicBezTo>
                    <a:pt x="5582" y="39"/>
                    <a:pt x="5358" y="1"/>
                    <a:pt x="5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09;p61">
              <a:extLst>
                <a:ext uri="{FF2B5EF4-FFF2-40B4-BE49-F238E27FC236}">
                  <a16:creationId xmlns:a16="http://schemas.microsoft.com/office/drawing/2014/main" id="{04716D7C-7819-4A62-6C3F-F13F54F8A03D}"/>
                </a:ext>
              </a:extLst>
            </p:cNvPr>
            <p:cNvSpPr/>
            <p:nvPr/>
          </p:nvSpPr>
          <p:spPr>
            <a:xfrm>
              <a:off x="1107075" y="2473325"/>
              <a:ext cx="16525" cy="16500"/>
            </a:xfrm>
            <a:custGeom>
              <a:avLst/>
              <a:gdLst/>
              <a:ahLst/>
              <a:cxnLst/>
              <a:rect l="l" t="t" r="r" b="b"/>
              <a:pathLst>
                <a:path w="661" h="660" extrusionOk="0">
                  <a:moveTo>
                    <a:pt x="130" y="0"/>
                  </a:moveTo>
                  <a:cubicBezTo>
                    <a:pt x="58" y="0"/>
                    <a:pt x="1" y="58"/>
                    <a:pt x="1" y="128"/>
                  </a:cubicBezTo>
                  <a:lnTo>
                    <a:pt x="1" y="531"/>
                  </a:lnTo>
                  <a:cubicBezTo>
                    <a:pt x="1" y="602"/>
                    <a:pt x="58" y="659"/>
                    <a:pt x="130" y="659"/>
                  </a:cubicBezTo>
                  <a:lnTo>
                    <a:pt x="531" y="659"/>
                  </a:lnTo>
                  <a:cubicBezTo>
                    <a:pt x="603" y="659"/>
                    <a:pt x="661" y="602"/>
                    <a:pt x="661" y="531"/>
                  </a:cubicBezTo>
                  <a:lnTo>
                    <a:pt x="661" y="128"/>
                  </a:lnTo>
                  <a:cubicBezTo>
                    <a:pt x="661"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510;p61">
              <a:extLst>
                <a:ext uri="{FF2B5EF4-FFF2-40B4-BE49-F238E27FC236}">
                  <a16:creationId xmlns:a16="http://schemas.microsoft.com/office/drawing/2014/main" id="{9DB6DE56-3264-81F2-9764-DA8F65EDAF80}"/>
                </a:ext>
              </a:extLst>
            </p:cNvPr>
            <p:cNvSpPr/>
            <p:nvPr/>
          </p:nvSpPr>
          <p:spPr>
            <a:xfrm>
              <a:off x="1145100" y="2473325"/>
              <a:ext cx="16525" cy="16500"/>
            </a:xfrm>
            <a:custGeom>
              <a:avLst/>
              <a:gdLst/>
              <a:ahLst/>
              <a:cxnLst/>
              <a:rect l="l" t="t" r="r" b="b"/>
              <a:pathLst>
                <a:path w="661" h="660" extrusionOk="0">
                  <a:moveTo>
                    <a:pt x="129" y="0"/>
                  </a:moveTo>
                  <a:cubicBezTo>
                    <a:pt x="58" y="0"/>
                    <a:pt x="1" y="58"/>
                    <a:pt x="1" y="128"/>
                  </a:cubicBezTo>
                  <a:lnTo>
                    <a:pt x="1" y="531"/>
                  </a:lnTo>
                  <a:cubicBezTo>
                    <a:pt x="1" y="602"/>
                    <a:pt x="58" y="659"/>
                    <a:pt x="129"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11;p61">
              <a:extLst>
                <a:ext uri="{FF2B5EF4-FFF2-40B4-BE49-F238E27FC236}">
                  <a16:creationId xmlns:a16="http://schemas.microsoft.com/office/drawing/2014/main" id="{A104FA1C-B257-A7A8-9D15-1A9ACC3F40F3}"/>
                </a:ext>
              </a:extLst>
            </p:cNvPr>
            <p:cNvSpPr/>
            <p:nvPr/>
          </p:nvSpPr>
          <p:spPr>
            <a:xfrm>
              <a:off x="1183125" y="2473325"/>
              <a:ext cx="16500" cy="16500"/>
            </a:xfrm>
            <a:custGeom>
              <a:avLst/>
              <a:gdLst/>
              <a:ahLst/>
              <a:cxnLst/>
              <a:rect l="l" t="t" r="r" b="b"/>
              <a:pathLst>
                <a:path w="660" h="660" extrusionOk="0">
                  <a:moveTo>
                    <a:pt x="129" y="0"/>
                  </a:moveTo>
                  <a:cubicBezTo>
                    <a:pt x="59" y="0"/>
                    <a:pt x="1" y="58"/>
                    <a:pt x="1" y="128"/>
                  </a:cubicBezTo>
                  <a:lnTo>
                    <a:pt x="1" y="531"/>
                  </a:lnTo>
                  <a:cubicBezTo>
                    <a:pt x="1" y="602"/>
                    <a:pt x="59" y="659"/>
                    <a:pt x="129" y="659"/>
                  </a:cubicBezTo>
                  <a:lnTo>
                    <a:pt x="532" y="659"/>
                  </a:lnTo>
                  <a:cubicBezTo>
                    <a:pt x="603" y="659"/>
                    <a:pt x="660" y="602"/>
                    <a:pt x="660" y="531"/>
                  </a:cubicBezTo>
                  <a:lnTo>
                    <a:pt x="660" y="128"/>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12;p61">
              <a:extLst>
                <a:ext uri="{FF2B5EF4-FFF2-40B4-BE49-F238E27FC236}">
                  <a16:creationId xmlns:a16="http://schemas.microsoft.com/office/drawing/2014/main" id="{B0E015D0-A56C-A7E6-CB0F-DFC7A2FCA5AE}"/>
                </a:ext>
              </a:extLst>
            </p:cNvPr>
            <p:cNvSpPr/>
            <p:nvPr/>
          </p:nvSpPr>
          <p:spPr>
            <a:xfrm>
              <a:off x="1221175" y="2473325"/>
              <a:ext cx="16500" cy="16500"/>
            </a:xfrm>
            <a:custGeom>
              <a:avLst/>
              <a:gdLst/>
              <a:ahLst/>
              <a:cxnLst/>
              <a:rect l="l" t="t" r="r" b="b"/>
              <a:pathLst>
                <a:path w="660" h="660" extrusionOk="0">
                  <a:moveTo>
                    <a:pt x="128" y="0"/>
                  </a:moveTo>
                  <a:cubicBezTo>
                    <a:pt x="58" y="0"/>
                    <a:pt x="0" y="58"/>
                    <a:pt x="0" y="128"/>
                  </a:cubicBezTo>
                  <a:lnTo>
                    <a:pt x="0" y="531"/>
                  </a:lnTo>
                  <a:cubicBezTo>
                    <a:pt x="0" y="602"/>
                    <a:pt x="58" y="659"/>
                    <a:pt x="128" y="659"/>
                  </a:cubicBezTo>
                  <a:lnTo>
                    <a:pt x="531" y="659"/>
                  </a:lnTo>
                  <a:cubicBezTo>
                    <a:pt x="601" y="659"/>
                    <a:pt x="659" y="602"/>
                    <a:pt x="659" y="531"/>
                  </a:cubicBezTo>
                  <a:lnTo>
                    <a:pt x="659" y="128"/>
                  </a:lnTo>
                  <a:cubicBezTo>
                    <a:pt x="659" y="58"/>
                    <a:pt x="601"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13;p61">
              <a:extLst>
                <a:ext uri="{FF2B5EF4-FFF2-40B4-BE49-F238E27FC236}">
                  <a16:creationId xmlns:a16="http://schemas.microsoft.com/office/drawing/2014/main" id="{B57A0FCA-5A36-49D5-9B79-DC902328344A}"/>
                </a:ext>
              </a:extLst>
            </p:cNvPr>
            <p:cNvSpPr/>
            <p:nvPr/>
          </p:nvSpPr>
          <p:spPr>
            <a:xfrm>
              <a:off x="1290725" y="2473325"/>
              <a:ext cx="16550" cy="16500"/>
            </a:xfrm>
            <a:custGeom>
              <a:avLst/>
              <a:gdLst/>
              <a:ahLst/>
              <a:cxnLst/>
              <a:rect l="l" t="t" r="r" b="b"/>
              <a:pathLst>
                <a:path w="662" h="660" extrusionOk="0">
                  <a:moveTo>
                    <a:pt x="129" y="0"/>
                  </a:moveTo>
                  <a:cubicBezTo>
                    <a:pt x="59" y="0"/>
                    <a:pt x="1" y="58"/>
                    <a:pt x="1" y="128"/>
                  </a:cubicBezTo>
                  <a:lnTo>
                    <a:pt x="1" y="531"/>
                  </a:lnTo>
                  <a:cubicBezTo>
                    <a:pt x="1" y="602"/>
                    <a:pt x="59" y="659"/>
                    <a:pt x="129"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14;p61">
              <a:extLst>
                <a:ext uri="{FF2B5EF4-FFF2-40B4-BE49-F238E27FC236}">
                  <a16:creationId xmlns:a16="http://schemas.microsoft.com/office/drawing/2014/main" id="{56CD4DD3-5440-FC2A-161C-874869D62073}"/>
                </a:ext>
              </a:extLst>
            </p:cNvPr>
            <p:cNvSpPr/>
            <p:nvPr/>
          </p:nvSpPr>
          <p:spPr>
            <a:xfrm>
              <a:off x="1328775" y="2473325"/>
              <a:ext cx="16500" cy="16500"/>
            </a:xfrm>
            <a:custGeom>
              <a:avLst/>
              <a:gdLst/>
              <a:ahLst/>
              <a:cxnLst/>
              <a:rect l="l" t="t" r="r" b="b"/>
              <a:pathLst>
                <a:path w="660" h="660" extrusionOk="0">
                  <a:moveTo>
                    <a:pt x="128" y="0"/>
                  </a:moveTo>
                  <a:cubicBezTo>
                    <a:pt x="58" y="0"/>
                    <a:pt x="0" y="58"/>
                    <a:pt x="0" y="128"/>
                  </a:cubicBezTo>
                  <a:lnTo>
                    <a:pt x="0" y="531"/>
                  </a:lnTo>
                  <a:cubicBezTo>
                    <a:pt x="0" y="602"/>
                    <a:pt x="58" y="659"/>
                    <a:pt x="128" y="659"/>
                  </a:cubicBezTo>
                  <a:lnTo>
                    <a:pt x="531" y="659"/>
                  </a:lnTo>
                  <a:cubicBezTo>
                    <a:pt x="603" y="659"/>
                    <a:pt x="659" y="602"/>
                    <a:pt x="659" y="531"/>
                  </a:cubicBezTo>
                  <a:lnTo>
                    <a:pt x="659" y="128"/>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15;p61">
              <a:extLst>
                <a:ext uri="{FF2B5EF4-FFF2-40B4-BE49-F238E27FC236}">
                  <a16:creationId xmlns:a16="http://schemas.microsoft.com/office/drawing/2014/main" id="{16CC76E8-5F5A-F337-7580-0443972F5539}"/>
                </a:ext>
              </a:extLst>
            </p:cNvPr>
            <p:cNvSpPr/>
            <p:nvPr/>
          </p:nvSpPr>
          <p:spPr>
            <a:xfrm>
              <a:off x="1366800" y="2473325"/>
              <a:ext cx="16500" cy="16500"/>
            </a:xfrm>
            <a:custGeom>
              <a:avLst/>
              <a:gdLst/>
              <a:ahLst/>
              <a:cxnLst/>
              <a:rect l="l" t="t" r="r" b="b"/>
              <a:pathLst>
                <a:path w="660" h="660" extrusionOk="0">
                  <a:moveTo>
                    <a:pt x="128" y="0"/>
                  </a:moveTo>
                  <a:cubicBezTo>
                    <a:pt x="58" y="0"/>
                    <a:pt x="0" y="58"/>
                    <a:pt x="0" y="128"/>
                  </a:cubicBezTo>
                  <a:lnTo>
                    <a:pt x="0" y="531"/>
                  </a:lnTo>
                  <a:cubicBezTo>
                    <a:pt x="0" y="602"/>
                    <a:pt x="58" y="659"/>
                    <a:pt x="128" y="659"/>
                  </a:cubicBezTo>
                  <a:lnTo>
                    <a:pt x="531" y="659"/>
                  </a:lnTo>
                  <a:cubicBezTo>
                    <a:pt x="602" y="659"/>
                    <a:pt x="659" y="602"/>
                    <a:pt x="659" y="531"/>
                  </a:cubicBezTo>
                  <a:lnTo>
                    <a:pt x="659" y="128"/>
                  </a:lnTo>
                  <a:cubicBezTo>
                    <a:pt x="659"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16;p61">
              <a:extLst>
                <a:ext uri="{FF2B5EF4-FFF2-40B4-BE49-F238E27FC236}">
                  <a16:creationId xmlns:a16="http://schemas.microsoft.com/office/drawing/2014/main" id="{BBA1B638-68F6-ECFE-B32B-DC02BDD46A02}"/>
                </a:ext>
              </a:extLst>
            </p:cNvPr>
            <p:cNvSpPr/>
            <p:nvPr/>
          </p:nvSpPr>
          <p:spPr>
            <a:xfrm>
              <a:off x="1404825" y="2473325"/>
              <a:ext cx="16500" cy="16500"/>
            </a:xfrm>
            <a:custGeom>
              <a:avLst/>
              <a:gdLst/>
              <a:ahLst/>
              <a:cxnLst/>
              <a:rect l="l" t="t" r="r" b="b"/>
              <a:pathLst>
                <a:path w="660" h="660" extrusionOk="0">
                  <a:moveTo>
                    <a:pt x="129" y="0"/>
                  </a:moveTo>
                  <a:cubicBezTo>
                    <a:pt x="58" y="0"/>
                    <a:pt x="0" y="58"/>
                    <a:pt x="0" y="128"/>
                  </a:cubicBezTo>
                  <a:lnTo>
                    <a:pt x="0" y="531"/>
                  </a:lnTo>
                  <a:cubicBezTo>
                    <a:pt x="0" y="602"/>
                    <a:pt x="58" y="659"/>
                    <a:pt x="129" y="659"/>
                  </a:cubicBezTo>
                  <a:lnTo>
                    <a:pt x="531" y="659"/>
                  </a:lnTo>
                  <a:cubicBezTo>
                    <a:pt x="602" y="659"/>
                    <a:pt x="660" y="602"/>
                    <a:pt x="660" y="531"/>
                  </a:cubicBezTo>
                  <a:lnTo>
                    <a:pt x="660" y="128"/>
                  </a:lnTo>
                  <a:cubicBezTo>
                    <a:pt x="660"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17;p61">
              <a:extLst>
                <a:ext uri="{FF2B5EF4-FFF2-40B4-BE49-F238E27FC236}">
                  <a16:creationId xmlns:a16="http://schemas.microsoft.com/office/drawing/2014/main" id="{4E32AAD9-B448-3AE8-923A-B373C2A55DF9}"/>
                </a:ext>
              </a:extLst>
            </p:cNvPr>
            <p:cNvSpPr/>
            <p:nvPr/>
          </p:nvSpPr>
          <p:spPr>
            <a:xfrm>
              <a:off x="1469550" y="2473325"/>
              <a:ext cx="16500" cy="16500"/>
            </a:xfrm>
            <a:custGeom>
              <a:avLst/>
              <a:gdLst/>
              <a:ahLst/>
              <a:cxnLst/>
              <a:rect l="l" t="t" r="r" b="b"/>
              <a:pathLst>
                <a:path w="660" h="660" extrusionOk="0">
                  <a:moveTo>
                    <a:pt x="128" y="0"/>
                  </a:moveTo>
                  <a:cubicBezTo>
                    <a:pt x="58" y="0"/>
                    <a:pt x="0" y="58"/>
                    <a:pt x="0" y="128"/>
                  </a:cubicBezTo>
                  <a:lnTo>
                    <a:pt x="0" y="531"/>
                  </a:lnTo>
                  <a:cubicBezTo>
                    <a:pt x="0" y="602"/>
                    <a:pt x="58" y="659"/>
                    <a:pt x="128" y="659"/>
                  </a:cubicBezTo>
                  <a:lnTo>
                    <a:pt x="531" y="659"/>
                  </a:lnTo>
                  <a:cubicBezTo>
                    <a:pt x="603" y="659"/>
                    <a:pt x="659" y="602"/>
                    <a:pt x="659" y="531"/>
                  </a:cubicBezTo>
                  <a:lnTo>
                    <a:pt x="659" y="128"/>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18;p61">
              <a:extLst>
                <a:ext uri="{FF2B5EF4-FFF2-40B4-BE49-F238E27FC236}">
                  <a16:creationId xmlns:a16="http://schemas.microsoft.com/office/drawing/2014/main" id="{02083330-1E04-5069-9303-2A5E3E084989}"/>
                </a:ext>
              </a:extLst>
            </p:cNvPr>
            <p:cNvSpPr/>
            <p:nvPr/>
          </p:nvSpPr>
          <p:spPr>
            <a:xfrm>
              <a:off x="1507575" y="2473325"/>
              <a:ext cx="16500" cy="16500"/>
            </a:xfrm>
            <a:custGeom>
              <a:avLst/>
              <a:gdLst/>
              <a:ahLst/>
              <a:cxnLst/>
              <a:rect l="l" t="t" r="r" b="b"/>
              <a:pathLst>
                <a:path w="660" h="660" extrusionOk="0">
                  <a:moveTo>
                    <a:pt x="129" y="0"/>
                  </a:moveTo>
                  <a:cubicBezTo>
                    <a:pt x="58" y="0"/>
                    <a:pt x="1" y="58"/>
                    <a:pt x="1" y="128"/>
                  </a:cubicBezTo>
                  <a:lnTo>
                    <a:pt x="1" y="531"/>
                  </a:lnTo>
                  <a:cubicBezTo>
                    <a:pt x="1" y="602"/>
                    <a:pt x="58" y="659"/>
                    <a:pt x="129" y="659"/>
                  </a:cubicBezTo>
                  <a:lnTo>
                    <a:pt x="531" y="659"/>
                  </a:lnTo>
                  <a:cubicBezTo>
                    <a:pt x="602" y="659"/>
                    <a:pt x="660" y="602"/>
                    <a:pt x="660" y="531"/>
                  </a:cubicBezTo>
                  <a:lnTo>
                    <a:pt x="660" y="128"/>
                  </a:lnTo>
                  <a:cubicBezTo>
                    <a:pt x="660"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19;p61">
              <a:extLst>
                <a:ext uri="{FF2B5EF4-FFF2-40B4-BE49-F238E27FC236}">
                  <a16:creationId xmlns:a16="http://schemas.microsoft.com/office/drawing/2014/main" id="{57981441-CE4B-75E5-8DC2-5CD549132E6D}"/>
                </a:ext>
              </a:extLst>
            </p:cNvPr>
            <p:cNvSpPr/>
            <p:nvPr/>
          </p:nvSpPr>
          <p:spPr>
            <a:xfrm>
              <a:off x="1545600" y="2473325"/>
              <a:ext cx="16500" cy="16500"/>
            </a:xfrm>
            <a:custGeom>
              <a:avLst/>
              <a:gdLst/>
              <a:ahLst/>
              <a:cxnLst/>
              <a:rect l="l" t="t" r="r" b="b"/>
              <a:pathLst>
                <a:path w="660" h="660" extrusionOk="0">
                  <a:moveTo>
                    <a:pt x="129" y="0"/>
                  </a:moveTo>
                  <a:cubicBezTo>
                    <a:pt x="58" y="0"/>
                    <a:pt x="1" y="58"/>
                    <a:pt x="1" y="128"/>
                  </a:cubicBezTo>
                  <a:lnTo>
                    <a:pt x="1" y="531"/>
                  </a:lnTo>
                  <a:cubicBezTo>
                    <a:pt x="1" y="602"/>
                    <a:pt x="58"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20;p61">
              <a:extLst>
                <a:ext uri="{FF2B5EF4-FFF2-40B4-BE49-F238E27FC236}">
                  <a16:creationId xmlns:a16="http://schemas.microsoft.com/office/drawing/2014/main" id="{673AA083-6AA5-53F5-58D5-A35DABD5DCBA}"/>
                </a:ext>
              </a:extLst>
            </p:cNvPr>
            <p:cNvSpPr/>
            <p:nvPr/>
          </p:nvSpPr>
          <p:spPr>
            <a:xfrm>
              <a:off x="1583600" y="2473325"/>
              <a:ext cx="16525" cy="16500"/>
            </a:xfrm>
            <a:custGeom>
              <a:avLst/>
              <a:gdLst/>
              <a:ahLst/>
              <a:cxnLst/>
              <a:rect l="l" t="t" r="r" b="b"/>
              <a:pathLst>
                <a:path w="661" h="660" extrusionOk="0">
                  <a:moveTo>
                    <a:pt x="130" y="0"/>
                  </a:moveTo>
                  <a:cubicBezTo>
                    <a:pt x="58" y="0"/>
                    <a:pt x="1" y="58"/>
                    <a:pt x="1" y="128"/>
                  </a:cubicBezTo>
                  <a:lnTo>
                    <a:pt x="1" y="531"/>
                  </a:lnTo>
                  <a:cubicBezTo>
                    <a:pt x="1" y="602"/>
                    <a:pt x="58" y="659"/>
                    <a:pt x="130" y="659"/>
                  </a:cubicBezTo>
                  <a:lnTo>
                    <a:pt x="533" y="659"/>
                  </a:lnTo>
                  <a:cubicBezTo>
                    <a:pt x="603" y="659"/>
                    <a:pt x="661" y="602"/>
                    <a:pt x="661" y="531"/>
                  </a:cubicBezTo>
                  <a:lnTo>
                    <a:pt x="661" y="128"/>
                  </a:lnTo>
                  <a:cubicBezTo>
                    <a:pt x="661" y="58"/>
                    <a:pt x="60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21;p61">
              <a:extLst>
                <a:ext uri="{FF2B5EF4-FFF2-40B4-BE49-F238E27FC236}">
                  <a16:creationId xmlns:a16="http://schemas.microsoft.com/office/drawing/2014/main" id="{E3DA17D7-E443-A7FE-A192-B22F8DBA980F}"/>
                </a:ext>
              </a:extLst>
            </p:cNvPr>
            <p:cNvSpPr/>
            <p:nvPr/>
          </p:nvSpPr>
          <p:spPr>
            <a:xfrm>
              <a:off x="1873225" y="2473325"/>
              <a:ext cx="16525" cy="16500"/>
            </a:xfrm>
            <a:custGeom>
              <a:avLst/>
              <a:gdLst/>
              <a:ahLst/>
              <a:cxnLst/>
              <a:rect l="l" t="t" r="r" b="b"/>
              <a:pathLst>
                <a:path w="661" h="660" extrusionOk="0">
                  <a:moveTo>
                    <a:pt x="128" y="0"/>
                  </a:moveTo>
                  <a:cubicBezTo>
                    <a:pt x="58" y="0"/>
                    <a:pt x="0" y="58"/>
                    <a:pt x="0" y="128"/>
                  </a:cubicBezTo>
                  <a:lnTo>
                    <a:pt x="0" y="531"/>
                  </a:lnTo>
                  <a:cubicBezTo>
                    <a:pt x="0" y="602"/>
                    <a:pt x="58" y="659"/>
                    <a:pt x="128" y="659"/>
                  </a:cubicBezTo>
                  <a:lnTo>
                    <a:pt x="531" y="659"/>
                  </a:lnTo>
                  <a:cubicBezTo>
                    <a:pt x="603" y="659"/>
                    <a:pt x="659" y="602"/>
                    <a:pt x="660" y="531"/>
                  </a:cubicBezTo>
                  <a:lnTo>
                    <a:pt x="660" y="128"/>
                  </a:lnTo>
                  <a:cubicBezTo>
                    <a:pt x="660"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22;p61">
              <a:extLst>
                <a:ext uri="{FF2B5EF4-FFF2-40B4-BE49-F238E27FC236}">
                  <a16:creationId xmlns:a16="http://schemas.microsoft.com/office/drawing/2014/main" id="{1B69A50C-FDCE-E0FA-5183-434EEC43CEEF}"/>
                </a:ext>
              </a:extLst>
            </p:cNvPr>
            <p:cNvSpPr/>
            <p:nvPr/>
          </p:nvSpPr>
          <p:spPr>
            <a:xfrm>
              <a:off x="1911250" y="2473325"/>
              <a:ext cx="16500" cy="16500"/>
            </a:xfrm>
            <a:custGeom>
              <a:avLst/>
              <a:gdLst/>
              <a:ahLst/>
              <a:cxnLst/>
              <a:rect l="l" t="t" r="r" b="b"/>
              <a:pathLst>
                <a:path w="660" h="660" extrusionOk="0">
                  <a:moveTo>
                    <a:pt x="129" y="0"/>
                  </a:moveTo>
                  <a:cubicBezTo>
                    <a:pt x="58" y="0"/>
                    <a:pt x="0" y="58"/>
                    <a:pt x="0" y="128"/>
                  </a:cubicBezTo>
                  <a:lnTo>
                    <a:pt x="0" y="531"/>
                  </a:lnTo>
                  <a:cubicBezTo>
                    <a:pt x="0" y="602"/>
                    <a:pt x="58" y="659"/>
                    <a:pt x="129" y="659"/>
                  </a:cubicBezTo>
                  <a:lnTo>
                    <a:pt x="531" y="659"/>
                  </a:lnTo>
                  <a:cubicBezTo>
                    <a:pt x="602" y="659"/>
                    <a:pt x="659" y="602"/>
                    <a:pt x="659" y="531"/>
                  </a:cubicBezTo>
                  <a:lnTo>
                    <a:pt x="659" y="128"/>
                  </a:lnTo>
                  <a:cubicBezTo>
                    <a:pt x="659"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23;p61">
              <a:extLst>
                <a:ext uri="{FF2B5EF4-FFF2-40B4-BE49-F238E27FC236}">
                  <a16:creationId xmlns:a16="http://schemas.microsoft.com/office/drawing/2014/main" id="{7375A1ED-080B-A69A-137E-F3CF4429FF5D}"/>
                </a:ext>
              </a:extLst>
            </p:cNvPr>
            <p:cNvSpPr/>
            <p:nvPr/>
          </p:nvSpPr>
          <p:spPr>
            <a:xfrm>
              <a:off x="1949275" y="2473325"/>
              <a:ext cx="16500" cy="16500"/>
            </a:xfrm>
            <a:custGeom>
              <a:avLst/>
              <a:gdLst/>
              <a:ahLst/>
              <a:cxnLst/>
              <a:rect l="l" t="t" r="r" b="b"/>
              <a:pathLst>
                <a:path w="660" h="660" extrusionOk="0">
                  <a:moveTo>
                    <a:pt x="129" y="0"/>
                  </a:moveTo>
                  <a:cubicBezTo>
                    <a:pt x="58" y="0"/>
                    <a:pt x="1" y="58"/>
                    <a:pt x="1" y="128"/>
                  </a:cubicBezTo>
                  <a:lnTo>
                    <a:pt x="1" y="531"/>
                  </a:lnTo>
                  <a:cubicBezTo>
                    <a:pt x="1" y="602"/>
                    <a:pt x="58"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24;p61">
              <a:extLst>
                <a:ext uri="{FF2B5EF4-FFF2-40B4-BE49-F238E27FC236}">
                  <a16:creationId xmlns:a16="http://schemas.microsoft.com/office/drawing/2014/main" id="{3018CA5B-A856-48AF-A010-81340D0234B4}"/>
                </a:ext>
              </a:extLst>
            </p:cNvPr>
            <p:cNvSpPr/>
            <p:nvPr/>
          </p:nvSpPr>
          <p:spPr>
            <a:xfrm>
              <a:off x="1987300" y="2473325"/>
              <a:ext cx="16500" cy="16500"/>
            </a:xfrm>
            <a:custGeom>
              <a:avLst/>
              <a:gdLst/>
              <a:ahLst/>
              <a:cxnLst/>
              <a:rect l="l" t="t" r="r" b="b"/>
              <a:pathLst>
                <a:path w="660" h="660" extrusionOk="0">
                  <a:moveTo>
                    <a:pt x="129" y="0"/>
                  </a:moveTo>
                  <a:cubicBezTo>
                    <a:pt x="57" y="0"/>
                    <a:pt x="1" y="58"/>
                    <a:pt x="1" y="128"/>
                  </a:cubicBezTo>
                  <a:lnTo>
                    <a:pt x="1" y="531"/>
                  </a:lnTo>
                  <a:cubicBezTo>
                    <a:pt x="1" y="602"/>
                    <a:pt x="57"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25;p61">
              <a:extLst>
                <a:ext uri="{FF2B5EF4-FFF2-40B4-BE49-F238E27FC236}">
                  <a16:creationId xmlns:a16="http://schemas.microsoft.com/office/drawing/2014/main" id="{F5890D0E-4ACC-C535-3629-3EE9D6FB155B}"/>
                </a:ext>
              </a:extLst>
            </p:cNvPr>
            <p:cNvSpPr/>
            <p:nvPr/>
          </p:nvSpPr>
          <p:spPr>
            <a:xfrm>
              <a:off x="2052025" y="2473325"/>
              <a:ext cx="16500" cy="16500"/>
            </a:xfrm>
            <a:custGeom>
              <a:avLst/>
              <a:gdLst/>
              <a:ahLst/>
              <a:cxnLst/>
              <a:rect l="l" t="t" r="r" b="b"/>
              <a:pathLst>
                <a:path w="660" h="660" extrusionOk="0">
                  <a:moveTo>
                    <a:pt x="129" y="0"/>
                  </a:moveTo>
                  <a:cubicBezTo>
                    <a:pt x="58" y="0"/>
                    <a:pt x="1" y="58"/>
                    <a:pt x="1" y="128"/>
                  </a:cubicBezTo>
                  <a:lnTo>
                    <a:pt x="1" y="531"/>
                  </a:lnTo>
                  <a:cubicBezTo>
                    <a:pt x="1" y="602"/>
                    <a:pt x="58"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26;p61">
              <a:extLst>
                <a:ext uri="{FF2B5EF4-FFF2-40B4-BE49-F238E27FC236}">
                  <a16:creationId xmlns:a16="http://schemas.microsoft.com/office/drawing/2014/main" id="{9BE78714-E9F9-8C51-F185-E3194D0C64BA}"/>
                </a:ext>
              </a:extLst>
            </p:cNvPr>
            <p:cNvSpPr/>
            <p:nvPr/>
          </p:nvSpPr>
          <p:spPr>
            <a:xfrm>
              <a:off x="2090050" y="2473325"/>
              <a:ext cx="16500" cy="16500"/>
            </a:xfrm>
            <a:custGeom>
              <a:avLst/>
              <a:gdLst/>
              <a:ahLst/>
              <a:cxnLst/>
              <a:rect l="l" t="t" r="r" b="b"/>
              <a:pathLst>
                <a:path w="660" h="660" extrusionOk="0">
                  <a:moveTo>
                    <a:pt x="129" y="0"/>
                  </a:moveTo>
                  <a:cubicBezTo>
                    <a:pt x="57" y="0"/>
                    <a:pt x="1" y="58"/>
                    <a:pt x="1" y="128"/>
                  </a:cubicBezTo>
                  <a:lnTo>
                    <a:pt x="1" y="531"/>
                  </a:lnTo>
                  <a:cubicBezTo>
                    <a:pt x="1" y="602"/>
                    <a:pt x="57"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27;p61">
              <a:extLst>
                <a:ext uri="{FF2B5EF4-FFF2-40B4-BE49-F238E27FC236}">
                  <a16:creationId xmlns:a16="http://schemas.microsoft.com/office/drawing/2014/main" id="{CCD0F4E3-DA3A-C642-F043-EDA20BE24C27}"/>
                </a:ext>
              </a:extLst>
            </p:cNvPr>
            <p:cNvSpPr/>
            <p:nvPr/>
          </p:nvSpPr>
          <p:spPr>
            <a:xfrm>
              <a:off x="2128100" y="2473325"/>
              <a:ext cx="16500" cy="16500"/>
            </a:xfrm>
            <a:custGeom>
              <a:avLst/>
              <a:gdLst/>
              <a:ahLst/>
              <a:cxnLst/>
              <a:rect l="l" t="t" r="r" b="b"/>
              <a:pathLst>
                <a:path w="660" h="660" extrusionOk="0">
                  <a:moveTo>
                    <a:pt x="128" y="0"/>
                  </a:moveTo>
                  <a:cubicBezTo>
                    <a:pt x="57" y="0"/>
                    <a:pt x="0" y="58"/>
                    <a:pt x="0" y="128"/>
                  </a:cubicBezTo>
                  <a:lnTo>
                    <a:pt x="0" y="531"/>
                  </a:lnTo>
                  <a:cubicBezTo>
                    <a:pt x="0" y="602"/>
                    <a:pt x="57" y="659"/>
                    <a:pt x="128" y="659"/>
                  </a:cubicBezTo>
                  <a:lnTo>
                    <a:pt x="531" y="659"/>
                  </a:lnTo>
                  <a:cubicBezTo>
                    <a:pt x="601" y="659"/>
                    <a:pt x="659" y="602"/>
                    <a:pt x="659" y="531"/>
                  </a:cubicBezTo>
                  <a:lnTo>
                    <a:pt x="659" y="128"/>
                  </a:lnTo>
                  <a:cubicBezTo>
                    <a:pt x="659" y="58"/>
                    <a:pt x="601"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28;p61">
              <a:extLst>
                <a:ext uri="{FF2B5EF4-FFF2-40B4-BE49-F238E27FC236}">
                  <a16:creationId xmlns:a16="http://schemas.microsoft.com/office/drawing/2014/main" id="{2CBCF092-F106-2F10-54CA-3E43E75BF883}"/>
                </a:ext>
              </a:extLst>
            </p:cNvPr>
            <p:cNvSpPr/>
            <p:nvPr/>
          </p:nvSpPr>
          <p:spPr>
            <a:xfrm>
              <a:off x="2166100" y="2473325"/>
              <a:ext cx="16525" cy="16500"/>
            </a:xfrm>
            <a:custGeom>
              <a:avLst/>
              <a:gdLst/>
              <a:ahLst/>
              <a:cxnLst/>
              <a:rect l="l" t="t" r="r" b="b"/>
              <a:pathLst>
                <a:path w="661" h="660" extrusionOk="0">
                  <a:moveTo>
                    <a:pt x="129" y="0"/>
                  </a:moveTo>
                  <a:cubicBezTo>
                    <a:pt x="58" y="0"/>
                    <a:pt x="0" y="58"/>
                    <a:pt x="0" y="128"/>
                  </a:cubicBezTo>
                  <a:lnTo>
                    <a:pt x="0" y="531"/>
                  </a:lnTo>
                  <a:cubicBezTo>
                    <a:pt x="0" y="602"/>
                    <a:pt x="58" y="659"/>
                    <a:pt x="129" y="659"/>
                  </a:cubicBezTo>
                  <a:lnTo>
                    <a:pt x="531" y="659"/>
                  </a:lnTo>
                  <a:cubicBezTo>
                    <a:pt x="603" y="659"/>
                    <a:pt x="660" y="602"/>
                    <a:pt x="660" y="531"/>
                  </a:cubicBezTo>
                  <a:lnTo>
                    <a:pt x="660" y="128"/>
                  </a:lnTo>
                  <a:cubicBezTo>
                    <a:pt x="660"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29;p61">
              <a:extLst>
                <a:ext uri="{FF2B5EF4-FFF2-40B4-BE49-F238E27FC236}">
                  <a16:creationId xmlns:a16="http://schemas.microsoft.com/office/drawing/2014/main" id="{D80A38A8-D928-0E53-81E0-CE0861F95139}"/>
                </a:ext>
              </a:extLst>
            </p:cNvPr>
            <p:cNvSpPr/>
            <p:nvPr/>
          </p:nvSpPr>
          <p:spPr>
            <a:xfrm>
              <a:off x="2230300" y="2473325"/>
              <a:ext cx="16500" cy="16500"/>
            </a:xfrm>
            <a:custGeom>
              <a:avLst/>
              <a:gdLst/>
              <a:ahLst/>
              <a:cxnLst/>
              <a:rect l="l" t="t" r="r" b="b"/>
              <a:pathLst>
                <a:path w="660" h="660" extrusionOk="0">
                  <a:moveTo>
                    <a:pt x="128" y="0"/>
                  </a:moveTo>
                  <a:cubicBezTo>
                    <a:pt x="57" y="0"/>
                    <a:pt x="0" y="58"/>
                    <a:pt x="0" y="128"/>
                  </a:cubicBezTo>
                  <a:lnTo>
                    <a:pt x="0" y="531"/>
                  </a:lnTo>
                  <a:cubicBezTo>
                    <a:pt x="0" y="602"/>
                    <a:pt x="57" y="659"/>
                    <a:pt x="128" y="659"/>
                  </a:cubicBezTo>
                  <a:lnTo>
                    <a:pt x="531" y="659"/>
                  </a:lnTo>
                  <a:cubicBezTo>
                    <a:pt x="602" y="659"/>
                    <a:pt x="659" y="602"/>
                    <a:pt x="659" y="531"/>
                  </a:cubicBezTo>
                  <a:lnTo>
                    <a:pt x="659" y="128"/>
                  </a:lnTo>
                  <a:cubicBezTo>
                    <a:pt x="659"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30;p61">
              <a:extLst>
                <a:ext uri="{FF2B5EF4-FFF2-40B4-BE49-F238E27FC236}">
                  <a16:creationId xmlns:a16="http://schemas.microsoft.com/office/drawing/2014/main" id="{DE92E086-50EA-A549-99F8-23E3CB75E5C6}"/>
                </a:ext>
              </a:extLst>
            </p:cNvPr>
            <p:cNvSpPr/>
            <p:nvPr/>
          </p:nvSpPr>
          <p:spPr>
            <a:xfrm>
              <a:off x="2268300" y="2473325"/>
              <a:ext cx="16525" cy="16500"/>
            </a:xfrm>
            <a:custGeom>
              <a:avLst/>
              <a:gdLst/>
              <a:ahLst/>
              <a:cxnLst/>
              <a:rect l="l" t="t" r="r" b="b"/>
              <a:pathLst>
                <a:path w="661" h="660" extrusionOk="0">
                  <a:moveTo>
                    <a:pt x="130" y="0"/>
                  </a:moveTo>
                  <a:cubicBezTo>
                    <a:pt x="58" y="0"/>
                    <a:pt x="0" y="58"/>
                    <a:pt x="0" y="128"/>
                  </a:cubicBezTo>
                  <a:lnTo>
                    <a:pt x="0" y="531"/>
                  </a:lnTo>
                  <a:cubicBezTo>
                    <a:pt x="0" y="602"/>
                    <a:pt x="58" y="659"/>
                    <a:pt x="130" y="659"/>
                  </a:cubicBezTo>
                  <a:lnTo>
                    <a:pt x="532" y="659"/>
                  </a:lnTo>
                  <a:cubicBezTo>
                    <a:pt x="603" y="659"/>
                    <a:pt x="660" y="602"/>
                    <a:pt x="660" y="531"/>
                  </a:cubicBezTo>
                  <a:lnTo>
                    <a:pt x="660" y="128"/>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31;p61">
              <a:extLst>
                <a:ext uri="{FF2B5EF4-FFF2-40B4-BE49-F238E27FC236}">
                  <a16:creationId xmlns:a16="http://schemas.microsoft.com/office/drawing/2014/main" id="{84DFB3DC-2AD5-9BD5-930B-5CA9A01CCB11}"/>
                </a:ext>
              </a:extLst>
            </p:cNvPr>
            <p:cNvSpPr/>
            <p:nvPr/>
          </p:nvSpPr>
          <p:spPr>
            <a:xfrm>
              <a:off x="2306325" y="2473325"/>
              <a:ext cx="16525" cy="16500"/>
            </a:xfrm>
            <a:custGeom>
              <a:avLst/>
              <a:gdLst/>
              <a:ahLst/>
              <a:cxnLst/>
              <a:rect l="l" t="t" r="r" b="b"/>
              <a:pathLst>
                <a:path w="661" h="660" extrusionOk="0">
                  <a:moveTo>
                    <a:pt x="130" y="0"/>
                  </a:moveTo>
                  <a:cubicBezTo>
                    <a:pt x="58" y="0"/>
                    <a:pt x="0" y="58"/>
                    <a:pt x="0" y="128"/>
                  </a:cubicBezTo>
                  <a:lnTo>
                    <a:pt x="0" y="531"/>
                  </a:lnTo>
                  <a:cubicBezTo>
                    <a:pt x="0" y="602"/>
                    <a:pt x="58" y="659"/>
                    <a:pt x="130" y="659"/>
                  </a:cubicBezTo>
                  <a:lnTo>
                    <a:pt x="531" y="659"/>
                  </a:lnTo>
                  <a:cubicBezTo>
                    <a:pt x="603" y="659"/>
                    <a:pt x="661" y="602"/>
                    <a:pt x="661" y="531"/>
                  </a:cubicBezTo>
                  <a:lnTo>
                    <a:pt x="661" y="128"/>
                  </a:lnTo>
                  <a:cubicBezTo>
                    <a:pt x="661"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32;p61">
              <a:extLst>
                <a:ext uri="{FF2B5EF4-FFF2-40B4-BE49-F238E27FC236}">
                  <a16:creationId xmlns:a16="http://schemas.microsoft.com/office/drawing/2014/main" id="{3AA498A4-B0C7-7299-60D1-3951166AD20C}"/>
                </a:ext>
              </a:extLst>
            </p:cNvPr>
            <p:cNvSpPr/>
            <p:nvPr/>
          </p:nvSpPr>
          <p:spPr>
            <a:xfrm>
              <a:off x="2344350" y="2473325"/>
              <a:ext cx="16525" cy="16500"/>
            </a:xfrm>
            <a:custGeom>
              <a:avLst/>
              <a:gdLst/>
              <a:ahLst/>
              <a:cxnLst/>
              <a:rect l="l" t="t" r="r" b="b"/>
              <a:pathLst>
                <a:path w="661" h="660" extrusionOk="0">
                  <a:moveTo>
                    <a:pt x="130" y="0"/>
                  </a:moveTo>
                  <a:cubicBezTo>
                    <a:pt x="58" y="0"/>
                    <a:pt x="1" y="58"/>
                    <a:pt x="1" y="128"/>
                  </a:cubicBezTo>
                  <a:lnTo>
                    <a:pt x="1" y="531"/>
                  </a:lnTo>
                  <a:cubicBezTo>
                    <a:pt x="1" y="602"/>
                    <a:pt x="58" y="659"/>
                    <a:pt x="130"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33;p61">
              <a:extLst>
                <a:ext uri="{FF2B5EF4-FFF2-40B4-BE49-F238E27FC236}">
                  <a16:creationId xmlns:a16="http://schemas.microsoft.com/office/drawing/2014/main" id="{3DC21F19-3413-9FDF-81BE-98DB33C4DC96}"/>
                </a:ext>
              </a:extLst>
            </p:cNvPr>
            <p:cNvSpPr/>
            <p:nvPr/>
          </p:nvSpPr>
          <p:spPr>
            <a:xfrm>
              <a:off x="2409075" y="2473325"/>
              <a:ext cx="16525" cy="16500"/>
            </a:xfrm>
            <a:custGeom>
              <a:avLst/>
              <a:gdLst/>
              <a:ahLst/>
              <a:cxnLst/>
              <a:rect l="l" t="t" r="r" b="b"/>
              <a:pathLst>
                <a:path w="661" h="660" extrusionOk="0">
                  <a:moveTo>
                    <a:pt x="130" y="0"/>
                  </a:moveTo>
                  <a:cubicBezTo>
                    <a:pt x="58" y="0"/>
                    <a:pt x="0" y="58"/>
                    <a:pt x="0" y="128"/>
                  </a:cubicBezTo>
                  <a:lnTo>
                    <a:pt x="0" y="531"/>
                  </a:lnTo>
                  <a:cubicBezTo>
                    <a:pt x="0" y="602"/>
                    <a:pt x="58" y="659"/>
                    <a:pt x="130" y="659"/>
                  </a:cubicBezTo>
                  <a:lnTo>
                    <a:pt x="533" y="659"/>
                  </a:lnTo>
                  <a:cubicBezTo>
                    <a:pt x="603" y="659"/>
                    <a:pt x="661" y="602"/>
                    <a:pt x="661" y="531"/>
                  </a:cubicBezTo>
                  <a:lnTo>
                    <a:pt x="661" y="128"/>
                  </a:lnTo>
                  <a:cubicBezTo>
                    <a:pt x="661" y="58"/>
                    <a:pt x="60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34;p61">
              <a:extLst>
                <a:ext uri="{FF2B5EF4-FFF2-40B4-BE49-F238E27FC236}">
                  <a16:creationId xmlns:a16="http://schemas.microsoft.com/office/drawing/2014/main" id="{492EFFE1-A666-8087-8C26-5A208859FF1E}"/>
                </a:ext>
              </a:extLst>
            </p:cNvPr>
            <p:cNvSpPr/>
            <p:nvPr/>
          </p:nvSpPr>
          <p:spPr>
            <a:xfrm>
              <a:off x="2447100" y="2473325"/>
              <a:ext cx="16525" cy="16500"/>
            </a:xfrm>
            <a:custGeom>
              <a:avLst/>
              <a:gdLst/>
              <a:ahLst/>
              <a:cxnLst/>
              <a:rect l="l" t="t" r="r" b="b"/>
              <a:pathLst>
                <a:path w="661" h="660" extrusionOk="0">
                  <a:moveTo>
                    <a:pt x="130" y="0"/>
                  </a:moveTo>
                  <a:cubicBezTo>
                    <a:pt x="58" y="0"/>
                    <a:pt x="1" y="58"/>
                    <a:pt x="1" y="128"/>
                  </a:cubicBezTo>
                  <a:lnTo>
                    <a:pt x="1" y="531"/>
                  </a:lnTo>
                  <a:cubicBezTo>
                    <a:pt x="1" y="602"/>
                    <a:pt x="58" y="659"/>
                    <a:pt x="130"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35;p61">
              <a:extLst>
                <a:ext uri="{FF2B5EF4-FFF2-40B4-BE49-F238E27FC236}">
                  <a16:creationId xmlns:a16="http://schemas.microsoft.com/office/drawing/2014/main" id="{3367B098-4A0C-FCE2-C6A8-134FEBA33663}"/>
                </a:ext>
              </a:extLst>
            </p:cNvPr>
            <p:cNvSpPr/>
            <p:nvPr/>
          </p:nvSpPr>
          <p:spPr>
            <a:xfrm>
              <a:off x="2485125" y="2473325"/>
              <a:ext cx="16550" cy="16500"/>
            </a:xfrm>
            <a:custGeom>
              <a:avLst/>
              <a:gdLst/>
              <a:ahLst/>
              <a:cxnLst/>
              <a:rect l="l" t="t" r="r" b="b"/>
              <a:pathLst>
                <a:path w="662" h="660" extrusionOk="0">
                  <a:moveTo>
                    <a:pt x="129" y="0"/>
                  </a:moveTo>
                  <a:cubicBezTo>
                    <a:pt x="59" y="0"/>
                    <a:pt x="1" y="58"/>
                    <a:pt x="1" y="128"/>
                  </a:cubicBezTo>
                  <a:lnTo>
                    <a:pt x="1" y="531"/>
                  </a:lnTo>
                  <a:cubicBezTo>
                    <a:pt x="1" y="602"/>
                    <a:pt x="59" y="659"/>
                    <a:pt x="129"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36;p61">
              <a:extLst>
                <a:ext uri="{FF2B5EF4-FFF2-40B4-BE49-F238E27FC236}">
                  <a16:creationId xmlns:a16="http://schemas.microsoft.com/office/drawing/2014/main" id="{3B0F563D-CE74-83D4-0C53-63E974F1121E}"/>
                </a:ext>
              </a:extLst>
            </p:cNvPr>
            <p:cNvSpPr/>
            <p:nvPr/>
          </p:nvSpPr>
          <p:spPr>
            <a:xfrm>
              <a:off x="2523175" y="2473325"/>
              <a:ext cx="16500" cy="16500"/>
            </a:xfrm>
            <a:custGeom>
              <a:avLst/>
              <a:gdLst/>
              <a:ahLst/>
              <a:cxnLst/>
              <a:rect l="l" t="t" r="r" b="b"/>
              <a:pathLst>
                <a:path w="660" h="660" extrusionOk="0">
                  <a:moveTo>
                    <a:pt x="128" y="0"/>
                  </a:moveTo>
                  <a:cubicBezTo>
                    <a:pt x="58" y="0"/>
                    <a:pt x="0" y="58"/>
                    <a:pt x="0" y="128"/>
                  </a:cubicBezTo>
                  <a:lnTo>
                    <a:pt x="0" y="531"/>
                  </a:lnTo>
                  <a:cubicBezTo>
                    <a:pt x="0" y="602"/>
                    <a:pt x="58" y="659"/>
                    <a:pt x="128" y="659"/>
                  </a:cubicBezTo>
                  <a:lnTo>
                    <a:pt x="531" y="659"/>
                  </a:lnTo>
                  <a:cubicBezTo>
                    <a:pt x="601" y="659"/>
                    <a:pt x="659" y="602"/>
                    <a:pt x="659" y="531"/>
                  </a:cubicBezTo>
                  <a:lnTo>
                    <a:pt x="659" y="128"/>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37;p61">
              <a:extLst>
                <a:ext uri="{FF2B5EF4-FFF2-40B4-BE49-F238E27FC236}">
                  <a16:creationId xmlns:a16="http://schemas.microsoft.com/office/drawing/2014/main" id="{08CF9F4B-C7B7-67E5-56D0-592DE378C065}"/>
                </a:ext>
              </a:extLst>
            </p:cNvPr>
            <p:cNvSpPr/>
            <p:nvPr/>
          </p:nvSpPr>
          <p:spPr>
            <a:xfrm>
              <a:off x="2587350" y="2473325"/>
              <a:ext cx="16525" cy="16500"/>
            </a:xfrm>
            <a:custGeom>
              <a:avLst/>
              <a:gdLst/>
              <a:ahLst/>
              <a:cxnLst/>
              <a:rect l="l" t="t" r="r" b="b"/>
              <a:pathLst>
                <a:path w="661" h="660" extrusionOk="0">
                  <a:moveTo>
                    <a:pt x="129" y="0"/>
                  </a:moveTo>
                  <a:cubicBezTo>
                    <a:pt x="58" y="0"/>
                    <a:pt x="0" y="58"/>
                    <a:pt x="0" y="128"/>
                  </a:cubicBezTo>
                  <a:lnTo>
                    <a:pt x="0" y="531"/>
                  </a:lnTo>
                  <a:cubicBezTo>
                    <a:pt x="0" y="602"/>
                    <a:pt x="58" y="659"/>
                    <a:pt x="129" y="659"/>
                  </a:cubicBezTo>
                  <a:lnTo>
                    <a:pt x="531" y="659"/>
                  </a:lnTo>
                  <a:cubicBezTo>
                    <a:pt x="602" y="659"/>
                    <a:pt x="660" y="602"/>
                    <a:pt x="660" y="531"/>
                  </a:cubicBezTo>
                  <a:lnTo>
                    <a:pt x="660" y="128"/>
                  </a:lnTo>
                  <a:cubicBezTo>
                    <a:pt x="660"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38;p61">
              <a:extLst>
                <a:ext uri="{FF2B5EF4-FFF2-40B4-BE49-F238E27FC236}">
                  <a16:creationId xmlns:a16="http://schemas.microsoft.com/office/drawing/2014/main" id="{115B1B86-F3F6-0B21-87C1-D25FC133C162}"/>
                </a:ext>
              </a:extLst>
            </p:cNvPr>
            <p:cNvSpPr/>
            <p:nvPr/>
          </p:nvSpPr>
          <p:spPr>
            <a:xfrm>
              <a:off x="2625375" y="2473325"/>
              <a:ext cx="16525" cy="16500"/>
            </a:xfrm>
            <a:custGeom>
              <a:avLst/>
              <a:gdLst/>
              <a:ahLst/>
              <a:cxnLst/>
              <a:rect l="l" t="t" r="r" b="b"/>
              <a:pathLst>
                <a:path w="661" h="660" extrusionOk="0">
                  <a:moveTo>
                    <a:pt x="128" y="0"/>
                  </a:moveTo>
                  <a:cubicBezTo>
                    <a:pt x="58" y="0"/>
                    <a:pt x="0" y="58"/>
                    <a:pt x="0" y="128"/>
                  </a:cubicBezTo>
                  <a:lnTo>
                    <a:pt x="0" y="531"/>
                  </a:lnTo>
                  <a:cubicBezTo>
                    <a:pt x="0" y="602"/>
                    <a:pt x="58" y="659"/>
                    <a:pt x="128" y="659"/>
                  </a:cubicBezTo>
                  <a:lnTo>
                    <a:pt x="531" y="659"/>
                  </a:lnTo>
                  <a:cubicBezTo>
                    <a:pt x="603" y="659"/>
                    <a:pt x="660" y="602"/>
                    <a:pt x="660" y="531"/>
                  </a:cubicBezTo>
                  <a:lnTo>
                    <a:pt x="660" y="128"/>
                  </a:lnTo>
                  <a:cubicBezTo>
                    <a:pt x="660"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39;p61">
              <a:extLst>
                <a:ext uri="{FF2B5EF4-FFF2-40B4-BE49-F238E27FC236}">
                  <a16:creationId xmlns:a16="http://schemas.microsoft.com/office/drawing/2014/main" id="{57FA3CD5-300F-D49A-B4AB-D52647AA7EA2}"/>
                </a:ext>
              </a:extLst>
            </p:cNvPr>
            <p:cNvSpPr/>
            <p:nvPr/>
          </p:nvSpPr>
          <p:spPr>
            <a:xfrm>
              <a:off x="2663400" y="2473325"/>
              <a:ext cx="16500" cy="16500"/>
            </a:xfrm>
            <a:custGeom>
              <a:avLst/>
              <a:gdLst/>
              <a:ahLst/>
              <a:cxnLst/>
              <a:rect l="l" t="t" r="r" b="b"/>
              <a:pathLst>
                <a:path w="660" h="660" extrusionOk="0">
                  <a:moveTo>
                    <a:pt x="129" y="0"/>
                  </a:moveTo>
                  <a:cubicBezTo>
                    <a:pt x="58" y="0"/>
                    <a:pt x="0" y="58"/>
                    <a:pt x="0" y="128"/>
                  </a:cubicBezTo>
                  <a:lnTo>
                    <a:pt x="0" y="531"/>
                  </a:lnTo>
                  <a:cubicBezTo>
                    <a:pt x="0" y="602"/>
                    <a:pt x="58" y="659"/>
                    <a:pt x="129" y="659"/>
                  </a:cubicBezTo>
                  <a:lnTo>
                    <a:pt x="531" y="659"/>
                  </a:lnTo>
                  <a:cubicBezTo>
                    <a:pt x="603" y="659"/>
                    <a:pt x="659" y="602"/>
                    <a:pt x="659" y="531"/>
                  </a:cubicBezTo>
                  <a:lnTo>
                    <a:pt x="659" y="128"/>
                  </a:lnTo>
                  <a:cubicBezTo>
                    <a:pt x="659"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40;p61">
              <a:extLst>
                <a:ext uri="{FF2B5EF4-FFF2-40B4-BE49-F238E27FC236}">
                  <a16:creationId xmlns:a16="http://schemas.microsoft.com/office/drawing/2014/main" id="{E1D2CED5-75EA-8B68-70E1-7F0EF28EF378}"/>
                </a:ext>
              </a:extLst>
            </p:cNvPr>
            <p:cNvSpPr/>
            <p:nvPr/>
          </p:nvSpPr>
          <p:spPr>
            <a:xfrm>
              <a:off x="2701425" y="2473325"/>
              <a:ext cx="16500" cy="16500"/>
            </a:xfrm>
            <a:custGeom>
              <a:avLst/>
              <a:gdLst/>
              <a:ahLst/>
              <a:cxnLst/>
              <a:rect l="l" t="t" r="r" b="b"/>
              <a:pathLst>
                <a:path w="660" h="660" extrusionOk="0">
                  <a:moveTo>
                    <a:pt x="129" y="0"/>
                  </a:moveTo>
                  <a:cubicBezTo>
                    <a:pt x="58" y="0"/>
                    <a:pt x="1" y="58"/>
                    <a:pt x="1" y="128"/>
                  </a:cubicBezTo>
                  <a:lnTo>
                    <a:pt x="1" y="531"/>
                  </a:lnTo>
                  <a:cubicBezTo>
                    <a:pt x="1" y="602"/>
                    <a:pt x="58"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41;p61">
              <a:extLst>
                <a:ext uri="{FF2B5EF4-FFF2-40B4-BE49-F238E27FC236}">
                  <a16:creationId xmlns:a16="http://schemas.microsoft.com/office/drawing/2014/main" id="{1C3CADC6-D644-2665-79BE-EEC647C69B16}"/>
                </a:ext>
              </a:extLst>
            </p:cNvPr>
            <p:cNvSpPr/>
            <p:nvPr/>
          </p:nvSpPr>
          <p:spPr>
            <a:xfrm>
              <a:off x="2766150" y="2473325"/>
              <a:ext cx="16525" cy="16500"/>
            </a:xfrm>
            <a:custGeom>
              <a:avLst/>
              <a:gdLst/>
              <a:ahLst/>
              <a:cxnLst/>
              <a:rect l="l" t="t" r="r" b="b"/>
              <a:pathLst>
                <a:path w="661" h="660" extrusionOk="0">
                  <a:moveTo>
                    <a:pt x="129" y="0"/>
                  </a:moveTo>
                  <a:cubicBezTo>
                    <a:pt x="58" y="0"/>
                    <a:pt x="0" y="58"/>
                    <a:pt x="0" y="128"/>
                  </a:cubicBezTo>
                  <a:lnTo>
                    <a:pt x="0" y="531"/>
                  </a:lnTo>
                  <a:cubicBezTo>
                    <a:pt x="0" y="602"/>
                    <a:pt x="58" y="659"/>
                    <a:pt x="129" y="659"/>
                  </a:cubicBezTo>
                  <a:lnTo>
                    <a:pt x="531" y="659"/>
                  </a:lnTo>
                  <a:cubicBezTo>
                    <a:pt x="603" y="659"/>
                    <a:pt x="661" y="602"/>
                    <a:pt x="661" y="531"/>
                  </a:cubicBezTo>
                  <a:lnTo>
                    <a:pt x="661" y="128"/>
                  </a:lnTo>
                  <a:cubicBezTo>
                    <a:pt x="661"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42;p61">
              <a:extLst>
                <a:ext uri="{FF2B5EF4-FFF2-40B4-BE49-F238E27FC236}">
                  <a16:creationId xmlns:a16="http://schemas.microsoft.com/office/drawing/2014/main" id="{FC4E1CC7-9DD6-34A9-B0F2-C1CD6BA4D999}"/>
                </a:ext>
              </a:extLst>
            </p:cNvPr>
            <p:cNvSpPr/>
            <p:nvPr/>
          </p:nvSpPr>
          <p:spPr>
            <a:xfrm>
              <a:off x="2804175" y="2473325"/>
              <a:ext cx="16500" cy="16500"/>
            </a:xfrm>
            <a:custGeom>
              <a:avLst/>
              <a:gdLst/>
              <a:ahLst/>
              <a:cxnLst/>
              <a:rect l="l" t="t" r="r" b="b"/>
              <a:pathLst>
                <a:path w="660" h="660" extrusionOk="0">
                  <a:moveTo>
                    <a:pt x="129" y="0"/>
                  </a:moveTo>
                  <a:cubicBezTo>
                    <a:pt x="58" y="0"/>
                    <a:pt x="1" y="58"/>
                    <a:pt x="1" y="128"/>
                  </a:cubicBezTo>
                  <a:lnTo>
                    <a:pt x="1" y="531"/>
                  </a:lnTo>
                  <a:cubicBezTo>
                    <a:pt x="1" y="602"/>
                    <a:pt x="58" y="659"/>
                    <a:pt x="129" y="659"/>
                  </a:cubicBezTo>
                  <a:lnTo>
                    <a:pt x="532" y="659"/>
                  </a:lnTo>
                  <a:cubicBezTo>
                    <a:pt x="603"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543;p61">
              <a:extLst>
                <a:ext uri="{FF2B5EF4-FFF2-40B4-BE49-F238E27FC236}">
                  <a16:creationId xmlns:a16="http://schemas.microsoft.com/office/drawing/2014/main" id="{A9A9C78E-9A61-5FE5-02ED-2D8E7BF48FD8}"/>
                </a:ext>
              </a:extLst>
            </p:cNvPr>
            <p:cNvSpPr/>
            <p:nvPr/>
          </p:nvSpPr>
          <p:spPr>
            <a:xfrm>
              <a:off x="2842200" y="2473325"/>
              <a:ext cx="16500" cy="16500"/>
            </a:xfrm>
            <a:custGeom>
              <a:avLst/>
              <a:gdLst/>
              <a:ahLst/>
              <a:cxnLst/>
              <a:rect l="l" t="t" r="r" b="b"/>
              <a:pathLst>
                <a:path w="660" h="660" extrusionOk="0">
                  <a:moveTo>
                    <a:pt x="129" y="0"/>
                  </a:moveTo>
                  <a:cubicBezTo>
                    <a:pt x="59" y="0"/>
                    <a:pt x="1" y="58"/>
                    <a:pt x="1" y="128"/>
                  </a:cubicBezTo>
                  <a:lnTo>
                    <a:pt x="1" y="531"/>
                  </a:lnTo>
                  <a:cubicBezTo>
                    <a:pt x="1" y="602"/>
                    <a:pt x="59"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544;p61">
              <a:extLst>
                <a:ext uri="{FF2B5EF4-FFF2-40B4-BE49-F238E27FC236}">
                  <a16:creationId xmlns:a16="http://schemas.microsoft.com/office/drawing/2014/main" id="{97A62C57-E343-CCA1-0D57-B6C1801822FB}"/>
                </a:ext>
              </a:extLst>
            </p:cNvPr>
            <p:cNvSpPr/>
            <p:nvPr/>
          </p:nvSpPr>
          <p:spPr>
            <a:xfrm>
              <a:off x="2880250" y="2473325"/>
              <a:ext cx="16500" cy="16500"/>
            </a:xfrm>
            <a:custGeom>
              <a:avLst/>
              <a:gdLst/>
              <a:ahLst/>
              <a:cxnLst/>
              <a:rect l="l" t="t" r="r" b="b"/>
              <a:pathLst>
                <a:path w="660" h="660" extrusionOk="0">
                  <a:moveTo>
                    <a:pt x="128" y="0"/>
                  </a:moveTo>
                  <a:cubicBezTo>
                    <a:pt x="57" y="0"/>
                    <a:pt x="0" y="58"/>
                    <a:pt x="0" y="128"/>
                  </a:cubicBezTo>
                  <a:lnTo>
                    <a:pt x="0" y="531"/>
                  </a:lnTo>
                  <a:cubicBezTo>
                    <a:pt x="0" y="602"/>
                    <a:pt x="57" y="659"/>
                    <a:pt x="128" y="659"/>
                  </a:cubicBezTo>
                  <a:lnTo>
                    <a:pt x="531" y="659"/>
                  </a:lnTo>
                  <a:cubicBezTo>
                    <a:pt x="601" y="659"/>
                    <a:pt x="659" y="602"/>
                    <a:pt x="659" y="531"/>
                  </a:cubicBezTo>
                  <a:lnTo>
                    <a:pt x="659" y="128"/>
                  </a:lnTo>
                  <a:cubicBezTo>
                    <a:pt x="659" y="58"/>
                    <a:pt x="601"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545;p61">
              <a:extLst>
                <a:ext uri="{FF2B5EF4-FFF2-40B4-BE49-F238E27FC236}">
                  <a16:creationId xmlns:a16="http://schemas.microsoft.com/office/drawing/2014/main" id="{94E0C4F2-0E15-4906-AB4D-7C4A0E08877F}"/>
                </a:ext>
              </a:extLst>
            </p:cNvPr>
            <p:cNvSpPr/>
            <p:nvPr/>
          </p:nvSpPr>
          <p:spPr>
            <a:xfrm>
              <a:off x="2944400" y="2473325"/>
              <a:ext cx="16500" cy="16500"/>
            </a:xfrm>
            <a:custGeom>
              <a:avLst/>
              <a:gdLst/>
              <a:ahLst/>
              <a:cxnLst/>
              <a:rect l="l" t="t" r="r" b="b"/>
              <a:pathLst>
                <a:path w="660" h="660" extrusionOk="0">
                  <a:moveTo>
                    <a:pt x="129" y="0"/>
                  </a:moveTo>
                  <a:cubicBezTo>
                    <a:pt x="59" y="0"/>
                    <a:pt x="1" y="58"/>
                    <a:pt x="1" y="128"/>
                  </a:cubicBezTo>
                  <a:lnTo>
                    <a:pt x="1" y="531"/>
                  </a:lnTo>
                  <a:cubicBezTo>
                    <a:pt x="1" y="602"/>
                    <a:pt x="59" y="659"/>
                    <a:pt x="129" y="659"/>
                  </a:cubicBezTo>
                  <a:lnTo>
                    <a:pt x="532" y="659"/>
                  </a:lnTo>
                  <a:cubicBezTo>
                    <a:pt x="602" y="659"/>
                    <a:pt x="660" y="602"/>
                    <a:pt x="660" y="531"/>
                  </a:cubicBezTo>
                  <a:lnTo>
                    <a:pt x="660" y="128"/>
                  </a:lnTo>
                  <a:cubicBezTo>
                    <a:pt x="660" y="58"/>
                    <a:pt x="60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546;p61">
              <a:extLst>
                <a:ext uri="{FF2B5EF4-FFF2-40B4-BE49-F238E27FC236}">
                  <a16:creationId xmlns:a16="http://schemas.microsoft.com/office/drawing/2014/main" id="{DDABD991-A26F-A6F5-2C55-7ABF020B0ABB}"/>
                </a:ext>
              </a:extLst>
            </p:cNvPr>
            <p:cNvSpPr/>
            <p:nvPr/>
          </p:nvSpPr>
          <p:spPr>
            <a:xfrm>
              <a:off x="2982450" y="2473325"/>
              <a:ext cx="16500" cy="16500"/>
            </a:xfrm>
            <a:custGeom>
              <a:avLst/>
              <a:gdLst/>
              <a:ahLst/>
              <a:cxnLst/>
              <a:rect l="l" t="t" r="r" b="b"/>
              <a:pathLst>
                <a:path w="660" h="660" extrusionOk="0">
                  <a:moveTo>
                    <a:pt x="128" y="0"/>
                  </a:moveTo>
                  <a:cubicBezTo>
                    <a:pt x="58" y="0"/>
                    <a:pt x="0" y="58"/>
                    <a:pt x="0" y="128"/>
                  </a:cubicBezTo>
                  <a:lnTo>
                    <a:pt x="0" y="531"/>
                  </a:lnTo>
                  <a:cubicBezTo>
                    <a:pt x="0" y="602"/>
                    <a:pt x="58" y="659"/>
                    <a:pt x="128" y="659"/>
                  </a:cubicBezTo>
                  <a:lnTo>
                    <a:pt x="531" y="659"/>
                  </a:lnTo>
                  <a:cubicBezTo>
                    <a:pt x="601" y="659"/>
                    <a:pt x="659" y="602"/>
                    <a:pt x="659" y="531"/>
                  </a:cubicBezTo>
                  <a:lnTo>
                    <a:pt x="659" y="128"/>
                  </a:lnTo>
                  <a:cubicBezTo>
                    <a:pt x="659" y="58"/>
                    <a:pt x="601"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547;p61">
              <a:extLst>
                <a:ext uri="{FF2B5EF4-FFF2-40B4-BE49-F238E27FC236}">
                  <a16:creationId xmlns:a16="http://schemas.microsoft.com/office/drawing/2014/main" id="{622363AE-3248-4CD7-8EC2-3C8CB342BEDF}"/>
                </a:ext>
              </a:extLst>
            </p:cNvPr>
            <p:cNvSpPr/>
            <p:nvPr/>
          </p:nvSpPr>
          <p:spPr>
            <a:xfrm>
              <a:off x="3020450" y="2473325"/>
              <a:ext cx="16525" cy="16500"/>
            </a:xfrm>
            <a:custGeom>
              <a:avLst/>
              <a:gdLst/>
              <a:ahLst/>
              <a:cxnLst/>
              <a:rect l="l" t="t" r="r" b="b"/>
              <a:pathLst>
                <a:path w="661" h="660" extrusionOk="0">
                  <a:moveTo>
                    <a:pt x="129" y="0"/>
                  </a:moveTo>
                  <a:cubicBezTo>
                    <a:pt x="58" y="0"/>
                    <a:pt x="0" y="58"/>
                    <a:pt x="0" y="128"/>
                  </a:cubicBezTo>
                  <a:lnTo>
                    <a:pt x="0" y="531"/>
                  </a:lnTo>
                  <a:cubicBezTo>
                    <a:pt x="0" y="602"/>
                    <a:pt x="58" y="659"/>
                    <a:pt x="129" y="659"/>
                  </a:cubicBezTo>
                  <a:lnTo>
                    <a:pt x="532" y="659"/>
                  </a:lnTo>
                  <a:cubicBezTo>
                    <a:pt x="603" y="659"/>
                    <a:pt x="660" y="602"/>
                    <a:pt x="660" y="531"/>
                  </a:cubicBezTo>
                  <a:lnTo>
                    <a:pt x="660" y="128"/>
                  </a:lnTo>
                  <a:cubicBezTo>
                    <a:pt x="660"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548;p61">
              <a:extLst>
                <a:ext uri="{FF2B5EF4-FFF2-40B4-BE49-F238E27FC236}">
                  <a16:creationId xmlns:a16="http://schemas.microsoft.com/office/drawing/2014/main" id="{4C28665C-278F-E683-110E-2857DA5B105F}"/>
                </a:ext>
              </a:extLst>
            </p:cNvPr>
            <p:cNvSpPr/>
            <p:nvPr/>
          </p:nvSpPr>
          <p:spPr>
            <a:xfrm>
              <a:off x="3058475" y="2473325"/>
              <a:ext cx="16525" cy="16500"/>
            </a:xfrm>
            <a:custGeom>
              <a:avLst/>
              <a:gdLst/>
              <a:ahLst/>
              <a:cxnLst/>
              <a:rect l="l" t="t" r="r" b="b"/>
              <a:pathLst>
                <a:path w="661" h="660" extrusionOk="0">
                  <a:moveTo>
                    <a:pt x="130" y="0"/>
                  </a:moveTo>
                  <a:cubicBezTo>
                    <a:pt x="58" y="0"/>
                    <a:pt x="0" y="58"/>
                    <a:pt x="0" y="128"/>
                  </a:cubicBezTo>
                  <a:lnTo>
                    <a:pt x="0" y="531"/>
                  </a:lnTo>
                  <a:cubicBezTo>
                    <a:pt x="0" y="602"/>
                    <a:pt x="58" y="659"/>
                    <a:pt x="130" y="659"/>
                  </a:cubicBezTo>
                  <a:lnTo>
                    <a:pt x="531" y="659"/>
                  </a:lnTo>
                  <a:cubicBezTo>
                    <a:pt x="603" y="659"/>
                    <a:pt x="661" y="602"/>
                    <a:pt x="661" y="531"/>
                  </a:cubicBezTo>
                  <a:lnTo>
                    <a:pt x="661" y="128"/>
                  </a:lnTo>
                  <a:cubicBezTo>
                    <a:pt x="661" y="58"/>
                    <a:pt x="603"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549;p61">
              <a:extLst>
                <a:ext uri="{FF2B5EF4-FFF2-40B4-BE49-F238E27FC236}">
                  <a16:creationId xmlns:a16="http://schemas.microsoft.com/office/drawing/2014/main" id="{55A2A3F2-B258-DE3F-4764-0743A8586A6E}"/>
                </a:ext>
              </a:extLst>
            </p:cNvPr>
            <p:cNvSpPr/>
            <p:nvPr/>
          </p:nvSpPr>
          <p:spPr>
            <a:xfrm>
              <a:off x="3123225" y="2473325"/>
              <a:ext cx="16500" cy="16500"/>
            </a:xfrm>
            <a:custGeom>
              <a:avLst/>
              <a:gdLst/>
              <a:ahLst/>
              <a:cxnLst/>
              <a:rect l="l" t="t" r="r" b="b"/>
              <a:pathLst>
                <a:path w="660" h="660" extrusionOk="0">
                  <a:moveTo>
                    <a:pt x="129" y="0"/>
                  </a:moveTo>
                  <a:cubicBezTo>
                    <a:pt x="57" y="0"/>
                    <a:pt x="0" y="58"/>
                    <a:pt x="0" y="128"/>
                  </a:cubicBezTo>
                  <a:lnTo>
                    <a:pt x="0" y="531"/>
                  </a:lnTo>
                  <a:cubicBezTo>
                    <a:pt x="0" y="602"/>
                    <a:pt x="57" y="659"/>
                    <a:pt x="129" y="659"/>
                  </a:cubicBezTo>
                  <a:lnTo>
                    <a:pt x="531" y="659"/>
                  </a:lnTo>
                  <a:cubicBezTo>
                    <a:pt x="602" y="659"/>
                    <a:pt x="659" y="602"/>
                    <a:pt x="659" y="531"/>
                  </a:cubicBezTo>
                  <a:lnTo>
                    <a:pt x="659" y="128"/>
                  </a:lnTo>
                  <a:cubicBezTo>
                    <a:pt x="659" y="58"/>
                    <a:pt x="602"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550;p61">
              <a:extLst>
                <a:ext uri="{FF2B5EF4-FFF2-40B4-BE49-F238E27FC236}">
                  <a16:creationId xmlns:a16="http://schemas.microsoft.com/office/drawing/2014/main" id="{0AC7936D-17CA-CF5C-0C04-2D8D1F5709B6}"/>
                </a:ext>
              </a:extLst>
            </p:cNvPr>
            <p:cNvSpPr/>
            <p:nvPr/>
          </p:nvSpPr>
          <p:spPr>
            <a:xfrm>
              <a:off x="3161225" y="2473325"/>
              <a:ext cx="16525" cy="16500"/>
            </a:xfrm>
            <a:custGeom>
              <a:avLst/>
              <a:gdLst/>
              <a:ahLst/>
              <a:cxnLst/>
              <a:rect l="l" t="t" r="r" b="b"/>
              <a:pathLst>
                <a:path w="661" h="660" extrusionOk="0">
                  <a:moveTo>
                    <a:pt x="130" y="0"/>
                  </a:moveTo>
                  <a:cubicBezTo>
                    <a:pt x="58" y="0"/>
                    <a:pt x="0" y="58"/>
                    <a:pt x="0" y="128"/>
                  </a:cubicBezTo>
                  <a:lnTo>
                    <a:pt x="0" y="531"/>
                  </a:lnTo>
                  <a:cubicBezTo>
                    <a:pt x="0" y="602"/>
                    <a:pt x="58" y="659"/>
                    <a:pt x="130" y="659"/>
                  </a:cubicBezTo>
                  <a:lnTo>
                    <a:pt x="533" y="659"/>
                  </a:lnTo>
                  <a:cubicBezTo>
                    <a:pt x="603" y="659"/>
                    <a:pt x="661" y="602"/>
                    <a:pt x="661" y="531"/>
                  </a:cubicBezTo>
                  <a:lnTo>
                    <a:pt x="661" y="128"/>
                  </a:lnTo>
                  <a:cubicBezTo>
                    <a:pt x="661" y="58"/>
                    <a:pt x="60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51;p61">
              <a:extLst>
                <a:ext uri="{FF2B5EF4-FFF2-40B4-BE49-F238E27FC236}">
                  <a16:creationId xmlns:a16="http://schemas.microsoft.com/office/drawing/2014/main" id="{60493067-3391-3211-2D47-4818BE679188}"/>
                </a:ext>
              </a:extLst>
            </p:cNvPr>
            <p:cNvSpPr/>
            <p:nvPr/>
          </p:nvSpPr>
          <p:spPr>
            <a:xfrm>
              <a:off x="3199250" y="2473325"/>
              <a:ext cx="16525" cy="16500"/>
            </a:xfrm>
            <a:custGeom>
              <a:avLst/>
              <a:gdLst/>
              <a:ahLst/>
              <a:cxnLst/>
              <a:rect l="l" t="t" r="r" b="b"/>
              <a:pathLst>
                <a:path w="661" h="660" extrusionOk="0">
                  <a:moveTo>
                    <a:pt x="130" y="0"/>
                  </a:moveTo>
                  <a:cubicBezTo>
                    <a:pt x="58" y="0"/>
                    <a:pt x="1" y="58"/>
                    <a:pt x="1" y="128"/>
                  </a:cubicBezTo>
                  <a:lnTo>
                    <a:pt x="1" y="531"/>
                  </a:lnTo>
                  <a:cubicBezTo>
                    <a:pt x="1" y="602"/>
                    <a:pt x="58" y="659"/>
                    <a:pt x="130"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52;p61">
              <a:extLst>
                <a:ext uri="{FF2B5EF4-FFF2-40B4-BE49-F238E27FC236}">
                  <a16:creationId xmlns:a16="http://schemas.microsoft.com/office/drawing/2014/main" id="{276DE1BB-CF7F-6C74-887F-F54D0F7B7A61}"/>
                </a:ext>
              </a:extLst>
            </p:cNvPr>
            <p:cNvSpPr/>
            <p:nvPr/>
          </p:nvSpPr>
          <p:spPr>
            <a:xfrm>
              <a:off x="3237275" y="2473325"/>
              <a:ext cx="16550" cy="16500"/>
            </a:xfrm>
            <a:custGeom>
              <a:avLst/>
              <a:gdLst/>
              <a:ahLst/>
              <a:cxnLst/>
              <a:rect l="l" t="t" r="r" b="b"/>
              <a:pathLst>
                <a:path w="662" h="660" extrusionOk="0">
                  <a:moveTo>
                    <a:pt x="130" y="0"/>
                  </a:moveTo>
                  <a:cubicBezTo>
                    <a:pt x="59" y="0"/>
                    <a:pt x="1" y="58"/>
                    <a:pt x="1" y="128"/>
                  </a:cubicBezTo>
                  <a:lnTo>
                    <a:pt x="1" y="531"/>
                  </a:lnTo>
                  <a:cubicBezTo>
                    <a:pt x="1" y="602"/>
                    <a:pt x="59" y="659"/>
                    <a:pt x="130" y="659"/>
                  </a:cubicBezTo>
                  <a:lnTo>
                    <a:pt x="532" y="659"/>
                  </a:lnTo>
                  <a:cubicBezTo>
                    <a:pt x="603" y="659"/>
                    <a:pt x="661" y="602"/>
                    <a:pt x="661" y="531"/>
                  </a:cubicBezTo>
                  <a:lnTo>
                    <a:pt x="661" y="128"/>
                  </a:lnTo>
                  <a:cubicBezTo>
                    <a:pt x="661" y="58"/>
                    <a:pt x="603"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53;p61">
              <a:extLst>
                <a:ext uri="{FF2B5EF4-FFF2-40B4-BE49-F238E27FC236}">
                  <a16:creationId xmlns:a16="http://schemas.microsoft.com/office/drawing/2014/main" id="{7CD59DE0-BD0C-E8E4-9510-39CE0748FBF0}"/>
                </a:ext>
              </a:extLst>
            </p:cNvPr>
            <p:cNvSpPr/>
            <p:nvPr/>
          </p:nvSpPr>
          <p:spPr>
            <a:xfrm>
              <a:off x="1645150" y="2467575"/>
              <a:ext cx="2225" cy="21075"/>
            </a:xfrm>
            <a:custGeom>
              <a:avLst/>
              <a:gdLst/>
              <a:ahLst/>
              <a:cxnLst/>
              <a:rect l="l" t="t" r="r" b="b"/>
              <a:pathLst>
                <a:path w="89" h="843" extrusionOk="0">
                  <a:moveTo>
                    <a:pt x="1" y="1"/>
                  </a:moveTo>
                  <a:lnTo>
                    <a:pt x="1" y="842"/>
                  </a:lnTo>
                  <a:lnTo>
                    <a:pt x="88" y="842"/>
                  </a:lnTo>
                  <a:lnTo>
                    <a:pt x="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554;p61">
              <a:extLst>
                <a:ext uri="{FF2B5EF4-FFF2-40B4-BE49-F238E27FC236}">
                  <a16:creationId xmlns:a16="http://schemas.microsoft.com/office/drawing/2014/main" id="{280599CF-5610-99B8-6098-52C12989704D}"/>
                </a:ext>
              </a:extLst>
            </p:cNvPr>
            <p:cNvSpPr/>
            <p:nvPr/>
          </p:nvSpPr>
          <p:spPr>
            <a:xfrm>
              <a:off x="1703450" y="2467575"/>
              <a:ext cx="2200" cy="21075"/>
            </a:xfrm>
            <a:custGeom>
              <a:avLst/>
              <a:gdLst/>
              <a:ahLst/>
              <a:cxnLst/>
              <a:rect l="l" t="t" r="r" b="b"/>
              <a:pathLst>
                <a:path w="88" h="843" extrusionOk="0">
                  <a:moveTo>
                    <a:pt x="0" y="1"/>
                  </a:moveTo>
                  <a:lnTo>
                    <a:pt x="0" y="842"/>
                  </a:lnTo>
                  <a:lnTo>
                    <a:pt x="88" y="842"/>
                  </a:lnTo>
                  <a:lnTo>
                    <a:pt x="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55;p61">
              <a:extLst>
                <a:ext uri="{FF2B5EF4-FFF2-40B4-BE49-F238E27FC236}">
                  <a16:creationId xmlns:a16="http://schemas.microsoft.com/office/drawing/2014/main" id="{D639B874-0C9D-1342-4DC5-893313490E28}"/>
                </a:ext>
              </a:extLst>
            </p:cNvPr>
            <p:cNvSpPr/>
            <p:nvPr/>
          </p:nvSpPr>
          <p:spPr>
            <a:xfrm>
              <a:off x="1630400" y="2478825"/>
              <a:ext cx="95650" cy="16425"/>
            </a:xfrm>
            <a:custGeom>
              <a:avLst/>
              <a:gdLst/>
              <a:ahLst/>
              <a:cxnLst/>
              <a:rect l="l" t="t" r="r" b="b"/>
              <a:pathLst>
                <a:path w="3826" h="657" extrusionOk="0">
                  <a:moveTo>
                    <a:pt x="30" y="1"/>
                  </a:moveTo>
                  <a:cubicBezTo>
                    <a:pt x="14" y="1"/>
                    <a:pt x="1" y="16"/>
                    <a:pt x="5" y="32"/>
                  </a:cubicBezTo>
                  <a:lnTo>
                    <a:pt x="64" y="242"/>
                  </a:lnTo>
                  <a:cubicBezTo>
                    <a:pt x="134" y="487"/>
                    <a:pt x="359" y="656"/>
                    <a:pt x="614" y="656"/>
                  </a:cubicBezTo>
                  <a:lnTo>
                    <a:pt x="2883" y="656"/>
                  </a:lnTo>
                  <a:cubicBezTo>
                    <a:pt x="3051" y="656"/>
                    <a:pt x="3213" y="595"/>
                    <a:pt x="3339" y="484"/>
                  </a:cubicBezTo>
                  <a:lnTo>
                    <a:pt x="3795" y="79"/>
                  </a:lnTo>
                  <a:cubicBezTo>
                    <a:pt x="3826" y="53"/>
                    <a:pt x="3806" y="1"/>
                    <a:pt x="3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56;p61">
              <a:extLst>
                <a:ext uri="{FF2B5EF4-FFF2-40B4-BE49-F238E27FC236}">
                  <a16:creationId xmlns:a16="http://schemas.microsoft.com/office/drawing/2014/main" id="{8EA03D64-C946-AF90-4DAD-A46D50D2A1C4}"/>
                </a:ext>
              </a:extLst>
            </p:cNvPr>
            <p:cNvSpPr/>
            <p:nvPr/>
          </p:nvSpPr>
          <p:spPr>
            <a:xfrm>
              <a:off x="1631225" y="2482025"/>
              <a:ext cx="92675" cy="3275"/>
            </a:xfrm>
            <a:custGeom>
              <a:avLst/>
              <a:gdLst/>
              <a:ahLst/>
              <a:cxnLst/>
              <a:rect l="l" t="t" r="r" b="b"/>
              <a:pathLst>
                <a:path w="3707" h="131" extrusionOk="0">
                  <a:moveTo>
                    <a:pt x="0" y="1"/>
                  </a:moveTo>
                  <a:lnTo>
                    <a:pt x="31" y="114"/>
                  </a:lnTo>
                  <a:cubicBezTo>
                    <a:pt x="34" y="120"/>
                    <a:pt x="36" y="124"/>
                    <a:pt x="38" y="130"/>
                  </a:cubicBezTo>
                  <a:lnTo>
                    <a:pt x="3561" y="130"/>
                  </a:lnTo>
                  <a:lnTo>
                    <a:pt x="3706" y="1"/>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557;p61">
              <a:extLst>
                <a:ext uri="{FF2B5EF4-FFF2-40B4-BE49-F238E27FC236}">
                  <a16:creationId xmlns:a16="http://schemas.microsoft.com/office/drawing/2014/main" id="{F625B6B8-9B5C-3108-6DFB-ECF63C7B8695}"/>
                </a:ext>
              </a:extLst>
            </p:cNvPr>
            <p:cNvSpPr/>
            <p:nvPr/>
          </p:nvSpPr>
          <p:spPr>
            <a:xfrm>
              <a:off x="1756925" y="2467575"/>
              <a:ext cx="2225" cy="21075"/>
            </a:xfrm>
            <a:custGeom>
              <a:avLst/>
              <a:gdLst/>
              <a:ahLst/>
              <a:cxnLst/>
              <a:rect l="l" t="t" r="r" b="b"/>
              <a:pathLst>
                <a:path w="89" h="843" extrusionOk="0">
                  <a:moveTo>
                    <a:pt x="1" y="1"/>
                  </a:moveTo>
                  <a:lnTo>
                    <a:pt x="1" y="842"/>
                  </a:lnTo>
                  <a:lnTo>
                    <a:pt x="89" y="842"/>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558;p61">
              <a:extLst>
                <a:ext uri="{FF2B5EF4-FFF2-40B4-BE49-F238E27FC236}">
                  <a16:creationId xmlns:a16="http://schemas.microsoft.com/office/drawing/2014/main" id="{8549CF46-D723-6601-F119-018EAFC53F85}"/>
                </a:ext>
              </a:extLst>
            </p:cNvPr>
            <p:cNvSpPr/>
            <p:nvPr/>
          </p:nvSpPr>
          <p:spPr>
            <a:xfrm>
              <a:off x="1815200" y="2467575"/>
              <a:ext cx="2200" cy="21075"/>
            </a:xfrm>
            <a:custGeom>
              <a:avLst/>
              <a:gdLst/>
              <a:ahLst/>
              <a:cxnLst/>
              <a:rect l="l" t="t" r="r" b="b"/>
              <a:pathLst>
                <a:path w="88" h="843" extrusionOk="0">
                  <a:moveTo>
                    <a:pt x="0" y="1"/>
                  </a:moveTo>
                  <a:lnTo>
                    <a:pt x="0" y="842"/>
                  </a:lnTo>
                  <a:lnTo>
                    <a:pt x="88" y="842"/>
                  </a:lnTo>
                  <a:lnTo>
                    <a:pt x="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559;p61">
              <a:extLst>
                <a:ext uri="{FF2B5EF4-FFF2-40B4-BE49-F238E27FC236}">
                  <a16:creationId xmlns:a16="http://schemas.microsoft.com/office/drawing/2014/main" id="{8F3118D9-7C9A-B889-FF3C-359C467F5C15}"/>
                </a:ext>
              </a:extLst>
            </p:cNvPr>
            <p:cNvSpPr/>
            <p:nvPr/>
          </p:nvSpPr>
          <p:spPr>
            <a:xfrm>
              <a:off x="1742200" y="2478825"/>
              <a:ext cx="95600" cy="16425"/>
            </a:xfrm>
            <a:custGeom>
              <a:avLst/>
              <a:gdLst/>
              <a:ahLst/>
              <a:cxnLst/>
              <a:rect l="l" t="t" r="r" b="b"/>
              <a:pathLst>
                <a:path w="3824" h="657" extrusionOk="0">
                  <a:moveTo>
                    <a:pt x="28" y="1"/>
                  </a:moveTo>
                  <a:cubicBezTo>
                    <a:pt x="12" y="1"/>
                    <a:pt x="0" y="16"/>
                    <a:pt x="4" y="32"/>
                  </a:cubicBezTo>
                  <a:lnTo>
                    <a:pt x="64" y="242"/>
                  </a:lnTo>
                  <a:cubicBezTo>
                    <a:pt x="133" y="487"/>
                    <a:pt x="357" y="656"/>
                    <a:pt x="612" y="656"/>
                  </a:cubicBezTo>
                  <a:lnTo>
                    <a:pt x="2882" y="656"/>
                  </a:lnTo>
                  <a:cubicBezTo>
                    <a:pt x="3049" y="656"/>
                    <a:pt x="3211" y="595"/>
                    <a:pt x="3337" y="484"/>
                  </a:cubicBezTo>
                  <a:lnTo>
                    <a:pt x="3793" y="79"/>
                  </a:lnTo>
                  <a:cubicBezTo>
                    <a:pt x="3824" y="53"/>
                    <a:pt x="3804" y="1"/>
                    <a:pt x="3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560;p61">
              <a:extLst>
                <a:ext uri="{FF2B5EF4-FFF2-40B4-BE49-F238E27FC236}">
                  <a16:creationId xmlns:a16="http://schemas.microsoft.com/office/drawing/2014/main" id="{970AACD8-0282-F52B-F3F7-AEED7E3F4CB3}"/>
                </a:ext>
              </a:extLst>
            </p:cNvPr>
            <p:cNvSpPr/>
            <p:nvPr/>
          </p:nvSpPr>
          <p:spPr>
            <a:xfrm>
              <a:off x="1742975" y="2482025"/>
              <a:ext cx="92675" cy="3275"/>
            </a:xfrm>
            <a:custGeom>
              <a:avLst/>
              <a:gdLst/>
              <a:ahLst/>
              <a:cxnLst/>
              <a:rect l="l" t="t" r="r" b="b"/>
              <a:pathLst>
                <a:path w="3707" h="131" extrusionOk="0">
                  <a:moveTo>
                    <a:pt x="0" y="1"/>
                  </a:moveTo>
                  <a:lnTo>
                    <a:pt x="33" y="114"/>
                  </a:lnTo>
                  <a:cubicBezTo>
                    <a:pt x="34" y="120"/>
                    <a:pt x="37" y="124"/>
                    <a:pt x="38" y="130"/>
                  </a:cubicBezTo>
                  <a:lnTo>
                    <a:pt x="3561" y="130"/>
                  </a:lnTo>
                  <a:lnTo>
                    <a:pt x="3706" y="1"/>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561;p61">
              <a:extLst>
                <a:ext uri="{FF2B5EF4-FFF2-40B4-BE49-F238E27FC236}">
                  <a16:creationId xmlns:a16="http://schemas.microsoft.com/office/drawing/2014/main" id="{A92C687C-5FB6-E3C9-3303-3CCF8D7C0917}"/>
                </a:ext>
              </a:extLst>
            </p:cNvPr>
            <p:cNvSpPr/>
            <p:nvPr/>
          </p:nvSpPr>
          <p:spPr>
            <a:xfrm>
              <a:off x="3068775" y="2432375"/>
              <a:ext cx="476000" cy="12950"/>
            </a:xfrm>
            <a:custGeom>
              <a:avLst/>
              <a:gdLst/>
              <a:ahLst/>
              <a:cxnLst/>
              <a:rect l="l" t="t" r="r" b="b"/>
              <a:pathLst>
                <a:path w="19040" h="518" extrusionOk="0">
                  <a:moveTo>
                    <a:pt x="0" y="1"/>
                  </a:moveTo>
                  <a:lnTo>
                    <a:pt x="1165" y="518"/>
                  </a:lnTo>
                  <a:lnTo>
                    <a:pt x="19034" y="518"/>
                  </a:lnTo>
                  <a:cubicBezTo>
                    <a:pt x="19036" y="516"/>
                    <a:pt x="19040" y="515"/>
                    <a:pt x="19040" y="515"/>
                  </a:cubicBezTo>
                  <a:cubicBezTo>
                    <a:pt x="19040" y="515"/>
                    <a:pt x="18623" y="324"/>
                    <a:pt x="17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2614;p61">
            <a:extLst>
              <a:ext uri="{FF2B5EF4-FFF2-40B4-BE49-F238E27FC236}">
                <a16:creationId xmlns:a16="http://schemas.microsoft.com/office/drawing/2014/main" id="{1EC6FA8B-AD74-6F37-C92B-45F750375602}"/>
              </a:ext>
            </a:extLst>
          </p:cNvPr>
          <p:cNvGrpSpPr/>
          <p:nvPr/>
        </p:nvGrpSpPr>
        <p:grpSpPr>
          <a:xfrm>
            <a:off x="4762398" y="3709905"/>
            <a:ext cx="3214294" cy="1033198"/>
            <a:chOff x="4886775" y="1864525"/>
            <a:chExt cx="2730225" cy="877600"/>
          </a:xfrm>
        </p:grpSpPr>
        <p:sp>
          <p:nvSpPr>
            <p:cNvPr id="325" name="Google Shape;2615;p61">
              <a:extLst>
                <a:ext uri="{FF2B5EF4-FFF2-40B4-BE49-F238E27FC236}">
                  <a16:creationId xmlns:a16="http://schemas.microsoft.com/office/drawing/2014/main" id="{92611544-0951-CBE5-9E42-0A0B1565F258}"/>
                </a:ext>
              </a:extLst>
            </p:cNvPr>
            <p:cNvSpPr/>
            <p:nvPr/>
          </p:nvSpPr>
          <p:spPr>
            <a:xfrm>
              <a:off x="6896425" y="2122200"/>
              <a:ext cx="275200" cy="117400"/>
            </a:xfrm>
            <a:custGeom>
              <a:avLst/>
              <a:gdLst/>
              <a:ahLst/>
              <a:cxnLst/>
              <a:rect l="l" t="t" r="r" b="b"/>
              <a:pathLst>
                <a:path w="11008" h="4696" extrusionOk="0">
                  <a:moveTo>
                    <a:pt x="0" y="0"/>
                  </a:moveTo>
                  <a:lnTo>
                    <a:pt x="1000" y="4695"/>
                  </a:lnTo>
                  <a:lnTo>
                    <a:pt x="11008" y="4695"/>
                  </a:lnTo>
                  <a:lnTo>
                    <a:pt x="11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616;p61">
              <a:extLst>
                <a:ext uri="{FF2B5EF4-FFF2-40B4-BE49-F238E27FC236}">
                  <a16:creationId xmlns:a16="http://schemas.microsoft.com/office/drawing/2014/main" id="{A8793E6B-C826-79C1-FB60-E2F8E5D4EEBD}"/>
                </a:ext>
              </a:extLst>
            </p:cNvPr>
            <p:cNvSpPr/>
            <p:nvPr/>
          </p:nvSpPr>
          <p:spPr>
            <a:xfrm>
              <a:off x="7299475" y="2094525"/>
              <a:ext cx="210325" cy="288275"/>
            </a:xfrm>
            <a:custGeom>
              <a:avLst/>
              <a:gdLst/>
              <a:ahLst/>
              <a:cxnLst/>
              <a:rect l="l" t="t" r="r" b="b"/>
              <a:pathLst>
                <a:path w="8413" h="11531" extrusionOk="0">
                  <a:moveTo>
                    <a:pt x="3107" y="0"/>
                  </a:moveTo>
                  <a:lnTo>
                    <a:pt x="1" y="11531"/>
                  </a:lnTo>
                  <a:lnTo>
                    <a:pt x="7749" y="11531"/>
                  </a:lnTo>
                  <a:lnTo>
                    <a:pt x="8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617;p61">
              <a:extLst>
                <a:ext uri="{FF2B5EF4-FFF2-40B4-BE49-F238E27FC236}">
                  <a16:creationId xmlns:a16="http://schemas.microsoft.com/office/drawing/2014/main" id="{17DF5963-DDE0-FAC7-12B8-87338D626D04}"/>
                </a:ext>
              </a:extLst>
            </p:cNvPr>
            <p:cNvSpPr/>
            <p:nvPr/>
          </p:nvSpPr>
          <p:spPr>
            <a:xfrm>
              <a:off x="7299475" y="2094525"/>
              <a:ext cx="127200" cy="288275"/>
            </a:xfrm>
            <a:custGeom>
              <a:avLst/>
              <a:gdLst/>
              <a:ahLst/>
              <a:cxnLst/>
              <a:rect l="l" t="t" r="r" b="b"/>
              <a:pathLst>
                <a:path w="5088" h="11531" extrusionOk="0">
                  <a:moveTo>
                    <a:pt x="3107" y="0"/>
                  </a:moveTo>
                  <a:lnTo>
                    <a:pt x="1" y="11531"/>
                  </a:lnTo>
                  <a:lnTo>
                    <a:pt x="4228" y="11531"/>
                  </a:lnTo>
                  <a:lnTo>
                    <a:pt x="5087"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618;p61">
              <a:extLst>
                <a:ext uri="{FF2B5EF4-FFF2-40B4-BE49-F238E27FC236}">
                  <a16:creationId xmlns:a16="http://schemas.microsoft.com/office/drawing/2014/main" id="{0C84AAE2-91AB-C75D-6123-37A9635B1E79}"/>
                </a:ext>
              </a:extLst>
            </p:cNvPr>
            <p:cNvSpPr/>
            <p:nvPr/>
          </p:nvSpPr>
          <p:spPr>
            <a:xfrm>
              <a:off x="6047825" y="2421850"/>
              <a:ext cx="134850" cy="135900"/>
            </a:xfrm>
            <a:custGeom>
              <a:avLst/>
              <a:gdLst/>
              <a:ahLst/>
              <a:cxnLst/>
              <a:rect l="l" t="t" r="r" b="b"/>
              <a:pathLst>
                <a:path w="5394" h="5436" extrusionOk="0">
                  <a:moveTo>
                    <a:pt x="1" y="0"/>
                  </a:moveTo>
                  <a:lnTo>
                    <a:pt x="1" y="5435"/>
                  </a:lnTo>
                  <a:lnTo>
                    <a:pt x="5393" y="5435"/>
                  </a:lnTo>
                  <a:lnTo>
                    <a:pt x="53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619;p61">
              <a:extLst>
                <a:ext uri="{FF2B5EF4-FFF2-40B4-BE49-F238E27FC236}">
                  <a16:creationId xmlns:a16="http://schemas.microsoft.com/office/drawing/2014/main" id="{A74793EE-880B-6153-199F-994697D05B3C}"/>
                </a:ext>
              </a:extLst>
            </p:cNvPr>
            <p:cNvSpPr/>
            <p:nvPr/>
          </p:nvSpPr>
          <p:spPr>
            <a:xfrm>
              <a:off x="6186675" y="2421850"/>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620;p61">
              <a:extLst>
                <a:ext uri="{FF2B5EF4-FFF2-40B4-BE49-F238E27FC236}">
                  <a16:creationId xmlns:a16="http://schemas.microsoft.com/office/drawing/2014/main" id="{03557F21-2FD4-294B-4A75-51B4D6D8193C}"/>
                </a:ext>
              </a:extLst>
            </p:cNvPr>
            <p:cNvSpPr/>
            <p:nvPr/>
          </p:nvSpPr>
          <p:spPr>
            <a:xfrm>
              <a:off x="6047825" y="2282425"/>
              <a:ext cx="134850" cy="135900"/>
            </a:xfrm>
            <a:custGeom>
              <a:avLst/>
              <a:gdLst/>
              <a:ahLst/>
              <a:cxnLst/>
              <a:rect l="l" t="t" r="r" b="b"/>
              <a:pathLst>
                <a:path w="5394" h="5436" extrusionOk="0">
                  <a:moveTo>
                    <a:pt x="1" y="0"/>
                  </a:moveTo>
                  <a:lnTo>
                    <a:pt x="1" y="5435"/>
                  </a:lnTo>
                  <a:lnTo>
                    <a:pt x="5393" y="5435"/>
                  </a:lnTo>
                  <a:lnTo>
                    <a:pt x="53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621;p61">
              <a:extLst>
                <a:ext uri="{FF2B5EF4-FFF2-40B4-BE49-F238E27FC236}">
                  <a16:creationId xmlns:a16="http://schemas.microsoft.com/office/drawing/2014/main" id="{536C412A-7ABB-40BD-F780-AEA0CEB9EE7C}"/>
                </a:ext>
              </a:extLst>
            </p:cNvPr>
            <p:cNvSpPr/>
            <p:nvPr/>
          </p:nvSpPr>
          <p:spPr>
            <a:xfrm>
              <a:off x="6052725" y="2289500"/>
              <a:ext cx="125075" cy="121750"/>
            </a:xfrm>
            <a:custGeom>
              <a:avLst/>
              <a:gdLst/>
              <a:ahLst/>
              <a:cxnLst/>
              <a:rect l="l" t="t" r="r" b="b"/>
              <a:pathLst>
                <a:path w="5003" h="4870" extrusionOk="0">
                  <a:moveTo>
                    <a:pt x="2403" y="196"/>
                  </a:moveTo>
                  <a:lnTo>
                    <a:pt x="2403" y="4673"/>
                  </a:lnTo>
                  <a:lnTo>
                    <a:pt x="195" y="4673"/>
                  </a:lnTo>
                  <a:lnTo>
                    <a:pt x="195" y="196"/>
                  </a:lnTo>
                  <a:close/>
                  <a:moveTo>
                    <a:pt x="4807" y="196"/>
                  </a:moveTo>
                  <a:lnTo>
                    <a:pt x="4807" y="4673"/>
                  </a:lnTo>
                  <a:lnTo>
                    <a:pt x="2599" y="4673"/>
                  </a:lnTo>
                  <a:lnTo>
                    <a:pt x="2599" y="196"/>
                  </a:lnTo>
                  <a:close/>
                  <a:moveTo>
                    <a:pt x="0" y="0"/>
                  </a:moveTo>
                  <a:lnTo>
                    <a:pt x="0" y="4870"/>
                  </a:lnTo>
                  <a:lnTo>
                    <a:pt x="5002" y="4870"/>
                  </a:lnTo>
                  <a:lnTo>
                    <a:pt x="5002"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622;p61">
              <a:extLst>
                <a:ext uri="{FF2B5EF4-FFF2-40B4-BE49-F238E27FC236}">
                  <a16:creationId xmlns:a16="http://schemas.microsoft.com/office/drawing/2014/main" id="{C336AE61-F98D-D8A9-D66D-C0B8DBB883C9}"/>
                </a:ext>
              </a:extLst>
            </p:cNvPr>
            <p:cNvSpPr/>
            <p:nvPr/>
          </p:nvSpPr>
          <p:spPr>
            <a:xfrm>
              <a:off x="6186675" y="2282425"/>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623;p61">
              <a:extLst>
                <a:ext uri="{FF2B5EF4-FFF2-40B4-BE49-F238E27FC236}">
                  <a16:creationId xmlns:a16="http://schemas.microsoft.com/office/drawing/2014/main" id="{C11736DF-26C2-4B72-183A-F1512FE5B957}"/>
                </a:ext>
              </a:extLst>
            </p:cNvPr>
            <p:cNvSpPr/>
            <p:nvPr/>
          </p:nvSpPr>
          <p:spPr>
            <a:xfrm>
              <a:off x="6191550" y="2289500"/>
              <a:ext cx="125125" cy="121750"/>
            </a:xfrm>
            <a:custGeom>
              <a:avLst/>
              <a:gdLst/>
              <a:ahLst/>
              <a:cxnLst/>
              <a:rect l="l" t="t" r="r" b="b"/>
              <a:pathLst>
                <a:path w="5005" h="4870" extrusionOk="0">
                  <a:moveTo>
                    <a:pt x="2405" y="196"/>
                  </a:moveTo>
                  <a:lnTo>
                    <a:pt x="2405" y="4673"/>
                  </a:lnTo>
                  <a:lnTo>
                    <a:pt x="197" y="4673"/>
                  </a:lnTo>
                  <a:lnTo>
                    <a:pt x="197" y="196"/>
                  </a:lnTo>
                  <a:close/>
                  <a:moveTo>
                    <a:pt x="4808" y="196"/>
                  </a:moveTo>
                  <a:lnTo>
                    <a:pt x="4808" y="4673"/>
                  </a:lnTo>
                  <a:lnTo>
                    <a:pt x="2600" y="4673"/>
                  </a:lnTo>
                  <a:lnTo>
                    <a:pt x="2600" y="196"/>
                  </a:lnTo>
                  <a:close/>
                  <a:moveTo>
                    <a:pt x="1" y="0"/>
                  </a:moveTo>
                  <a:lnTo>
                    <a:pt x="1" y="4870"/>
                  </a:lnTo>
                  <a:lnTo>
                    <a:pt x="5004" y="4870"/>
                  </a:lnTo>
                  <a:lnTo>
                    <a:pt x="5004"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624;p61">
              <a:extLst>
                <a:ext uri="{FF2B5EF4-FFF2-40B4-BE49-F238E27FC236}">
                  <a16:creationId xmlns:a16="http://schemas.microsoft.com/office/drawing/2014/main" id="{135E79E0-6645-6F74-4A34-0B94B2922C74}"/>
                </a:ext>
              </a:extLst>
            </p:cNvPr>
            <p:cNvSpPr/>
            <p:nvPr/>
          </p:nvSpPr>
          <p:spPr>
            <a:xfrm>
              <a:off x="6325525" y="2282425"/>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625;p61">
              <a:extLst>
                <a:ext uri="{FF2B5EF4-FFF2-40B4-BE49-F238E27FC236}">
                  <a16:creationId xmlns:a16="http://schemas.microsoft.com/office/drawing/2014/main" id="{7D2313BF-3A74-9415-6D30-58446A9D0C18}"/>
                </a:ext>
              </a:extLst>
            </p:cNvPr>
            <p:cNvSpPr/>
            <p:nvPr/>
          </p:nvSpPr>
          <p:spPr>
            <a:xfrm>
              <a:off x="6330400" y="2289500"/>
              <a:ext cx="125125" cy="121750"/>
            </a:xfrm>
            <a:custGeom>
              <a:avLst/>
              <a:gdLst/>
              <a:ahLst/>
              <a:cxnLst/>
              <a:rect l="l" t="t" r="r" b="b"/>
              <a:pathLst>
                <a:path w="5005" h="4870" extrusionOk="0">
                  <a:moveTo>
                    <a:pt x="2405" y="196"/>
                  </a:moveTo>
                  <a:lnTo>
                    <a:pt x="2405" y="4673"/>
                  </a:lnTo>
                  <a:lnTo>
                    <a:pt x="197" y="4673"/>
                  </a:lnTo>
                  <a:lnTo>
                    <a:pt x="197" y="196"/>
                  </a:lnTo>
                  <a:close/>
                  <a:moveTo>
                    <a:pt x="4808" y="196"/>
                  </a:moveTo>
                  <a:lnTo>
                    <a:pt x="4808" y="4673"/>
                  </a:lnTo>
                  <a:lnTo>
                    <a:pt x="2600" y="4673"/>
                  </a:lnTo>
                  <a:lnTo>
                    <a:pt x="2600" y="196"/>
                  </a:lnTo>
                  <a:close/>
                  <a:moveTo>
                    <a:pt x="1" y="0"/>
                  </a:moveTo>
                  <a:lnTo>
                    <a:pt x="1" y="4870"/>
                  </a:lnTo>
                  <a:lnTo>
                    <a:pt x="5004" y="4870"/>
                  </a:lnTo>
                  <a:lnTo>
                    <a:pt x="5004"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626;p61">
              <a:extLst>
                <a:ext uri="{FF2B5EF4-FFF2-40B4-BE49-F238E27FC236}">
                  <a16:creationId xmlns:a16="http://schemas.microsoft.com/office/drawing/2014/main" id="{9D3EE1E1-6927-3620-F009-807C8D106D54}"/>
                </a:ext>
              </a:extLst>
            </p:cNvPr>
            <p:cNvSpPr/>
            <p:nvPr/>
          </p:nvSpPr>
          <p:spPr>
            <a:xfrm>
              <a:off x="6464400" y="2282425"/>
              <a:ext cx="134850" cy="135900"/>
            </a:xfrm>
            <a:custGeom>
              <a:avLst/>
              <a:gdLst/>
              <a:ahLst/>
              <a:cxnLst/>
              <a:rect l="l" t="t" r="r" b="b"/>
              <a:pathLst>
                <a:path w="5394" h="5436" extrusionOk="0">
                  <a:moveTo>
                    <a:pt x="1" y="0"/>
                  </a:moveTo>
                  <a:lnTo>
                    <a:pt x="1" y="5435"/>
                  </a:lnTo>
                  <a:lnTo>
                    <a:pt x="5393" y="5435"/>
                  </a:lnTo>
                  <a:lnTo>
                    <a:pt x="53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627;p61">
              <a:extLst>
                <a:ext uri="{FF2B5EF4-FFF2-40B4-BE49-F238E27FC236}">
                  <a16:creationId xmlns:a16="http://schemas.microsoft.com/office/drawing/2014/main" id="{A92878BF-598A-EE27-0BAA-57833EF2B7EB}"/>
                </a:ext>
              </a:extLst>
            </p:cNvPr>
            <p:cNvSpPr/>
            <p:nvPr/>
          </p:nvSpPr>
          <p:spPr>
            <a:xfrm>
              <a:off x="6469275" y="2289500"/>
              <a:ext cx="125100" cy="121750"/>
            </a:xfrm>
            <a:custGeom>
              <a:avLst/>
              <a:gdLst/>
              <a:ahLst/>
              <a:cxnLst/>
              <a:rect l="l" t="t" r="r" b="b"/>
              <a:pathLst>
                <a:path w="5004" h="4870" extrusionOk="0">
                  <a:moveTo>
                    <a:pt x="2404" y="196"/>
                  </a:moveTo>
                  <a:lnTo>
                    <a:pt x="2404" y="4673"/>
                  </a:lnTo>
                  <a:lnTo>
                    <a:pt x="196" y="4673"/>
                  </a:lnTo>
                  <a:lnTo>
                    <a:pt x="196" y="196"/>
                  </a:lnTo>
                  <a:close/>
                  <a:moveTo>
                    <a:pt x="4808" y="196"/>
                  </a:moveTo>
                  <a:lnTo>
                    <a:pt x="4808" y="4673"/>
                  </a:lnTo>
                  <a:lnTo>
                    <a:pt x="2600" y="4673"/>
                  </a:lnTo>
                  <a:lnTo>
                    <a:pt x="2600" y="196"/>
                  </a:lnTo>
                  <a:close/>
                  <a:moveTo>
                    <a:pt x="1" y="0"/>
                  </a:moveTo>
                  <a:lnTo>
                    <a:pt x="1" y="4870"/>
                  </a:lnTo>
                  <a:lnTo>
                    <a:pt x="5003" y="4870"/>
                  </a:lnTo>
                  <a:lnTo>
                    <a:pt x="5003"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628;p61">
              <a:extLst>
                <a:ext uri="{FF2B5EF4-FFF2-40B4-BE49-F238E27FC236}">
                  <a16:creationId xmlns:a16="http://schemas.microsoft.com/office/drawing/2014/main" id="{7B294AEB-2B0A-A592-1CE1-CE7C281A6DCA}"/>
                </a:ext>
              </a:extLst>
            </p:cNvPr>
            <p:cNvSpPr/>
            <p:nvPr/>
          </p:nvSpPr>
          <p:spPr>
            <a:xfrm>
              <a:off x="6603250" y="2282425"/>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629;p61">
              <a:extLst>
                <a:ext uri="{FF2B5EF4-FFF2-40B4-BE49-F238E27FC236}">
                  <a16:creationId xmlns:a16="http://schemas.microsoft.com/office/drawing/2014/main" id="{BF2719B6-64A1-9B10-619B-4FCA04EF7899}"/>
                </a:ext>
              </a:extLst>
            </p:cNvPr>
            <p:cNvSpPr/>
            <p:nvPr/>
          </p:nvSpPr>
          <p:spPr>
            <a:xfrm>
              <a:off x="6742100" y="2282425"/>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630;p61">
              <a:extLst>
                <a:ext uri="{FF2B5EF4-FFF2-40B4-BE49-F238E27FC236}">
                  <a16:creationId xmlns:a16="http://schemas.microsoft.com/office/drawing/2014/main" id="{03FCB654-3AFC-33F1-FAD0-BC03CB930DA8}"/>
                </a:ext>
              </a:extLst>
            </p:cNvPr>
            <p:cNvSpPr/>
            <p:nvPr/>
          </p:nvSpPr>
          <p:spPr>
            <a:xfrm>
              <a:off x="6747000" y="2289500"/>
              <a:ext cx="125100" cy="121750"/>
            </a:xfrm>
            <a:custGeom>
              <a:avLst/>
              <a:gdLst/>
              <a:ahLst/>
              <a:cxnLst/>
              <a:rect l="l" t="t" r="r" b="b"/>
              <a:pathLst>
                <a:path w="5004" h="4870" extrusionOk="0">
                  <a:moveTo>
                    <a:pt x="2404" y="196"/>
                  </a:moveTo>
                  <a:lnTo>
                    <a:pt x="2404" y="4673"/>
                  </a:lnTo>
                  <a:lnTo>
                    <a:pt x="196" y="4673"/>
                  </a:lnTo>
                  <a:lnTo>
                    <a:pt x="196" y="196"/>
                  </a:lnTo>
                  <a:close/>
                  <a:moveTo>
                    <a:pt x="4807" y="196"/>
                  </a:moveTo>
                  <a:lnTo>
                    <a:pt x="4807" y="4673"/>
                  </a:lnTo>
                  <a:lnTo>
                    <a:pt x="2599" y="4673"/>
                  </a:lnTo>
                  <a:lnTo>
                    <a:pt x="2599" y="196"/>
                  </a:lnTo>
                  <a:close/>
                  <a:moveTo>
                    <a:pt x="1" y="0"/>
                  </a:moveTo>
                  <a:lnTo>
                    <a:pt x="1" y="4870"/>
                  </a:lnTo>
                  <a:lnTo>
                    <a:pt x="5003" y="4870"/>
                  </a:lnTo>
                  <a:lnTo>
                    <a:pt x="5003"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631;p61">
              <a:extLst>
                <a:ext uri="{FF2B5EF4-FFF2-40B4-BE49-F238E27FC236}">
                  <a16:creationId xmlns:a16="http://schemas.microsoft.com/office/drawing/2014/main" id="{3A2E50C4-4DD2-4076-7C85-9FE05462483B}"/>
                </a:ext>
              </a:extLst>
            </p:cNvPr>
            <p:cNvSpPr/>
            <p:nvPr/>
          </p:nvSpPr>
          <p:spPr>
            <a:xfrm>
              <a:off x="6325525" y="2421850"/>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632;p61">
              <a:extLst>
                <a:ext uri="{FF2B5EF4-FFF2-40B4-BE49-F238E27FC236}">
                  <a16:creationId xmlns:a16="http://schemas.microsoft.com/office/drawing/2014/main" id="{96FA66F0-E06D-F29B-4E83-167FF918555A}"/>
                </a:ext>
              </a:extLst>
            </p:cNvPr>
            <p:cNvSpPr/>
            <p:nvPr/>
          </p:nvSpPr>
          <p:spPr>
            <a:xfrm>
              <a:off x="6330400" y="2428925"/>
              <a:ext cx="125125" cy="121750"/>
            </a:xfrm>
            <a:custGeom>
              <a:avLst/>
              <a:gdLst/>
              <a:ahLst/>
              <a:cxnLst/>
              <a:rect l="l" t="t" r="r" b="b"/>
              <a:pathLst>
                <a:path w="5005" h="4870" extrusionOk="0">
                  <a:moveTo>
                    <a:pt x="2405" y="196"/>
                  </a:moveTo>
                  <a:lnTo>
                    <a:pt x="2405" y="4673"/>
                  </a:lnTo>
                  <a:lnTo>
                    <a:pt x="197" y="4673"/>
                  </a:lnTo>
                  <a:lnTo>
                    <a:pt x="197" y="196"/>
                  </a:lnTo>
                  <a:close/>
                  <a:moveTo>
                    <a:pt x="4808" y="196"/>
                  </a:moveTo>
                  <a:lnTo>
                    <a:pt x="4808" y="4673"/>
                  </a:lnTo>
                  <a:lnTo>
                    <a:pt x="2600" y="4673"/>
                  </a:lnTo>
                  <a:lnTo>
                    <a:pt x="2600" y="196"/>
                  </a:lnTo>
                  <a:close/>
                  <a:moveTo>
                    <a:pt x="1" y="0"/>
                  </a:moveTo>
                  <a:lnTo>
                    <a:pt x="1" y="4870"/>
                  </a:lnTo>
                  <a:lnTo>
                    <a:pt x="5004" y="4870"/>
                  </a:lnTo>
                  <a:lnTo>
                    <a:pt x="5004"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633;p61">
              <a:extLst>
                <a:ext uri="{FF2B5EF4-FFF2-40B4-BE49-F238E27FC236}">
                  <a16:creationId xmlns:a16="http://schemas.microsoft.com/office/drawing/2014/main" id="{BBC0C47A-DCAC-DEF8-A2BC-A186A1A3E0B7}"/>
                </a:ext>
              </a:extLst>
            </p:cNvPr>
            <p:cNvSpPr/>
            <p:nvPr/>
          </p:nvSpPr>
          <p:spPr>
            <a:xfrm>
              <a:off x="6464400" y="2421850"/>
              <a:ext cx="134850" cy="135900"/>
            </a:xfrm>
            <a:custGeom>
              <a:avLst/>
              <a:gdLst/>
              <a:ahLst/>
              <a:cxnLst/>
              <a:rect l="l" t="t" r="r" b="b"/>
              <a:pathLst>
                <a:path w="5394" h="5436" extrusionOk="0">
                  <a:moveTo>
                    <a:pt x="1" y="0"/>
                  </a:moveTo>
                  <a:lnTo>
                    <a:pt x="1" y="5435"/>
                  </a:lnTo>
                  <a:lnTo>
                    <a:pt x="5393" y="5435"/>
                  </a:lnTo>
                  <a:lnTo>
                    <a:pt x="53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634;p61">
              <a:extLst>
                <a:ext uri="{FF2B5EF4-FFF2-40B4-BE49-F238E27FC236}">
                  <a16:creationId xmlns:a16="http://schemas.microsoft.com/office/drawing/2014/main" id="{49063379-4C37-44F8-D4E0-6181C0AC987E}"/>
                </a:ext>
              </a:extLst>
            </p:cNvPr>
            <p:cNvSpPr/>
            <p:nvPr/>
          </p:nvSpPr>
          <p:spPr>
            <a:xfrm>
              <a:off x="6603250" y="2421850"/>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635;p61">
              <a:extLst>
                <a:ext uri="{FF2B5EF4-FFF2-40B4-BE49-F238E27FC236}">
                  <a16:creationId xmlns:a16="http://schemas.microsoft.com/office/drawing/2014/main" id="{F53768A5-831A-18D5-5821-2391A257B9F3}"/>
                </a:ext>
              </a:extLst>
            </p:cNvPr>
            <p:cNvSpPr/>
            <p:nvPr/>
          </p:nvSpPr>
          <p:spPr>
            <a:xfrm>
              <a:off x="6608125" y="2428925"/>
              <a:ext cx="125075" cy="121750"/>
            </a:xfrm>
            <a:custGeom>
              <a:avLst/>
              <a:gdLst/>
              <a:ahLst/>
              <a:cxnLst/>
              <a:rect l="l" t="t" r="r" b="b"/>
              <a:pathLst>
                <a:path w="5003" h="4870" extrusionOk="0">
                  <a:moveTo>
                    <a:pt x="2405" y="196"/>
                  </a:moveTo>
                  <a:lnTo>
                    <a:pt x="2405" y="4673"/>
                  </a:lnTo>
                  <a:lnTo>
                    <a:pt x="197" y="4673"/>
                  </a:lnTo>
                  <a:lnTo>
                    <a:pt x="197" y="196"/>
                  </a:lnTo>
                  <a:close/>
                  <a:moveTo>
                    <a:pt x="4808" y="196"/>
                  </a:moveTo>
                  <a:lnTo>
                    <a:pt x="4808" y="4673"/>
                  </a:lnTo>
                  <a:lnTo>
                    <a:pt x="2600" y="4673"/>
                  </a:lnTo>
                  <a:lnTo>
                    <a:pt x="2600" y="196"/>
                  </a:lnTo>
                  <a:close/>
                  <a:moveTo>
                    <a:pt x="1" y="0"/>
                  </a:moveTo>
                  <a:lnTo>
                    <a:pt x="1" y="4870"/>
                  </a:lnTo>
                  <a:lnTo>
                    <a:pt x="5003" y="4870"/>
                  </a:lnTo>
                  <a:lnTo>
                    <a:pt x="5003"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636;p61">
              <a:extLst>
                <a:ext uri="{FF2B5EF4-FFF2-40B4-BE49-F238E27FC236}">
                  <a16:creationId xmlns:a16="http://schemas.microsoft.com/office/drawing/2014/main" id="{77E865E4-9D62-C5CF-6A59-47341F9865C9}"/>
                </a:ext>
              </a:extLst>
            </p:cNvPr>
            <p:cNvSpPr/>
            <p:nvPr/>
          </p:nvSpPr>
          <p:spPr>
            <a:xfrm>
              <a:off x="6742100" y="2421850"/>
              <a:ext cx="134875" cy="135900"/>
            </a:xfrm>
            <a:custGeom>
              <a:avLst/>
              <a:gdLst/>
              <a:ahLst/>
              <a:cxnLst/>
              <a:rect l="l" t="t" r="r" b="b"/>
              <a:pathLst>
                <a:path w="5395" h="5436" extrusionOk="0">
                  <a:moveTo>
                    <a:pt x="1" y="0"/>
                  </a:moveTo>
                  <a:lnTo>
                    <a:pt x="1" y="5435"/>
                  </a:lnTo>
                  <a:lnTo>
                    <a:pt x="5394" y="5435"/>
                  </a:lnTo>
                  <a:lnTo>
                    <a:pt x="5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637;p61">
              <a:extLst>
                <a:ext uri="{FF2B5EF4-FFF2-40B4-BE49-F238E27FC236}">
                  <a16:creationId xmlns:a16="http://schemas.microsoft.com/office/drawing/2014/main" id="{3674970A-8673-240C-76BF-FB04CB63BE8D}"/>
                </a:ext>
              </a:extLst>
            </p:cNvPr>
            <p:cNvSpPr/>
            <p:nvPr/>
          </p:nvSpPr>
          <p:spPr>
            <a:xfrm>
              <a:off x="6052725" y="2428925"/>
              <a:ext cx="125075" cy="121750"/>
            </a:xfrm>
            <a:custGeom>
              <a:avLst/>
              <a:gdLst/>
              <a:ahLst/>
              <a:cxnLst/>
              <a:rect l="l" t="t" r="r" b="b"/>
              <a:pathLst>
                <a:path w="5003" h="4870" extrusionOk="0">
                  <a:moveTo>
                    <a:pt x="2403" y="196"/>
                  </a:moveTo>
                  <a:lnTo>
                    <a:pt x="2403" y="4673"/>
                  </a:lnTo>
                  <a:lnTo>
                    <a:pt x="195" y="4673"/>
                  </a:lnTo>
                  <a:lnTo>
                    <a:pt x="195" y="196"/>
                  </a:lnTo>
                  <a:close/>
                  <a:moveTo>
                    <a:pt x="4807" y="196"/>
                  </a:moveTo>
                  <a:lnTo>
                    <a:pt x="4807" y="4673"/>
                  </a:lnTo>
                  <a:lnTo>
                    <a:pt x="2599" y="4673"/>
                  </a:lnTo>
                  <a:lnTo>
                    <a:pt x="2599" y="196"/>
                  </a:lnTo>
                  <a:close/>
                  <a:moveTo>
                    <a:pt x="0" y="0"/>
                  </a:moveTo>
                  <a:lnTo>
                    <a:pt x="0" y="4870"/>
                  </a:lnTo>
                  <a:lnTo>
                    <a:pt x="5002" y="4870"/>
                  </a:lnTo>
                  <a:lnTo>
                    <a:pt x="5002"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638;p61">
              <a:extLst>
                <a:ext uri="{FF2B5EF4-FFF2-40B4-BE49-F238E27FC236}">
                  <a16:creationId xmlns:a16="http://schemas.microsoft.com/office/drawing/2014/main" id="{2DEA514E-7AF2-4CFF-73A0-B1EA11BE2000}"/>
                </a:ext>
              </a:extLst>
            </p:cNvPr>
            <p:cNvSpPr/>
            <p:nvPr/>
          </p:nvSpPr>
          <p:spPr>
            <a:xfrm>
              <a:off x="6191550" y="2428925"/>
              <a:ext cx="125125" cy="121750"/>
            </a:xfrm>
            <a:custGeom>
              <a:avLst/>
              <a:gdLst/>
              <a:ahLst/>
              <a:cxnLst/>
              <a:rect l="l" t="t" r="r" b="b"/>
              <a:pathLst>
                <a:path w="5005" h="4870" extrusionOk="0">
                  <a:moveTo>
                    <a:pt x="2405" y="196"/>
                  </a:moveTo>
                  <a:lnTo>
                    <a:pt x="2405" y="4673"/>
                  </a:lnTo>
                  <a:lnTo>
                    <a:pt x="197" y="4673"/>
                  </a:lnTo>
                  <a:lnTo>
                    <a:pt x="197" y="196"/>
                  </a:lnTo>
                  <a:close/>
                  <a:moveTo>
                    <a:pt x="4808" y="196"/>
                  </a:moveTo>
                  <a:lnTo>
                    <a:pt x="4808" y="4673"/>
                  </a:lnTo>
                  <a:lnTo>
                    <a:pt x="2600" y="4673"/>
                  </a:lnTo>
                  <a:lnTo>
                    <a:pt x="2600" y="196"/>
                  </a:lnTo>
                  <a:close/>
                  <a:moveTo>
                    <a:pt x="1" y="0"/>
                  </a:moveTo>
                  <a:lnTo>
                    <a:pt x="1" y="4870"/>
                  </a:lnTo>
                  <a:lnTo>
                    <a:pt x="5004" y="4870"/>
                  </a:lnTo>
                  <a:lnTo>
                    <a:pt x="5004"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639;p61">
              <a:extLst>
                <a:ext uri="{FF2B5EF4-FFF2-40B4-BE49-F238E27FC236}">
                  <a16:creationId xmlns:a16="http://schemas.microsoft.com/office/drawing/2014/main" id="{03FE58F8-0C2C-AFFD-773B-0F7C99CE28DE}"/>
                </a:ext>
              </a:extLst>
            </p:cNvPr>
            <p:cNvSpPr/>
            <p:nvPr/>
          </p:nvSpPr>
          <p:spPr>
            <a:xfrm>
              <a:off x="6608125" y="2289500"/>
              <a:ext cx="125125" cy="121750"/>
            </a:xfrm>
            <a:custGeom>
              <a:avLst/>
              <a:gdLst/>
              <a:ahLst/>
              <a:cxnLst/>
              <a:rect l="l" t="t" r="r" b="b"/>
              <a:pathLst>
                <a:path w="5005" h="4870" extrusionOk="0">
                  <a:moveTo>
                    <a:pt x="2405" y="196"/>
                  </a:moveTo>
                  <a:lnTo>
                    <a:pt x="2405" y="4673"/>
                  </a:lnTo>
                  <a:lnTo>
                    <a:pt x="197" y="4673"/>
                  </a:lnTo>
                  <a:lnTo>
                    <a:pt x="197" y="196"/>
                  </a:lnTo>
                  <a:close/>
                  <a:moveTo>
                    <a:pt x="4808" y="196"/>
                  </a:moveTo>
                  <a:lnTo>
                    <a:pt x="4808" y="4673"/>
                  </a:lnTo>
                  <a:lnTo>
                    <a:pt x="2600" y="4673"/>
                  </a:lnTo>
                  <a:lnTo>
                    <a:pt x="2600" y="196"/>
                  </a:lnTo>
                  <a:close/>
                  <a:moveTo>
                    <a:pt x="1" y="0"/>
                  </a:moveTo>
                  <a:lnTo>
                    <a:pt x="1" y="4870"/>
                  </a:lnTo>
                  <a:lnTo>
                    <a:pt x="5004" y="4870"/>
                  </a:lnTo>
                  <a:lnTo>
                    <a:pt x="5004"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640;p61">
              <a:extLst>
                <a:ext uri="{FF2B5EF4-FFF2-40B4-BE49-F238E27FC236}">
                  <a16:creationId xmlns:a16="http://schemas.microsoft.com/office/drawing/2014/main" id="{F1683C88-44B4-AD12-C211-F3576CA145D9}"/>
                </a:ext>
              </a:extLst>
            </p:cNvPr>
            <p:cNvSpPr/>
            <p:nvPr/>
          </p:nvSpPr>
          <p:spPr>
            <a:xfrm>
              <a:off x="6469275" y="2428925"/>
              <a:ext cx="125100" cy="121750"/>
            </a:xfrm>
            <a:custGeom>
              <a:avLst/>
              <a:gdLst/>
              <a:ahLst/>
              <a:cxnLst/>
              <a:rect l="l" t="t" r="r" b="b"/>
              <a:pathLst>
                <a:path w="5004" h="4870" extrusionOk="0">
                  <a:moveTo>
                    <a:pt x="2404" y="196"/>
                  </a:moveTo>
                  <a:lnTo>
                    <a:pt x="2404" y="4673"/>
                  </a:lnTo>
                  <a:lnTo>
                    <a:pt x="196" y="4673"/>
                  </a:lnTo>
                  <a:lnTo>
                    <a:pt x="196" y="196"/>
                  </a:lnTo>
                  <a:close/>
                  <a:moveTo>
                    <a:pt x="4808" y="196"/>
                  </a:moveTo>
                  <a:lnTo>
                    <a:pt x="4808" y="4673"/>
                  </a:lnTo>
                  <a:lnTo>
                    <a:pt x="2600" y="4673"/>
                  </a:lnTo>
                  <a:lnTo>
                    <a:pt x="2600" y="196"/>
                  </a:lnTo>
                  <a:close/>
                  <a:moveTo>
                    <a:pt x="1" y="0"/>
                  </a:moveTo>
                  <a:lnTo>
                    <a:pt x="1" y="4870"/>
                  </a:lnTo>
                  <a:lnTo>
                    <a:pt x="5003" y="4870"/>
                  </a:lnTo>
                  <a:lnTo>
                    <a:pt x="5003"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641;p61">
              <a:extLst>
                <a:ext uri="{FF2B5EF4-FFF2-40B4-BE49-F238E27FC236}">
                  <a16:creationId xmlns:a16="http://schemas.microsoft.com/office/drawing/2014/main" id="{784F1D93-C93F-C1DD-94EE-F9CA6DDB2BED}"/>
                </a:ext>
              </a:extLst>
            </p:cNvPr>
            <p:cNvSpPr/>
            <p:nvPr/>
          </p:nvSpPr>
          <p:spPr>
            <a:xfrm>
              <a:off x="6747000" y="2428925"/>
              <a:ext cx="125100" cy="121750"/>
            </a:xfrm>
            <a:custGeom>
              <a:avLst/>
              <a:gdLst/>
              <a:ahLst/>
              <a:cxnLst/>
              <a:rect l="l" t="t" r="r" b="b"/>
              <a:pathLst>
                <a:path w="5004" h="4870" extrusionOk="0">
                  <a:moveTo>
                    <a:pt x="2404" y="196"/>
                  </a:moveTo>
                  <a:lnTo>
                    <a:pt x="2404" y="4673"/>
                  </a:lnTo>
                  <a:lnTo>
                    <a:pt x="196" y="4673"/>
                  </a:lnTo>
                  <a:lnTo>
                    <a:pt x="196" y="196"/>
                  </a:lnTo>
                  <a:close/>
                  <a:moveTo>
                    <a:pt x="4807" y="196"/>
                  </a:moveTo>
                  <a:lnTo>
                    <a:pt x="4807" y="4673"/>
                  </a:lnTo>
                  <a:lnTo>
                    <a:pt x="2599" y="4673"/>
                  </a:lnTo>
                  <a:lnTo>
                    <a:pt x="2599" y="196"/>
                  </a:lnTo>
                  <a:close/>
                  <a:moveTo>
                    <a:pt x="1" y="0"/>
                  </a:moveTo>
                  <a:lnTo>
                    <a:pt x="1" y="4870"/>
                  </a:lnTo>
                  <a:lnTo>
                    <a:pt x="5003" y="4870"/>
                  </a:lnTo>
                  <a:lnTo>
                    <a:pt x="5003"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642;p61">
              <a:extLst>
                <a:ext uri="{FF2B5EF4-FFF2-40B4-BE49-F238E27FC236}">
                  <a16:creationId xmlns:a16="http://schemas.microsoft.com/office/drawing/2014/main" id="{6BE7F62E-2149-51B3-69EA-DF3BC0F88D5E}"/>
                </a:ext>
              </a:extLst>
            </p:cNvPr>
            <p:cNvSpPr/>
            <p:nvPr/>
          </p:nvSpPr>
          <p:spPr>
            <a:xfrm>
              <a:off x="5288975" y="2475825"/>
              <a:ext cx="368250" cy="65325"/>
            </a:xfrm>
            <a:custGeom>
              <a:avLst/>
              <a:gdLst/>
              <a:ahLst/>
              <a:cxnLst/>
              <a:rect l="l" t="t" r="r" b="b"/>
              <a:pathLst>
                <a:path w="14730" h="2613" extrusionOk="0">
                  <a:moveTo>
                    <a:pt x="0" y="1"/>
                  </a:moveTo>
                  <a:lnTo>
                    <a:pt x="0" y="2613"/>
                  </a:lnTo>
                  <a:lnTo>
                    <a:pt x="14730" y="2613"/>
                  </a:lnTo>
                  <a:lnTo>
                    <a:pt x="147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643;p61">
              <a:extLst>
                <a:ext uri="{FF2B5EF4-FFF2-40B4-BE49-F238E27FC236}">
                  <a16:creationId xmlns:a16="http://schemas.microsoft.com/office/drawing/2014/main" id="{07DA941E-BF75-8B99-CCBD-ED8BCB4229B4}"/>
                </a:ext>
              </a:extLst>
            </p:cNvPr>
            <p:cNvSpPr/>
            <p:nvPr/>
          </p:nvSpPr>
          <p:spPr>
            <a:xfrm>
              <a:off x="5288975" y="2445975"/>
              <a:ext cx="368250" cy="29875"/>
            </a:xfrm>
            <a:custGeom>
              <a:avLst/>
              <a:gdLst/>
              <a:ahLst/>
              <a:cxnLst/>
              <a:rect l="l" t="t" r="r" b="b"/>
              <a:pathLst>
                <a:path w="14730" h="1195" extrusionOk="0">
                  <a:moveTo>
                    <a:pt x="1369" y="0"/>
                  </a:moveTo>
                  <a:lnTo>
                    <a:pt x="0" y="1195"/>
                  </a:lnTo>
                  <a:lnTo>
                    <a:pt x="14730" y="1195"/>
                  </a:lnTo>
                  <a:lnTo>
                    <a:pt x="129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644;p61">
              <a:extLst>
                <a:ext uri="{FF2B5EF4-FFF2-40B4-BE49-F238E27FC236}">
                  <a16:creationId xmlns:a16="http://schemas.microsoft.com/office/drawing/2014/main" id="{60D9C448-9EE0-4E41-2A61-6196886CB975}"/>
                </a:ext>
              </a:extLst>
            </p:cNvPr>
            <p:cNvSpPr/>
            <p:nvPr/>
          </p:nvSpPr>
          <p:spPr>
            <a:xfrm>
              <a:off x="5664275" y="2475825"/>
              <a:ext cx="368300" cy="65325"/>
            </a:xfrm>
            <a:custGeom>
              <a:avLst/>
              <a:gdLst/>
              <a:ahLst/>
              <a:cxnLst/>
              <a:rect l="l" t="t" r="r" b="b"/>
              <a:pathLst>
                <a:path w="14732" h="2613" extrusionOk="0">
                  <a:moveTo>
                    <a:pt x="0" y="1"/>
                  </a:moveTo>
                  <a:lnTo>
                    <a:pt x="0" y="2613"/>
                  </a:lnTo>
                  <a:lnTo>
                    <a:pt x="14731" y="2613"/>
                  </a:lnTo>
                  <a:lnTo>
                    <a:pt x="14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645;p61">
              <a:extLst>
                <a:ext uri="{FF2B5EF4-FFF2-40B4-BE49-F238E27FC236}">
                  <a16:creationId xmlns:a16="http://schemas.microsoft.com/office/drawing/2014/main" id="{01B19775-40B2-07FF-20B4-C4357E0F5A66}"/>
                </a:ext>
              </a:extLst>
            </p:cNvPr>
            <p:cNvSpPr/>
            <p:nvPr/>
          </p:nvSpPr>
          <p:spPr>
            <a:xfrm>
              <a:off x="5923050" y="2475825"/>
              <a:ext cx="12100" cy="65325"/>
            </a:xfrm>
            <a:custGeom>
              <a:avLst/>
              <a:gdLst/>
              <a:ahLst/>
              <a:cxnLst/>
              <a:rect l="l" t="t" r="r" b="b"/>
              <a:pathLst>
                <a:path w="484" h="2613" extrusionOk="0">
                  <a:moveTo>
                    <a:pt x="0" y="1"/>
                  </a:moveTo>
                  <a:lnTo>
                    <a:pt x="0" y="2613"/>
                  </a:lnTo>
                  <a:lnTo>
                    <a:pt x="484" y="2613"/>
                  </a:lnTo>
                  <a:lnTo>
                    <a:pt x="484" y="1"/>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646;p61">
              <a:extLst>
                <a:ext uri="{FF2B5EF4-FFF2-40B4-BE49-F238E27FC236}">
                  <a16:creationId xmlns:a16="http://schemas.microsoft.com/office/drawing/2014/main" id="{6A90BC52-E25B-2AE3-9CEF-EE0BF1624A16}"/>
                </a:ext>
              </a:extLst>
            </p:cNvPr>
            <p:cNvSpPr/>
            <p:nvPr/>
          </p:nvSpPr>
          <p:spPr>
            <a:xfrm>
              <a:off x="5757725" y="2475825"/>
              <a:ext cx="12125" cy="65325"/>
            </a:xfrm>
            <a:custGeom>
              <a:avLst/>
              <a:gdLst/>
              <a:ahLst/>
              <a:cxnLst/>
              <a:rect l="l" t="t" r="r" b="b"/>
              <a:pathLst>
                <a:path w="485" h="2613" extrusionOk="0">
                  <a:moveTo>
                    <a:pt x="1" y="1"/>
                  </a:moveTo>
                  <a:lnTo>
                    <a:pt x="1" y="2613"/>
                  </a:lnTo>
                  <a:lnTo>
                    <a:pt x="484" y="2613"/>
                  </a:lnTo>
                  <a:lnTo>
                    <a:pt x="484" y="1"/>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47;p61">
              <a:extLst>
                <a:ext uri="{FF2B5EF4-FFF2-40B4-BE49-F238E27FC236}">
                  <a16:creationId xmlns:a16="http://schemas.microsoft.com/office/drawing/2014/main" id="{2560B273-4FA5-C6EC-C5A6-1BB9057AD235}"/>
                </a:ext>
              </a:extLst>
            </p:cNvPr>
            <p:cNvSpPr/>
            <p:nvPr/>
          </p:nvSpPr>
          <p:spPr>
            <a:xfrm>
              <a:off x="5549100" y="2475825"/>
              <a:ext cx="12100" cy="65325"/>
            </a:xfrm>
            <a:custGeom>
              <a:avLst/>
              <a:gdLst/>
              <a:ahLst/>
              <a:cxnLst/>
              <a:rect l="l" t="t" r="r" b="b"/>
              <a:pathLst>
                <a:path w="484" h="2613" extrusionOk="0">
                  <a:moveTo>
                    <a:pt x="0" y="1"/>
                  </a:moveTo>
                  <a:lnTo>
                    <a:pt x="0" y="2613"/>
                  </a:lnTo>
                  <a:lnTo>
                    <a:pt x="484" y="2613"/>
                  </a:lnTo>
                  <a:lnTo>
                    <a:pt x="484" y="1"/>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48;p61">
              <a:extLst>
                <a:ext uri="{FF2B5EF4-FFF2-40B4-BE49-F238E27FC236}">
                  <a16:creationId xmlns:a16="http://schemas.microsoft.com/office/drawing/2014/main" id="{92890D31-0363-476F-10D2-D769B6AC5BA0}"/>
                </a:ext>
              </a:extLst>
            </p:cNvPr>
            <p:cNvSpPr/>
            <p:nvPr/>
          </p:nvSpPr>
          <p:spPr>
            <a:xfrm>
              <a:off x="5664275" y="2445975"/>
              <a:ext cx="368300" cy="29875"/>
            </a:xfrm>
            <a:custGeom>
              <a:avLst/>
              <a:gdLst/>
              <a:ahLst/>
              <a:cxnLst/>
              <a:rect l="l" t="t" r="r" b="b"/>
              <a:pathLst>
                <a:path w="14732" h="1195" extrusionOk="0">
                  <a:moveTo>
                    <a:pt x="1370" y="0"/>
                  </a:moveTo>
                  <a:lnTo>
                    <a:pt x="0" y="1195"/>
                  </a:lnTo>
                  <a:lnTo>
                    <a:pt x="14731" y="1195"/>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49;p61">
              <a:extLst>
                <a:ext uri="{FF2B5EF4-FFF2-40B4-BE49-F238E27FC236}">
                  <a16:creationId xmlns:a16="http://schemas.microsoft.com/office/drawing/2014/main" id="{A154F9E5-970C-2586-6FAD-D4C010531A66}"/>
                </a:ext>
              </a:extLst>
            </p:cNvPr>
            <p:cNvSpPr/>
            <p:nvPr/>
          </p:nvSpPr>
          <p:spPr>
            <a:xfrm>
              <a:off x="7004775" y="2065300"/>
              <a:ext cx="53125" cy="41875"/>
            </a:xfrm>
            <a:custGeom>
              <a:avLst/>
              <a:gdLst/>
              <a:ahLst/>
              <a:cxnLst/>
              <a:rect l="l" t="t" r="r" b="b"/>
              <a:pathLst>
                <a:path w="2125" h="1675" extrusionOk="0">
                  <a:moveTo>
                    <a:pt x="868" y="0"/>
                  </a:moveTo>
                  <a:cubicBezTo>
                    <a:pt x="389" y="0"/>
                    <a:pt x="0" y="389"/>
                    <a:pt x="0" y="869"/>
                  </a:cubicBezTo>
                  <a:lnTo>
                    <a:pt x="0" y="1675"/>
                  </a:lnTo>
                  <a:lnTo>
                    <a:pt x="2125" y="1675"/>
                  </a:lnTo>
                  <a:lnTo>
                    <a:pt x="2125" y="869"/>
                  </a:lnTo>
                  <a:cubicBezTo>
                    <a:pt x="2125" y="389"/>
                    <a:pt x="1736" y="0"/>
                    <a:pt x="1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50;p61">
              <a:extLst>
                <a:ext uri="{FF2B5EF4-FFF2-40B4-BE49-F238E27FC236}">
                  <a16:creationId xmlns:a16="http://schemas.microsoft.com/office/drawing/2014/main" id="{DCA9D32F-0A87-57C4-B8E1-5D6627F7CCC7}"/>
                </a:ext>
              </a:extLst>
            </p:cNvPr>
            <p:cNvSpPr/>
            <p:nvPr/>
          </p:nvSpPr>
          <p:spPr>
            <a:xfrm>
              <a:off x="6926225" y="2060925"/>
              <a:ext cx="8575" cy="46250"/>
            </a:xfrm>
            <a:custGeom>
              <a:avLst/>
              <a:gdLst/>
              <a:ahLst/>
              <a:cxnLst/>
              <a:rect l="l" t="t" r="r" b="b"/>
              <a:pathLst>
                <a:path w="343" h="1850" extrusionOk="0">
                  <a:moveTo>
                    <a:pt x="0" y="1"/>
                  </a:moveTo>
                  <a:lnTo>
                    <a:pt x="0" y="1850"/>
                  </a:lnTo>
                  <a:lnTo>
                    <a:pt x="342" y="1850"/>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51;p61">
              <a:extLst>
                <a:ext uri="{FF2B5EF4-FFF2-40B4-BE49-F238E27FC236}">
                  <a16:creationId xmlns:a16="http://schemas.microsoft.com/office/drawing/2014/main" id="{EF0210BA-57DE-F3E5-36A2-AA6CB90A9DAE}"/>
                </a:ext>
              </a:extLst>
            </p:cNvPr>
            <p:cNvSpPr/>
            <p:nvPr/>
          </p:nvSpPr>
          <p:spPr>
            <a:xfrm>
              <a:off x="7186575" y="1971675"/>
              <a:ext cx="30125" cy="135500"/>
            </a:xfrm>
            <a:custGeom>
              <a:avLst/>
              <a:gdLst/>
              <a:ahLst/>
              <a:cxnLst/>
              <a:rect l="l" t="t" r="r" b="b"/>
              <a:pathLst>
                <a:path w="1205" h="5420" extrusionOk="0">
                  <a:moveTo>
                    <a:pt x="1" y="1"/>
                  </a:moveTo>
                  <a:lnTo>
                    <a:pt x="589" y="5420"/>
                  </a:lnTo>
                  <a:lnTo>
                    <a:pt x="1204" y="5420"/>
                  </a:lnTo>
                  <a:lnTo>
                    <a:pt x="6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52;p61">
              <a:extLst>
                <a:ext uri="{FF2B5EF4-FFF2-40B4-BE49-F238E27FC236}">
                  <a16:creationId xmlns:a16="http://schemas.microsoft.com/office/drawing/2014/main" id="{EA61149A-8AF7-8C38-F7E9-F10E87AE87FB}"/>
                </a:ext>
              </a:extLst>
            </p:cNvPr>
            <p:cNvSpPr/>
            <p:nvPr/>
          </p:nvSpPr>
          <p:spPr>
            <a:xfrm>
              <a:off x="7165850" y="1971675"/>
              <a:ext cx="20850" cy="135500"/>
            </a:xfrm>
            <a:custGeom>
              <a:avLst/>
              <a:gdLst/>
              <a:ahLst/>
              <a:cxnLst/>
              <a:rect l="l" t="t" r="r" b="b"/>
              <a:pathLst>
                <a:path w="834" h="5420" extrusionOk="0">
                  <a:moveTo>
                    <a:pt x="588" y="1"/>
                  </a:moveTo>
                  <a:lnTo>
                    <a:pt x="1" y="5420"/>
                  </a:lnTo>
                  <a:lnTo>
                    <a:pt x="244" y="5420"/>
                  </a:lnTo>
                  <a:lnTo>
                    <a:pt x="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53;p61">
              <a:extLst>
                <a:ext uri="{FF2B5EF4-FFF2-40B4-BE49-F238E27FC236}">
                  <a16:creationId xmlns:a16="http://schemas.microsoft.com/office/drawing/2014/main" id="{6DD0931F-A820-000D-1CF7-8F6445AC6349}"/>
                </a:ext>
              </a:extLst>
            </p:cNvPr>
            <p:cNvSpPr/>
            <p:nvPr/>
          </p:nvSpPr>
          <p:spPr>
            <a:xfrm>
              <a:off x="5163050" y="2180875"/>
              <a:ext cx="8800" cy="258075"/>
            </a:xfrm>
            <a:custGeom>
              <a:avLst/>
              <a:gdLst/>
              <a:ahLst/>
              <a:cxnLst/>
              <a:rect l="l" t="t" r="r" b="b"/>
              <a:pathLst>
                <a:path w="352" h="10323" extrusionOk="0">
                  <a:moveTo>
                    <a:pt x="45" y="1"/>
                  </a:moveTo>
                  <a:lnTo>
                    <a:pt x="0" y="10323"/>
                  </a:lnTo>
                  <a:lnTo>
                    <a:pt x="351" y="10323"/>
                  </a:lnTo>
                  <a:lnTo>
                    <a:pt x="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54;p61">
              <a:extLst>
                <a:ext uri="{FF2B5EF4-FFF2-40B4-BE49-F238E27FC236}">
                  <a16:creationId xmlns:a16="http://schemas.microsoft.com/office/drawing/2014/main" id="{18EB5D9A-A1BE-9D4D-5434-DDEA723CF6DA}"/>
                </a:ext>
              </a:extLst>
            </p:cNvPr>
            <p:cNvSpPr/>
            <p:nvPr/>
          </p:nvSpPr>
          <p:spPr>
            <a:xfrm>
              <a:off x="5164050" y="2209975"/>
              <a:ext cx="36250" cy="4875"/>
            </a:xfrm>
            <a:custGeom>
              <a:avLst/>
              <a:gdLst/>
              <a:ahLst/>
              <a:cxnLst/>
              <a:rect l="l" t="t" r="r" b="b"/>
              <a:pathLst>
                <a:path w="1450" h="195" extrusionOk="0">
                  <a:moveTo>
                    <a:pt x="1" y="0"/>
                  </a:moveTo>
                  <a:lnTo>
                    <a:pt x="1" y="194"/>
                  </a:lnTo>
                  <a:lnTo>
                    <a:pt x="1449" y="194"/>
                  </a:lnTo>
                  <a:lnTo>
                    <a:pt x="1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55;p61">
              <a:extLst>
                <a:ext uri="{FF2B5EF4-FFF2-40B4-BE49-F238E27FC236}">
                  <a16:creationId xmlns:a16="http://schemas.microsoft.com/office/drawing/2014/main" id="{8DE9AC81-3F1C-9101-0051-150058A0CB87}"/>
                </a:ext>
              </a:extLst>
            </p:cNvPr>
            <p:cNvSpPr/>
            <p:nvPr/>
          </p:nvSpPr>
          <p:spPr>
            <a:xfrm>
              <a:off x="5143550" y="2229425"/>
              <a:ext cx="22250" cy="24925"/>
            </a:xfrm>
            <a:custGeom>
              <a:avLst/>
              <a:gdLst/>
              <a:ahLst/>
              <a:cxnLst/>
              <a:rect l="l" t="t" r="r" b="b"/>
              <a:pathLst>
                <a:path w="890" h="997" extrusionOk="0">
                  <a:moveTo>
                    <a:pt x="104" y="0"/>
                  </a:moveTo>
                  <a:cubicBezTo>
                    <a:pt x="0" y="0"/>
                    <a:pt x="0" y="996"/>
                    <a:pt x="104" y="996"/>
                  </a:cubicBezTo>
                  <a:cubicBezTo>
                    <a:pt x="159" y="996"/>
                    <a:pt x="208" y="933"/>
                    <a:pt x="242" y="832"/>
                  </a:cubicBezTo>
                  <a:lnTo>
                    <a:pt x="586" y="832"/>
                  </a:lnTo>
                  <a:cubicBezTo>
                    <a:pt x="755" y="832"/>
                    <a:pt x="890" y="697"/>
                    <a:pt x="890" y="529"/>
                  </a:cubicBezTo>
                  <a:lnTo>
                    <a:pt x="890" y="523"/>
                  </a:lnTo>
                  <a:cubicBezTo>
                    <a:pt x="890" y="356"/>
                    <a:pt x="755" y="219"/>
                    <a:pt x="586" y="219"/>
                  </a:cubicBezTo>
                  <a:lnTo>
                    <a:pt x="260" y="219"/>
                  </a:lnTo>
                  <a:cubicBezTo>
                    <a:pt x="226" y="87"/>
                    <a:pt x="169"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56;p61">
              <a:extLst>
                <a:ext uri="{FF2B5EF4-FFF2-40B4-BE49-F238E27FC236}">
                  <a16:creationId xmlns:a16="http://schemas.microsoft.com/office/drawing/2014/main" id="{8C52E8A1-7D6E-E25C-CB49-0915469D3389}"/>
                </a:ext>
              </a:extLst>
            </p:cNvPr>
            <p:cNvSpPr/>
            <p:nvPr/>
          </p:nvSpPr>
          <p:spPr>
            <a:xfrm>
              <a:off x="7365250" y="2094525"/>
              <a:ext cx="144550" cy="69625"/>
            </a:xfrm>
            <a:custGeom>
              <a:avLst/>
              <a:gdLst/>
              <a:ahLst/>
              <a:cxnLst/>
              <a:rect l="l" t="t" r="r" b="b"/>
              <a:pathLst>
                <a:path w="5782" h="2785" extrusionOk="0">
                  <a:moveTo>
                    <a:pt x="476" y="0"/>
                  </a:moveTo>
                  <a:lnTo>
                    <a:pt x="0" y="1765"/>
                  </a:lnTo>
                  <a:lnTo>
                    <a:pt x="5621" y="2784"/>
                  </a:lnTo>
                  <a:lnTo>
                    <a:pt x="5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657;p61">
              <a:extLst>
                <a:ext uri="{FF2B5EF4-FFF2-40B4-BE49-F238E27FC236}">
                  <a16:creationId xmlns:a16="http://schemas.microsoft.com/office/drawing/2014/main" id="{461D2B01-36EE-F4A1-9142-9C3EB5E87EA4}"/>
                </a:ext>
              </a:extLst>
            </p:cNvPr>
            <p:cNvSpPr/>
            <p:nvPr/>
          </p:nvSpPr>
          <p:spPr>
            <a:xfrm>
              <a:off x="7365250" y="2094525"/>
              <a:ext cx="61425" cy="54550"/>
            </a:xfrm>
            <a:custGeom>
              <a:avLst/>
              <a:gdLst/>
              <a:ahLst/>
              <a:cxnLst/>
              <a:rect l="l" t="t" r="r" b="b"/>
              <a:pathLst>
                <a:path w="2457" h="2182" extrusionOk="0">
                  <a:moveTo>
                    <a:pt x="476" y="0"/>
                  </a:moveTo>
                  <a:lnTo>
                    <a:pt x="0" y="1765"/>
                  </a:lnTo>
                  <a:lnTo>
                    <a:pt x="2294" y="2182"/>
                  </a:lnTo>
                  <a:lnTo>
                    <a:pt x="2456"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658;p61">
              <a:extLst>
                <a:ext uri="{FF2B5EF4-FFF2-40B4-BE49-F238E27FC236}">
                  <a16:creationId xmlns:a16="http://schemas.microsoft.com/office/drawing/2014/main" id="{780F9EE7-D22D-B3DE-60DA-AF577E3D5778}"/>
                </a:ext>
              </a:extLst>
            </p:cNvPr>
            <p:cNvSpPr/>
            <p:nvPr/>
          </p:nvSpPr>
          <p:spPr>
            <a:xfrm>
              <a:off x="7299475" y="2234700"/>
              <a:ext cx="199800" cy="148100"/>
            </a:xfrm>
            <a:custGeom>
              <a:avLst/>
              <a:gdLst/>
              <a:ahLst/>
              <a:cxnLst/>
              <a:rect l="l" t="t" r="r" b="b"/>
              <a:pathLst>
                <a:path w="7992" h="5924" extrusionOk="0">
                  <a:moveTo>
                    <a:pt x="1596" y="0"/>
                  </a:moveTo>
                  <a:lnTo>
                    <a:pt x="1" y="5924"/>
                  </a:lnTo>
                  <a:lnTo>
                    <a:pt x="7749" y="5924"/>
                  </a:lnTo>
                  <a:lnTo>
                    <a:pt x="7991" y="17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659;p61">
              <a:extLst>
                <a:ext uri="{FF2B5EF4-FFF2-40B4-BE49-F238E27FC236}">
                  <a16:creationId xmlns:a16="http://schemas.microsoft.com/office/drawing/2014/main" id="{7C1AF53B-CBAF-7687-1B61-D344809C7C4E}"/>
                </a:ext>
              </a:extLst>
            </p:cNvPr>
            <p:cNvSpPr/>
            <p:nvPr/>
          </p:nvSpPr>
          <p:spPr>
            <a:xfrm>
              <a:off x="7299475" y="2234700"/>
              <a:ext cx="115225" cy="148100"/>
            </a:xfrm>
            <a:custGeom>
              <a:avLst/>
              <a:gdLst/>
              <a:ahLst/>
              <a:cxnLst/>
              <a:rect l="l" t="t" r="r" b="b"/>
              <a:pathLst>
                <a:path w="4609" h="5924" extrusionOk="0">
                  <a:moveTo>
                    <a:pt x="1596" y="0"/>
                  </a:moveTo>
                  <a:lnTo>
                    <a:pt x="1" y="5924"/>
                  </a:lnTo>
                  <a:lnTo>
                    <a:pt x="4228" y="5924"/>
                  </a:lnTo>
                  <a:lnTo>
                    <a:pt x="4608" y="809"/>
                  </a:lnTo>
                  <a:lnTo>
                    <a:pt x="1596"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660;p61">
              <a:extLst>
                <a:ext uri="{FF2B5EF4-FFF2-40B4-BE49-F238E27FC236}">
                  <a16:creationId xmlns:a16="http://schemas.microsoft.com/office/drawing/2014/main" id="{1A9B946B-B22D-2C68-5CE1-1C52F8A2DCF1}"/>
                </a:ext>
              </a:extLst>
            </p:cNvPr>
            <p:cNvSpPr/>
            <p:nvPr/>
          </p:nvSpPr>
          <p:spPr>
            <a:xfrm>
              <a:off x="6921400" y="2239575"/>
              <a:ext cx="342925" cy="286450"/>
            </a:xfrm>
            <a:custGeom>
              <a:avLst/>
              <a:gdLst/>
              <a:ahLst/>
              <a:cxnLst/>
              <a:rect l="l" t="t" r="r" b="b"/>
              <a:pathLst>
                <a:path w="13717" h="11458" extrusionOk="0">
                  <a:moveTo>
                    <a:pt x="1" y="0"/>
                  </a:moveTo>
                  <a:lnTo>
                    <a:pt x="1" y="11458"/>
                  </a:lnTo>
                  <a:lnTo>
                    <a:pt x="13717" y="11458"/>
                  </a:lnTo>
                  <a:lnTo>
                    <a:pt x="13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661;p61">
              <a:extLst>
                <a:ext uri="{FF2B5EF4-FFF2-40B4-BE49-F238E27FC236}">
                  <a16:creationId xmlns:a16="http://schemas.microsoft.com/office/drawing/2014/main" id="{893FDFE1-F0E8-FE7A-D15C-17F5676ED741}"/>
                </a:ext>
              </a:extLst>
            </p:cNvPr>
            <p:cNvSpPr/>
            <p:nvPr/>
          </p:nvSpPr>
          <p:spPr>
            <a:xfrm>
              <a:off x="7068125" y="2391050"/>
              <a:ext cx="443600" cy="134975"/>
            </a:xfrm>
            <a:custGeom>
              <a:avLst/>
              <a:gdLst/>
              <a:ahLst/>
              <a:cxnLst/>
              <a:rect l="l" t="t" r="r" b="b"/>
              <a:pathLst>
                <a:path w="17744" h="5399" extrusionOk="0">
                  <a:moveTo>
                    <a:pt x="1" y="1"/>
                  </a:moveTo>
                  <a:lnTo>
                    <a:pt x="1" y="5399"/>
                  </a:lnTo>
                  <a:lnTo>
                    <a:pt x="17744" y="5399"/>
                  </a:lnTo>
                  <a:lnTo>
                    <a:pt x="17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662;p61">
              <a:extLst>
                <a:ext uri="{FF2B5EF4-FFF2-40B4-BE49-F238E27FC236}">
                  <a16:creationId xmlns:a16="http://schemas.microsoft.com/office/drawing/2014/main" id="{9596F85A-FDAD-0D55-42D7-CD297B68FF41}"/>
                </a:ext>
              </a:extLst>
            </p:cNvPr>
            <p:cNvSpPr/>
            <p:nvPr/>
          </p:nvSpPr>
          <p:spPr>
            <a:xfrm>
              <a:off x="7059700" y="2391050"/>
              <a:ext cx="453675" cy="134975"/>
            </a:xfrm>
            <a:custGeom>
              <a:avLst/>
              <a:gdLst/>
              <a:ahLst/>
              <a:cxnLst/>
              <a:rect l="l" t="t" r="r" b="b"/>
              <a:pathLst>
                <a:path w="18147" h="5399" extrusionOk="0">
                  <a:moveTo>
                    <a:pt x="1" y="1"/>
                  </a:moveTo>
                  <a:lnTo>
                    <a:pt x="624" y="5399"/>
                  </a:lnTo>
                  <a:lnTo>
                    <a:pt x="16692" y="5399"/>
                  </a:lnTo>
                  <a:lnTo>
                    <a:pt x="18147" y="1"/>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663;p61">
              <a:extLst>
                <a:ext uri="{FF2B5EF4-FFF2-40B4-BE49-F238E27FC236}">
                  <a16:creationId xmlns:a16="http://schemas.microsoft.com/office/drawing/2014/main" id="{8A8F8E72-24D9-A5AD-2D35-14404BC9754E}"/>
                </a:ext>
              </a:extLst>
            </p:cNvPr>
            <p:cNvSpPr/>
            <p:nvPr/>
          </p:nvSpPr>
          <p:spPr>
            <a:xfrm>
              <a:off x="6896425" y="2122200"/>
              <a:ext cx="275200" cy="117400"/>
            </a:xfrm>
            <a:custGeom>
              <a:avLst/>
              <a:gdLst/>
              <a:ahLst/>
              <a:cxnLst/>
              <a:rect l="l" t="t" r="r" b="b"/>
              <a:pathLst>
                <a:path w="11008" h="4696" extrusionOk="0">
                  <a:moveTo>
                    <a:pt x="0" y="0"/>
                  </a:moveTo>
                  <a:lnTo>
                    <a:pt x="1000" y="4695"/>
                  </a:lnTo>
                  <a:lnTo>
                    <a:pt x="11008" y="4695"/>
                  </a:lnTo>
                  <a:lnTo>
                    <a:pt x="11008" y="0"/>
                  </a:lnTo>
                  <a:close/>
                </a:path>
              </a:pathLst>
            </a:custGeom>
            <a:solidFill>
              <a:srgbClr val="FFFFF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664;p61">
              <a:extLst>
                <a:ext uri="{FF2B5EF4-FFF2-40B4-BE49-F238E27FC236}">
                  <a16:creationId xmlns:a16="http://schemas.microsoft.com/office/drawing/2014/main" id="{13557D35-1BA8-BF2C-7A95-2347F05181E0}"/>
                </a:ext>
              </a:extLst>
            </p:cNvPr>
            <p:cNvSpPr/>
            <p:nvPr/>
          </p:nvSpPr>
          <p:spPr>
            <a:xfrm>
              <a:off x="4886775" y="2410500"/>
              <a:ext cx="2730225" cy="331625"/>
            </a:xfrm>
            <a:custGeom>
              <a:avLst/>
              <a:gdLst/>
              <a:ahLst/>
              <a:cxnLst/>
              <a:rect l="l" t="t" r="r" b="b"/>
              <a:pathLst>
                <a:path w="109209" h="13265" extrusionOk="0">
                  <a:moveTo>
                    <a:pt x="0" y="1"/>
                  </a:moveTo>
                  <a:lnTo>
                    <a:pt x="7521" y="9088"/>
                  </a:lnTo>
                  <a:cubicBezTo>
                    <a:pt x="7949" y="9673"/>
                    <a:pt x="7763" y="10500"/>
                    <a:pt x="7126" y="10848"/>
                  </a:cubicBezTo>
                  <a:cubicBezTo>
                    <a:pt x="7126" y="10848"/>
                    <a:pt x="2690" y="11620"/>
                    <a:pt x="2690" y="13265"/>
                  </a:cubicBezTo>
                  <a:lnTo>
                    <a:pt x="102788" y="13265"/>
                  </a:lnTo>
                  <a:cubicBezTo>
                    <a:pt x="106333" y="13265"/>
                    <a:pt x="109208" y="10391"/>
                    <a:pt x="109208" y="6844"/>
                  </a:cubicBezTo>
                  <a:lnTo>
                    <a:pt x="109208" y="2614"/>
                  </a:lnTo>
                  <a:lnTo>
                    <a:pt x="80670" y="2614"/>
                  </a:lnTo>
                  <a:lnTo>
                    <a:pt x="79712" y="3571"/>
                  </a:lnTo>
                  <a:cubicBezTo>
                    <a:pt x="79420" y="3863"/>
                    <a:pt x="79044" y="4055"/>
                    <a:pt x="78635" y="4122"/>
                  </a:cubicBezTo>
                  <a:lnTo>
                    <a:pt x="71827" y="5226"/>
                  </a:lnTo>
                  <a:lnTo>
                    <a:pt x="25517" y="5226"/>
                  </a:lnTo>
                  <a:cubicBezTo>
                    <a:pt x="25051" y="5226"/>
                    <a:pt x="24601" y="5066"/>
                    <a:pt x="24241" y="4773"/>
                  </a:cubicBezTo>
                  <a:lnTo>
                    <a:pt x="183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65;p61">
              <a:extLst>
                <a:ext uri="{FF2B5EF4-FFF2-40B4-BE49-F238E27FC236}">
                  <a16:creationId xmlns:a16="http://schemas.microsoft.com/office/drawing/2014/main" id="{015104F9-5132-4E02-F872-C2230D2585FC}"/>
                </a:ext>
              </a:extLst>
            </p:cNvPr>
            <p:cNvSpPr/>
            <p:nvPr/>
          </p:nvSpPr>
          <p:spPr>
            <a:xfrm>
              <a:off x="4886775" y="2410500"/>
              <a:ext cx="472675" cy="11000"/>
            </a:xfrm>
            <a:custGeom>
              <a:avLst/>
              <a:gdLst/>
              <a:ahLst/>
              <a:cxnLst/>
              <a:rect l="l" t="t" r="r" b="b"/>
              <a:pathLst>
                <a:path w="18907" h="440" extrusionOk="0">
                  <a:moveTo>
                    <a:pt x="0" y="1"/>
                  </a:moveTo>
                  <a:lnTo>
                    <a:pt x="362" y="439"/>
                  </a:lnTo>
                  <a:lnTo>
                    <a:pt x="18907" y="439"/>
                  </a:lnTo>
                  <a:lnTo>
                    <a:pt x="18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66;p61">
              <a:extLst>
                <a:ext uri="{FF2B5EF4-FFF2-40B4-BE49-F238E27FC236}">
                  <a16:creationId xmlns:a16="http://schemas.microsoft.com/office/drawing/2014/main" id="{5851B1CF-1B7C-5FE3-1DE8-9B01BC49E305}"/>
                </a:ext>
              </a:extLst>
            </p:cNvPr>
            <p:cNvSpPr/>
            <p:nvPr/>
          </p:nvSpPr>
          <p:spPr>
            <a:xfrm>
              <a:off x="5498125" y="2475800"/>
              <a:ext cx="2118875" cy="266325"/>
            </a:xfrm>
            <a:custGeom>
              <a:avLst/>
              <a:gdLst/>
              <a:ahLst/>
              <a:cxnLst/>
              <a:rect l="l" t="t" r="r" b="b"/>
              <a:pathLst>
                <a:path w="84755" h="10653" extrusionOk="0">
                  <a:moveTo>
                    <a:pt x="56216" y="1"/>
                  </a:moveTo>
                  <a:lnTo>
                    <a:pt x="55258" y="959"/>
                  </a:lnTo>
                  <a:cubicBezTo>
                    <a:pt x="54966" y="1251"/>
                    <a:pt x="54590" y="1443"/>
                    <a:pt x="54181" y="1510"/>
                  </a:cubicBezTo>
                  <a:lnTo>
                    <a:pt x="47373" y="2614"/>
                  </a:lnTo>
                  <a:lnTo>
                    <a:pt x="1063" y="2614"/>
                  </a:lnTo>
                  <a:cubicBezTo>
                    <a:pt x="685" y="2614"/>
                    <a:pt x="319" y="2508"/>
                    <a:pt x="1" y="2311"/>
                  </a:cubicBezTo>
                  <a:lnTo>
                    <a:pt x="1" y="2311"/>
                  </a:lnTo>
                  <a:cubicBezTo>
                    <a:pt x="4384" y="6492"/>
                    <a:pt x="11308" y="9553"/>
                    <a:pt x="19415" y="10653"/>
                  </a:cubicBezTo>
                  <a:lnTo>
                    <a:pt x="71973" y="10653"/>
                  </a:lnTo>
                  <a:cubicBezTo>
                    <a:pt x="77527" y="9633"/>
                    <a:pt x="82153" y="6937"/>
                    <a:pt x="84754" y="3355"/>
                  </a:cubicBezTo>
                  <a:lnTo>
                    <a:pt x="84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67;p61">
              <a:extLst>
                <a:ext uri="{FF2B5EF4-FFF2-40B4-BE49-F238E27FC236}">
                  <a16:creationId xmlns:a16="http://schemas.microsoft.com/office/drawing/2014/main" id="{C0FE401B-697B-668D-9549-6DF1D9BE29C2}"/>
                </a:ext>
              </a:extLst>
            </p:cNvPr>
            <p:cNvSpPr/>
            <p:nvPr/>
          </p:nvSpPr>
          <p:spPr>
            <a:xfrm>
              <a:off x="4954025" y="2643825"/>
              <a:ext cx="2650450" cy="98300"/>
            </a:xfrm>
            <a:custGeom>
              <a:avLst/>
              <a:gdLst/>
              <a:ahLst/>
              <a:cxnLst/>
              <a:rect l="l" t="t" r="r" b="b"/>
              <a:pathLst>
                <a:path w="106018" h="3932" extrusionOk="0">
                  <a:moveTo>
                    <a:pt x="4969" y="0"/>
                  </a:moveTo>
                  <a:cubicBezTo>
                    <a:pt x="5200" y="552"/>
                    <a:pt x="4988" y="1213"/>
                    <a:pt x="4436" y="1515"/>
                  </a:cubicBezTo>
                  <a:cubicBezTo>
                    <a:pt x="4436" y="1515"/>
                    <a:pt x="0" y="2287"/>
                    <a:pt x="0" y="3932"/>
                  </a:cubicBezTo>
                  <a:lnTo>
                    <a:pt x="100098" y="3932"/>
                  </a:lnTo>
                  <a:cubicBezTo>
                    <a:pt x="102760" y="3932"/>
                    <a:pt x="105046" y="2310"/>
                    <a:pt x="106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68;p61">
              <a:extLst>
                <a:ext uri="{FF2B5EF4-FFF2-40B4-BE49-F238E27FC236}">
                  <a16:creationId xmlns:a16="http://schemas.microsoft.com/office/drawing/2014/main" id="{A2257CD1-6850-988D-28CF-DCF4E693456A}"/>
                </a:ext>
              </a:extLst>
            </p:cNvPr>
            <p:cNvSpPr/>
            <p:nvPr/>
          </p:nvSpPr>
          <p:spPr>
            <a:xfrm>
              <a:off x="5657200" y="2643825"/>
              <a:ext cx="1875275" cy="98300"/>
            </a:xfrm>
            <a:custGeom>
              <a:avLst/>
              <a:gdLst/>
              <a:ahLst/>
              <a:cxnLst/>
              <a:rect l="l" t="t" r="r" b="b"/>
              <a:pathLst>
                <a:path w="75011" h="3932" extrusionOk="0">
                  <a:moveTo>
                    <a:pt x="1" y="0"/>
                  </a:moveTo>
                  <a:cubicBezTo>
                    <a:pt x="3726" y="1899"/>
                    <a:pt x="8176" y="3270"/>
                    <a:pt x="13052" y="3932"/>
                  </a:cubicBezTo>
                  <a:lnTo>
                    <a:pt x="65610" y="3932"/>
                  </a:lnTo>
                  <a:cubicBezTo>
                    <a:pt x="69243" y="3264"/>
                    <a:pt x="72478" y="1881"/>
                    <a:pt x="75011" y="0"/>
                  </a:cubicBez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69;p61">
              <a:extLst>
                <a:ext uri="{FF2B5EF4-FFF2-40B4-BE49-F238E27FC236}">
                  <a16:creationId xmlns:a16="http://schemas.microsoft.com/office/drawing/2014/main" id="{5480F85B-4EF1-B9FB-26AA-58B1F316B080}"/>
                </a:ext>
              </a:extLst>
            </p:cNvPr>
            <p:cNvSpPr/>
            <p:nvPr/>
          </p:nvSpPr>
          <p:spPr>
            <a:xfrm>
              <a:off x="5003375" y="2474225"/>
              <a:ext cx="86875" cy="51050"/>
            </a:xfrm>
            <a:custGeom>
              <a:avLst/>
              <a:gdLst/>
              <a:ahLst/>
              <a:cxnLst/>
              <a:rect l="l" t="t" r="r" b="b"/>
              <a:pathLst>
                <a:path w="3475" h="2042" extrusionOk="0">
                  <a:moveTo>
                    <a:pt x="278" y="0"/>
                  </a:moveTo>
                  <a:cubicBezTo>
                    <a:pt x="69" y="0"/>
                    <a:pt x="0" y="166"/>
                    <a:pt x="125" y="373"/>
                  </a:cubicBezTo>
                  <a:lnTo>
                    <a:pt x="908" y="1669"/>
                  </a:lnTo>
                  <a:cubicBezTo>
                    <a:pt x="1033" y="1875"/>
                    <a:pt x="1303" y="2042"/>
                    <a:pt x="1512" y="2042"/>
                  </a:cubicBezTo>
                  <a:lnTo>
                    <a:pt x="3196" y="2042"/>
                  </a:lnTo>
                  <a:cubicBezTo>
                    <a:pt x="3405" y="2042"/>
                    <a:pt x="3474" y="1875"/>
                    <a:pt x="3349" y="1669"/>
                  </a:cubicBezTo>
                  <a:lnTo>
                    <a:pt x="2566" y="373"/>
                  </a:lnTo>
                  <a:cubicBezTo>
                    <a:pt x="2441" y="166"/>
                    <a:pt x="2171"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70;p61">
              <a:extLst>
                <a:ext uri="{FF2B5EF4-FFF2-40B4-BE49-F238E27FC236}">
                  <a16:creationId xmlns:a16="http://schemas.microsoft.com/office/drawing/2014/main" id="{0F1D0B02-A907-3AF9-B539-0DD0D4D4DD2C}"/>
                </a:ext>
              </a:extLst>
            </p:cNvPr>
            <p:cNvSpPr/>
            <p:nvPr/>
          </p:nvSpPr>
          <p:spPr>
            <a:xfrm>
              <a:off x="6978125" y="2213725"/>
              <a:ext cx="426925" cy="83225"/>
            </a:xfrm>
            <a:custGeom>
              <a:avLst/>
              <a:gdLst/>
              <a:ahLst/>
              <a:cxnLst/>
              <a:rect l="l" t="t" r="r" b="b"/>
              <a:pathLst>
                <a:path w="17077" h="3329" extrusionOk="0">
                  <a:moveTo>
                    <a:pt x="98" y="0"/>
                  </a:moveTo>
                  <a:cubicBezTo>
                    <a:pt x="45" y="0"/>
                    <a:pt x="1" y="43"/>
                    <a:pt x="1" y="97"/>
                  </a:cubicBezTo>
                  <a:cubicBezTo>
                    <a:pt x="1" y="151"/>
                    <a:pt x="45" y="195"/>
                    <a:pt x="98" y="195"/>
                  </a:cubicBezTo>
                  <a:lnTo>
                    <a:pt x="1802" y="195"/>
                  </a:lnTo>
                  <a:lnTo>
                    <a:pt x="1802" y="912"/>
                  </a:lnTo>
                  <a:lnTo>
                    <a:pt x="1999" y="912"/>
                  </a:lnTo>
                  <a:lnTo>
                    <a:pt x="1999" y="195"/>
                  </a:lnTo>
                  <a:lnTo>
                    <a:pt x="4074" y="195"/>
                  </a:lnTo>
                  <a:lnTo>
                    <a:pt x="4074" y="912"/>
                  </a:lnTo>
                  <a:lnTo>
                    <a:pt x="4270" y="912"/>
                  </a:lnTo>
                  <a:lnTo>
                    <a:pt x="4270" y="195"/>
                  </a:lnTo>
                  <a:lnTo>
                    <a:pt x="6346" y="195"/>
                  </a:lnTo>
                  <a:lnTo>
                    <a:pt x="6346" y="912"/>
                  </a:lnTo>
                  <a:lnTo>
                    <a:pt x="6542" y="912"/>
                  </a:lnTo>
                  <a:lnTo>
                    <a:pt x="6542" y="195"/>
                  </a:lnTo>
                  <a:lnTo>
                    <a:pt x="8618" y="195"/>
                  </a:lnTo>
                  <a:lnTo>
                    <a:pt x="8618" y="912"/>
                  </a:lnTo>
                  <a:lnTo>
                    <a:pt x="8813" y="912"/>
                  </a:lnTo>
                  <a:lnTo>
                    <a:pt x="8813" y="195"/>
                  </a:lnTo>
                  <a:lnTo>
                    <a:pt x="10889" y="195"/>
                  </a:lnTo>
                  <a:lnTo>
                    <a:pt x="10889" y="912"/>
                  </a:lnTo>
                  <a:lnTo>
                    <a:pt x="11084" y="912"/>
                  </a:lnTo>
                  <a:lnTo>
                    <a:pt x="11084" y="195"/>
                  </a:lnTo>
                  <a:lnTo>
                    <a:pt x="12245" y="195"/>
                  </a:lnTo>
                  <a:lnTo>
                    <a:pt x="12986" y="619"/>
                  </a:lnTo>
                  <a:lnTo>
                    <a:pt x="12986" y="1381"/>
                  </a:lnTo>
                  <a:lnTo>
                    <a:pt x="13183" y="1381"/>
                  </a:lnTo>
                  <a:lnTo>
                    <a:pt x="13183" y="731"/>
                  </a:lnTo>
                  <a:lnTo>
                    <a:pt x="14677" y="1586"/>
                  </a:lnTo>
                  <a:lnTo>
                    <a:pt x="14677" y="2355"/>
                  </a:lnTo>
                  <a:lnTo>
                    <a:pt x="14872" y="2355"/>
                  </a:lnTo>
                  <a:lnTo>
                    <a:pt x="14872" y="1697"/>
                  </a:lnTo>
                  <a:lnTo>
                    <a:pt x="16367" y="2552"/>
                  </a:lnTo>
                  <a:lnTo>
                    <a:pt x="16367" y="3329"/>
                  </a:lnTo>
                  <a:lnTo>
                    <a:pt x="16563" y="3329"/>
                  </a:lnTo>
                  <a:lnTo>
                    <a:pt x="16563" y="2664"/>
                  </a:lnTo>
                  <a:lnTo>
                    <a:pt x="16918" y="2866"/>
                  </a:lnTo>
                  <a:cubicBezTo>
                    <a:pt x="16933" y="2875"/>
                    <a:pt x="16949" y="2879"/>
                    <a:pt x="16966" y="2879"/>
                  </a:cubicBezTo>
                  <a:cubicBezTo>
                    <a:pt x="17000" y="2879"/>
                    <a:pt x="17032" y="2861"/>
                    <a:pt x="17050" y="2829"/>
                  </a:cubicBezTo>
                  <a:cubicBezTo>
                    <a:pt x="17077" y="2783"/>
                    <a:pt x="17061" y="2723"/>
                    <a:pt x="17013" y="2696"/>
                  </a:cubicBezTo>
                  <a:lnTo>
                    <a:pt x="12319" y="13"/>
                  </a:lnTo>
                  <a:cubicBezTo>
                    <a:pt x="12318" y="12"/>
                    <a:pt x="12316" y="12"/>
                    <a:pt x="12315" y="11"/>
                  </a:cubicBezTo>
                  <a:cubicBezTo>
                    <a:pt x="12309" y="8"/>
                    <a:pt x="12302" y="6"/>
                    <a:pt x="12295" y="5"/>
                  </a:cubicBezTo>
                  <a:cubicBezTo>
                    <a:pt x="12289" y="3"/>
                    <a:pt x="12284" y="1"/>
                    <a:pt x="12277" y="1"/>
                  </a:cubicBezTo>
                  <a:cubicBezTo>
                    <a:pt x="12274" y="0"/>
                    <a:pt x="12273" y="0"/>
                    <a:pt x="12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71;p61">
              <a:extLst>
                <a:ext uri="{FF2B5EF4-FFF2-40B4-BE49-F238E27FC236}">
                  <a16:creationId xmlns:a16="http://schemas.microsoft.com/office/drawing/2014/main" id="{7CB0EB79-98C0-AD5A-118D-150FFB2E48FE}"/>
                </a:ext>
              </a:extLst>
            </p:cNvPr>
            <p:cNvSpPr/>
            <p:nvPr/>
          </p:nvSpPr>
          <p:spPr>
            <a:xfrm>
              <a:off x="7419625" y="2549675"/>
              <a:ext cx="26325" cy="24500"/>
            </a:xfrm>
            <a:custGeom>
              <a:avLst/>
              <a:gdLst/>
              <a:ahLst/>
              <a:cxnLst/>
              <a:rect l="l" t="t" r="r" b="b"/>
              <a:pathLst>
                <a:path w="1053" h="980" extrusionOk="0">
                  <a:moveTo>
                    <a:pt x="528" y="1"/>
                  </a:moveTo>
                  <a:cubicBezTo>
                    <a:pt x="502" y="1"/>
                    <a:pt x="476" y="3"/>
                    <a:pt x="449" y="7"/>
                  </a:cubicBezTo>
                  <a:cubicBezTo>
                    <a:pt x="182" y="50"/>
                    <a:pt x="1" y="302"/>
                    <a:pt x="44" y="568"/>
                  </a:cubicBezTo>
                  <a:cubicBezTo>
                    <a:pt x="83" y="809"/>
                    <a:pt x="292" y="980"/>
                    <a:pt x="528" y="980"/>
                  </a:cubicBezTo>
                  <a:cubicBezTo>
                    <a:pt x="553" y="980"/>
                    <a:pt x="579" y="978"/>
                    <a:pt x="606" y="973"/>
                  </a:cubicBezTo>
                  <a:cubicBezTo>
                    <a:pt x="872" y="929"/>
                    <a:pt x="1052" y="678"/>
                    <a:pt x="1010" y="411"/>
                  </a:cubicBezTo>
                  <a:cubicBezTo>
                    <a:pt x="970" y="171"/>
                    <a:pt x="764" y="1"/>
                    <a:pt x="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72;p61">
              <a:extLst>
                <a:ext uri="{FF2B5EF4-FFF2-40B4-BE49-F238E27FC236}">
                  <a16:creationId xmlns:a16="http://schemas.microsoft.com/office/drawing/2014/main" id="{A97F0602-8D3C-3263-0AF1-4E55DD58FCFA}"/>
                </a:ext>
              </a:extLst>
            </p:cNvPr>
            <p:cNvSpPr/>
            <p:nvPr/>
          </p:nvSpPr>
          <p:spPr>
            <a:xfrm>
              <a:off x="7342400" y="2549700"/>
              <a:ext cx="24450" cy="24475"/>
            </a:xfrm>
            <a:custGeom>
              <a:avLst/>
              <a:gdLst/>
              <a:ahLst/>
              <a:cxnLst/>
              <a:rect l="l" t="t" r="r" b="b"/>
              <a:pathLst>
                <a:path w="978" h="979" extrusionOk="0">
                  <a:moveTo>
                    <a:pt x="488" y="1"/>
                  </a:moveTo>
                  <a:cubicBezTo>
                    <a:pt x="218" y="1"/>
                    <a:pt x="0" y="220"/>
                    <a:pt x="0" y="490"/>
                  </a:cubicBezTo>
                  <a:cubicBezTo>
                    <a:pt x="0" y="759"/>
                    <a:pt x="218" y="978"/>
                    <a:pt x="488" y="978"/>
                  </a:cubicBezTo>
                  <a:cubicBezTo>
                    <a:pt x="758" y="978"/>
                    <a:pt x="978" y="759"/>
                    <a:pt x="978" y="490"/>
                  </a:cubicBezTo>
                  <a:cubicBezTo>
                    <a:pt x="978" y="220"/>
                    <a:pt x="758"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73;p61">
              <a:extLst>
                <a:ext uri="{FF2B5EF4-FFF2-40B4-BE49-F238E27FC236}">
                  <a16:creationId xmlns:a16="http://schemas.microsoft.com/office/drawing/2014/main" id="{3E14FF5C-57E1-1AC7-32CE-EDE6E877F669}"/>
                </a:ext>
              </a:extLst>
            </p:cNvPr>
            <p:cNvSpPr/>
            <p:nvPr/>
          </p:nvSpPr>
          <p:spPr>
            <a:xfrm>
              <a:off x="7264300" y="2549700"/>
              <a:ext cx="24475" cy="24475"/>
            </a:xfrm>
            <a:custGeom>
              <a:avLst/>
              <a:gdLst/>
              <a:ahLst/>
              <a:cxnLst/>
              <a:rect l="l" t="t" r="r" b="b"/>
              <a:pathLst>
                <a:path w="979" h="979" extrusionOk="0">
                  <a:moveTo>
                    <a:pt x="490" y="1"/>
                  </a:moveTo>
                  <a:cubicBezTo>
                    <a:pt x="220" y="1"/>
                    <a:pt x="1" y="220"/>
                    <a:pt x="1" y="490"/>
                  </a:cubicBezTo>
                  <a:cubicBezTo>
                    <a:pt x="1" y="759"/>
                    <a:pt x="220" y="978"/>
                    <a:pt x="490" y="978"/>
                  </a:cubicBezTo>
                  <a:cubicBezTo>
                    <a:pt x="760" y="978"/>
                    <a:pt x="979" y="759"/>
                    <a:pt x="979" y="490"/>
                  </a:cubicBezTo>
                  <a:cubicBezTo>
                    <a:pt x="979" y="220"/>
                    <a:pt x="76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74;p61">
              <a:extLst>
                <a:ext uri="{FF2B5EF4-FFF2-40B4-BE49-F238E27FC236}">
                  <a16:creationId xmlns:a16="http://schemas.microsoft.com/office/drawing/2014/main" id="{50F08381-641F-A0F5-9B21-BC4EBA8D72D1}"/>
                </a:ext>
              </a:extLst>
            </p:cNvPr>
            <p:cNvSpPr/>
            <p:nvPr/>
          </p:nvSpPr>
          <p:spPr>
            <a:xfrm>
              <a:off x="7184425" y="2549900"/>
              <a:ext cx="27950" cy="24475"/>
            </a:xfrm>
            <a:custGeom>
              <a:avLst/>
              <a:gdLst/>
              <a:ahLst/>
              <a:cxnLst/>
              <a:rect l="l" t="t" r="r" b="b"/>
              <a:pathLst>
                <a:path w="1118" h="979" extrusionOk="0">
                  <a:moveTo>
                    <a:pt x="559" y="1"/>
                  </a:moveTo>
                  <a:cubicBezTo>
                    <a:pt x="480" y="1"/>
                    <a:pt x="400" y="20"/>
                    <a:pt x="326" y="61"/>
                  </a:cubicBezTo>
                  <a:cubicBezTo>
                    <a:pt x="88" y="189"/>
                    <a:pt x="0" y="486"/>
                    <a:pt x="129" y="723"/>
                  </a:cubicBezTo>
                  <a:cubicBezTo>
                    <a:pt x="217" y="886"/>
                    <a:pt x="385" y="979"/>
                    <a:pt x="559" y="979"/>
                  </a:cubicBezTo>
                  <a:cubicBezTo>
                    <a:pt x="638" y="979"/>
                    <a:pt x="718" y="960"/>
                    <a:pt x="792" y="919"/>
                  </a:cubicBezTo>
                  <a:cubicBezTo>
                    <a:pt x="1030" y="791"/>
                    <a:pt x="1117" y="493"/>
                    <a:pt x="988" y="257"/>
                  </a:cubicBezTo>
                  <a:cubicBezTo>
                    <a:pt x="900" y="93"/>
                    <a:pt x="732"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75;p61">
              <a:extLst>
                <a:ext uri="{FF2B5EF4-FFF2-40B4-BE49-F238E27FC236}">
                  <a16:creationId xmlns:a16="http://schemas.microsoft.com/office/drawing/2014/main" id="{895CFE67-B085-C8C0-AB87-795058F6321A}"/>
                </a:ext>
              </a:extLst>
            </p:cNvPr>
            <p:cNvSpPr/>
            <p:nvPr/>
          </p:nvSpPr>
          <p:spPr>
            <a:xfrm>
              <a:off x="7108150" y="2549700"/>
              <a:ext cx="24475" cy="24475"/>
            </a:xfrm>
            <a:custGeom>
              <a:avLst/>
              <a:gdLst/>
              <a:ahLst/>
              <a:cxnLst/>
              <a:rect l="l" t="t" r="r" b="b"/>
              <a:pathLst>
                <a:path w="979" h="979" extrusionOk="0">
                  <a:moveTo>
                    <a:pt x="490" y="1"/>
                  </a:moveTo>
                  <a:cubicBezTo>
                    <a:pt x="220" y="1"/>
                    <a:pt x="1" y="220"/>
                    <a:pt x="1" y="490"/>
                  </a:cubicBezTo>
                  <a:cubicBezTo>
                    <a:pt x="1" y="759"/>
                    <a:pt x="220" y="978"/>
                    <a:pt x="490" y="978"/>
                  </a:cubicBezTo>
                  <a:cubicBezTo>
                    <a:pt x="760" y="978"/>
                    <a:pt x="978" y="759"/>
                    <a:pt x="978" y="490"/>
                  </a:cubicBezTo>
                  <a:cubicBezTo>
                    <a:pt x="978" y="220"/>
                    <a:pt x="76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76;p61">
              <a:extLst>
                <a:ext uri="{FF2B5EF4-FFF2-40B4-BE49-F238E27FC236}">
                  <a16:creationId xmlns:a16="http://schemas.microsoft.com/office/drawing/2014/main" id="{35ADC2C4-E6A9-CC62-E5F4-2D289D3C2D91}"/>
                </a:ext>
              </a:extLst>
            </p:cNvPr>
            <p:cNvSpPr/>
            <p:nvPr/>
          </p:nvSpPr>
          <p:spPr>
            <a:xfrm>
              <a:off x="7418025" y="2497650"/>
              <a:ext cx="131800" cy="4925"/>
            </a:xfrm>
            <a:custGeom>
              <a:avLst/>
              <a:gdLst/>
              <a:ahLst/>
              <a:cxnLst/>
              <a:rect l="l" t="t" r="r" b="b"/>
              <a:pathLst>
                <a:path w="5272" h="197" extrusionOk="0">
                  <a:moveTo>
                    <a:pt x="98" y="0"/>
                  </a:moveTo>
                  <a:cubicBezTo>
                    <a:pt x="44" y="0"/>
                    <a:pt x="0" y="44"/>
                    <a:pt x="0" y="98"/>
                  </a:cubicBezTo>
                  <a:cubicBezTo>
                    <a:pt x="0" y="153"/>
                    <a:pt x="44" y="197"/>
                    <a:pt x="98" y="197"/>
                  </a:cubicBezTo>
                  <a:lnTo>
                    <a:pt x="5174" y="197"/>
                  </a:lnTo>
                  <a:cubicBezTo>
                    <a:pt x="5229" y="197"/>
                    <a:pt x="5271" y="153"/>
                    <a:pt x="5271" y="98"/>
                  </a:cubicBezTo>
                  <a:cubicBezTo>
                    <a:pt x="5271" y="44"/>
                    <a:pt x="5229" y="0"/>
                    <a:pt x="5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77;p61">
              <a:extLst>
                <a:ext uri="{FF2B5EF4-FFF2-40B4-BE49-F238E27FC236}">
                  <a16:creationId xmlns:a16="http://schemas.microsoft.com/office/drawing/2014/main" id="{6E290E3F-531B-0EFD-027F-A461E06174DB}"/>
                </a:ext>
              </a:extLst>
            </p:cNvPr>
            <p:cNvSpPr/>
            <p:nvPr/>
          </p:nvSpPr>
          <p:spPr>
            <a:xfrm>
              <a:off x="7261850" y="2497650"/>
              <a:ext cx="131850" cy="4925"/>
            </a:xfrm>
            <a:custGeom>
              <a:avLst/>
              <a:gdLst/>
              <a:ahLst/>
              <a:cxnLst/>
              <a:rect l="l" t="t" r="r" b="b"/>
              <a:pathLst>
                <a:path w="5274" h="197" extrusionOk="0">
                  <a:moveTo>
                    <a:pt x="99" y="0"/>
                  </a:moveTo>
                  <a:cubicBezTo>
                    <a:pt x="45" y="0"/>
                    <a:pt x="1" y="44"/>
                    <a:pt x="1" y="98"/>
                  </a:cubicBezTo>
                  <a:cubicBezTo>
                    <a:pt x="1" y="153"/>
                    <a:pt x="45" y="197"/>
                    <a:pt x="99" y="197"/>
                  </a:cubicBezTo>
                  <a:lnTo>
                    <a:pt x="5175" y="197"/>
                  </a:lnTo>
                  <a:cubicBezTo>
                    <a:pt x="5229" y="197"/>
                    <a:pt x="5273" y="153"/>
                    <a:pt x="5273" y="98"/>
                  </a:cubicBezTo>
                  <a:cubicBezTo>
                    <a:pt x="5273" y="44"/>
                    <a:pt x="5229" y="0"/>
                    <a:pt x="5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78;p61">
              <a:extLst>
                <a:ext uri="{FF2B5EF4-FFF2-40B4-BE49-F238E27FC236}">
                  <a16:creationId xmlns:a16="http://schemas.microsoft.com/office/drawing/2014/main" id="{3EBE7F04-2D76-D0C1-58EB-C1FC5ED91F0E}"/>
                </a:ext>
              </a:extLst>
            </p:cNvPr>
            <p:cNvSpPr/>
            <p:nvPr/>
          </p:nvSpPr>
          <p:spPr>
            <a:xfrm>
              <a:off x="7105700" y="2497650"/>
              <a:ext cx="131825" cy="4925"/>
            </a:xfrm>
            <a:custGeom>
              <a:avLst/>
              <a:gdLst/>
              <a:ahLst/>
              <a:cxnLst/>
              <a:rect l="l" t="t" r="r" b="b"/>
              <a:pathLst>
                <a:path w="5273" h="197" extrusionOk="0">
                  <a:moveTo>
                    <a:pt x="99" y="0"/>
                  </a:moveTo>
                  <a:cubicBezTo>
                    <a:pt x="44" y="0"/>
                    <a:pt x="0" y="44"/>
                    <a:pt x="0" y="98"/>
                  </a:cubicBezTo>
                  <a:cubicBezTo>
                    <a:pt x="0" y="153"/>
                    <a:pt x="44" y="197"/>
                    <a:pt x="99" y="197"/>
                  </a:cubicBezTo>
                  <a:lnTo>
                    <a:pt x="5175" y="197"/>
                  </a:lnTo>
                  <a:cubicBezTo>
                    <a:pt x="5229" y="197"/>
                    <a:pt x="5273" y="153"/>
                    <a:pt x="5273" y="98"/>
                  </a:cubicBezTo>
                  <a:cubicBezTo>
                    <a:pt x="5273" y="44"/>
                    <a:pt x="5229" y="0"/>
                    <a:pt x="5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79;p61">
              <a:extLst>
                <a:ext uri="{FF2B5EF4-FFF2-40B4-BE49-F238E27FC236}">
                  <a16:creationId xmlns:a16="http://schemas.microsoft.com/office/drawing/2014/main" id="{2B6E29A4-12B9-5053-DFCB-29083DCF64A4}"/>
                </a:ext>
              </a:extLst>
            </p:cNvPr>
            <p:cNvSpPr/>
            <p:nvPr/>
          </p:nvSpPr>
          <p:spPr>
            <a:xfrm>
              <a:off x="5181925" y="2436475"/>
              <a:ext cx="131800" cy="4925"/>
            </a:xfrm>
            <a:custGeom>
              <a:avLst/>
              <a:gdLst/>
              <a:ahLst/>
              <a:cxnLst/>
              <a:rect l="l" t="t" r="r" b="b"/>
              <a:pathLst>
                <a:path w="5272" h="197" extrusionOk="0">
                  <a:moveTo>
                    <a:pt x="97" y="0"/>
                  </a:moveTo>
                  <a:cubicBezTo>
                    <a:pt x="43" y="0"/>
                    <a:pt x="0" y="44"/>
                    <a:pt x="0" y="99"/>
                  </a:cubicBezTo>
                  <a:cubicBezTo>
                    <a:pt x="0" y="153"/>
                    <a:pt x="43" y="197"/>
                    <a:pt x="97" y="197"/>
                  </a:cubicBezTo>
                  <a:lnTo>
                    <a:pt x="5173" y="197"/>
                  </a:lnTo>
                  <a:cubicBezTo>
                    <a:pt x="5227" y="197"/>
                    <a:pt x="5271" y="153"/>
                    <a:pt x="5271" y="99"/>
                  </a:cubicBezTo>
                  <a:cubicBezTo>
                    <a:pt x="5271" y="44"/>
                    <a:pt x="5227" y="0"/>
                    <a:pt x="5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80;p61">
              <a:extLst>
                <a:ext uri="{FF2B5EF4-FFF2-40B4-BE49-F238E27FC236}">
                  <a16:creationId xmlns:a16="http://schemas.microsoft.com/office/drawing/2014/main" id="{83B695FC-D035-88E6-FC82-CAFBCF688DAE}"/>
                </a:ext>
              </a:extLst>
            </p:cNvPr>
            <p:cNvSpPr/>
            <p:nvPr/>
          </p:nvSpPr>
          <p:spPr>
            <a:xfrm>
              <a:off x="5025750" y="2436475"/>
              <a:ext cx="131800" cy="4925"/>
            </a:xfrm>
            <a:custGeom>
              <a:avLst/>
              <a:gdLst/>
              <a:ahLst/>
              <a:cxnLst/>
              <a:rect l="l" t="t" r="r" b="b"/>
              <a:pathLst>
                <a:path w="5272" h="197" extrusionOk="0">
                  <a:moveTo>
                    <a:pt x="98" y="0"/>
                  </a:moveTo>
                  <a:cubicBezTo>
                    <a:pt x="43" y="0"/>
                    <a:pt x="1" y="44"/>
                    <a:pt x="1" y="99"/>
                  </a:cubicBezTo>
                  <a:cubicBezTo>
                    <a:pt x="1" y="153"/>
                    <a:pt x="43" y="197"/>
                    <a:pt x="98" y="197"/>
                  </a:cubicBezTo>
                  <a:lnTo>
                    <a:pt x="5174" y="197"/>
                  </a:lnTo>
                  <a:cubicBezTo>
                    <a:pt x="5228" y="197"/>
                    <a:pt x="5272" y="153"/>
                    <a:pt x="5272" y="99"/>
                  </a:cubicBezTo>
                  <a:cubicBezTo>
                    <a:pt x="5272" y="44"/>
                    <a:pt x="5228" y="0"/>
                    <a:pt x="5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81;p61">
              <a:extLst>
                <a:ext uri="{FF2B5EF4-FFF2-40B4-BE49-F238E27FC236}">
                  <a16:creationId xmlns:a16="http://schemas.microsoft.com/office/drawing/2014/main" id="{BE901CE7-F209-45C0-6778-73C66EABF4A0}"/>
                </a:ext>
              </a:extLst>
            </p:cNvPr>
            <p:cNvSpPr/>
            <p:nvPr/>
          </p:nvSpPr>
          <p:spPr>
            <a:xfrm>
              <a:off x="6963700" y="2236500"/>
              <a:ext cx="325075" cy="12375"/>
            </a:xfrm>
            <a:custGeom>
              <a:avLst/>
              <a:gdLst/>
              <a:ahLst/>
              <a:cxnLst/>
              <a:rect l="l" t="t" r="r" b="b"/>
              <a:pathLst>
                <a:path w="13003" h="495" extrusionOk="0">
                  <a:moveTo>
                    <a:pt x="1" y="1"/>
                  </a:moveTo>
                  <a:lnTo>
                    <a:pt x="1" y="495"/>
                  </a:lnTo>
                  <a:lnTo>
                    <a:pt x="13003" y="495"/>
                  </a:lnTo>
                  <a:lnTo>
                    <a:pt x="13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82;p61">
              <a:extLst>
                <a:ext uri="{FF2B5EF4-FFF2-40B4-BE49-F238E27FC236}">
                  <a16:creationId xmlns:a16="http://schemas.microsoft.com/office/drawing/2014/main" id="{DB4CC861-7D05-0B60-29F1-16B4C8F10C5A}"/>
                </a:ext>
              </a:extLst>
            </p:cNvPr>
            <p:cNvSpPr/>
            <p:nvPr/>
          </p:nvSpPr>
          <p:spPr>
            <a:xfrm>
              <a:off x="7288750" y="2236500"/>
              <a:ext cx="104450" cy="72375"/>
            </a:xfrm>
            <a:custGeom>
              <a:avLst/>
              <a:gdLst/>
              <a:ahLst/>
              <a:cxnLst/>
              <a:rect l="l" t="t" r="r" b="b"/>
              <a:pathLst>
                <a:path w="4178" h="2895" extrusionOk="0">
                  <a:moveTo>
                    <a:pt x="1" y="1"/>
                  </a:moveTo>
                  <a:lnTo>
                    <a:pt x="1" y="495"/>
                  </a:lnTo>
                  <a:lnTo>
                    <a:pt x="4178" y="2895"/>
                  </a:lnTo>
                  <a:lnTo>
                    <a:pt x="4178" y="240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83;p61">
              <a:extLst>
                <a:ext uri="{FF2B5EF4-FFF2-40B4-BE49-F238E27FC236}">
                  <a16:creationId xmlns:a16="http://schemas.microsoft.com/office/drawing/2014/main" id="{8EB4DFCC-1238-B177-185E-733E033C762D}"/>
                </a:ext>
              </a:extLst>
            </p:cNvPr>
            <p:cNvSpPr/>
            <p:nvPr/>
          </p:nvSpPr>
          <p:spPr>
            <a:xfrm>
              <a:off x="6891225" y="2107150"/>
              <a:ext cx="380725" cy="14500"/>
            </a:xfrm>
            <a:custGeom>
              <a:avLst/>
              <a:gdLst/>
              <a:ahLst/>
              <a:cxnLst/>
              <a:rect l="l" t="t" r="r" b="b"/>
              <a:pathLst>
                <a:path w="15229" h="580" extrusionOk="0">
                  <a:moveTo>
                    <a:pt x="0" y="1"/>
                  </a:moveTo>
                  <a:lnTo>
                    <a:pt x="0" y="579"/>
                  </a:lnTo>
                  <a:lnTo>
                    <a:pt x="15229" y="579"/>
                  </a:lnTo>
                  <a:lnTo>
                    <a:pt x="15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84;p61">
              <a:extLst>
                <a:ext uri="{FF2B5EF4-FFF2-40B4-BE49-F238E27FC236}">
                  <a16:creationId xmlns:a16="http://schemas.microsoft.com/office/drawing/2014/main" id="{38D90015-06C0-20AD-CBEE-89C0AAD86679}"/>
                </a:ext>
              </a:extLst>
            </p:cNvPr>
            <p:cNvSpPr/>
            <p:nvPr/>
          </p:nvSpPr>
          <p:spPr>
            <a:xfrm>
              <a:off x="7055100" y="2382775"/>
              <a:ext cx="477375" cy="16550"/>
            </a:xfrm>
            <a:custGeom>
              <a:avLst/>
              <a:gdLst/>
              <a:ahLst/>
              <a:cxnLst/>
              <a:rect l="l" t="t" r="r" b="b"/>
              <a:pathLst>
                <a:path w="19095" h="662" extrusionOk="0">
                  <a:moveTo>
                    <a:pt x="0" y="1"/>
                  </a:moveTo>
                  <a:lnTo>
                    <a:pt x="0" y="662"/>
                  </a:lnTo>
                  <a:lnTo>
                    <a:pt x="19095" y="662"/>
                  </a:lnTo>
                  <a:lnTo>
                    <a:pt x="190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85;p61">
              <a:extLst>
                <a:ext uri="{FF2B5EF4-FFF2-40B4-BE49-F238E27FC236}">
                  <a16:creationId xmlns:a16="http://schemas.microsoft.com/office/drawing/2014/main" id="{2314138F-2650-5DC6-992C-6F61F1E1D5D0}"/>
                </a:ext>
              </a:extLst>
            </p:cNvPr>
            <p:cNvSpPr/>
            <p:nvPr/>
          </p:nvSpPr>
          <p:spPr>
            <a:xfrm>
              <a:off x="7151525" y="2383675"/>
              <a:ext cx="143075" cy="92175"/>
            </a:xfrm>
            <a:custGeom>
              <a:avLst/>
              <a:gdLst/>
              <a:ahLst/>
              <a:cxnLst/>
              <a:rect l="l" t="t" r="r" b="b"/>
              <a:pathLst>
                <a:path w="5723" h="3687" extrusionOk="0">
                  <a:moveTo>
                    <a:pt x="0" y="0"/>
                  </a:moveTo>
                  <a:lnTo>
                    <a:pt x="1624" y="3687"/>
                  </a:lnTo>
                  <a:lnTo>
                    <a:pt x="5723" y="3687"/>
                  </a:lnTo>
                  <a:lnTo>
                    <a:pt x="40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86;p61">
              <a:extLst>
                <a:ext uri="{FF2B5EF4-FFF2-40B4-BE49-F238E27FC236}">
                  <a16:creationId xmlns:a16="http://schemas.microsoft.com/office/drawing/2014/main" id="{34E86E39-47A9-CEA9-EF8C-00F0B0B5EBDE}"/>
                </a:ext>
              </a:extLst>
            </p:cNvPr>
            <p:cNvSpPr/>
            <p:nvPr/>
          </p:nvSpPr>
          <p:spPr>
            <a:xfrm>
              <a:off x="7223050" y="2261550"/>
              <a:ext cx="18225" cy="18425"/>
            </a:xfrm>
            <a:custGeom>
              <a:avLst/>
              <a:gdLst/>
              <a:ahLst/>
              <a:cxnLst/>
              <a:rect l="l" t="t" r="r" b="b"/>
              <a:pathLst>
                <a:path w="729" h="737" extrusionOk="0">
                  <a:moveTo>
                    <a:pt x="0" y="1"/>
                  </a:moveTo>
                  <a:lnTo>
                    <a:pt x="0" y="736"/>
                  </a:lnTo>
                  <a:lnTo>
                    <a:pt x="729" y="736"/>
                  </a:lnTo>
                  <a:lnTo>
                    <a:pt x="7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87;p61">
              <a:extLst>
                <a:ext uri="{FF2B5EF4-FFF2-40B4-BE49-F238E27FC236}">
                  <a16:creationId xmlns:a16="http://schemas.microsoft.com/office/drawing/2014/main" id="{4682C929-24F0-7267-A5DD-6C37D23D8907}"/>
                </a:ext>
              </a:extLst>
            </p:cNvPr>
            <p:cNvSpPr/>
            <p:nvPr/>
          </p:nvSpPr>
          <p:spPr>
            <a:xfrm>
              <a:off x="7171600" y="2261550"/>
              <a:ext cx="18225" cy="18425"/>
            </a:xfrm>
            <a:custGeom>
              <a:avLst/>
              <a:gdLst/>
              <a:ahLst/>
              <a:cxnLst/>
              <a:rect l="l" t="t" r="r" b="b"/>
              <a:pathLst>
                <a:path w="729" h="737" extrusionOk="0">
                  <a:moveTo>
                    <a:pt x="1" y="1"/>
                  </a:moveTo>
                  <a:lnTo>
                    <a:pt x="1" y="736"/>
                  </a:lnTo>
                  <a:lnTo>
                    <a:pt x="729" y="736"/>
                  </a:lnTo>
                  <a:lnTo>
                    <a:pt x="7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88;p61">
              <a:extLst>
                <a:ext uri="{FF2B5EF4-FFF2-40B4-BE49-F238E27FC236}">
                  <a16:creationId xmlns:a16="http://schemas.microsoft.com/office/drawing/2014/main" id="{ECF67EEA-E39F-4D82-5F07-1DE6075E1558}"/>
                </a:ext>
              </a:extLst>
            </p:cNvPr>
            <p:cNvSpPr/>
            <p:nvPr/>
          </p:nvSpPr>
          <p:spPr>
            <a:xfrm>
              <a:off x="7120150" y="2261550"/>
              <a:ext cx="18225" cy="18425"/>
            </a:xfrm>
            <a:custGeom>
              <a:avLst/>
              <a:gdLst/>
              <a:ahLst/>
              <a:cxnLst/>
              <a:rect l="l" t="t" r="r" b="b"/>
              <a:pathLst>
                <a:path w="729" h="737" extrusionOk="0">
                  <a:moveTo>
                    <a:pt x="1" y="1"/>
                  </a:moveTo>
                  <a:lnTo>
                    <a:pt x="1" y="736"/>
                  </a:lnTo>
                  <a:lnTo>
                    <a:pt x="729" y="736"/>
                  </a:lnTo>
                  <a:lnTo>
                    <a:pt x="7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89;p61">
              <a:extLst>
                <a:ext uri="{FF2B5EF4-FFF2-40B4-BE49-F238E27FC236}">
                  <a16:creationId xmlns:a16="http://schemas.microsoft.com/office/drawing/2014/main" id="{2C04C73D-459E-673D-386C-95E0ACEC3F40}"/>
                </a:ext>
              </a:extLst>
            </p:cNvPr>
            <p:cNvSpPr/>
            <p:nvPr/>
          </p:nvSpPr>
          <p:spPr>
            <a:xfrm>
              <a:off x="7068700" y="2261550"/>
              <a:ext cx="18250" cy="18425"/>
            </a:xfrm>
            <a:custGeom>
              <a:avLst/>
              <a:gdLst/>
              <a:ahLst/>
              <a:cxnLst/>
              <a:rect l="l" t="t" r="r" b="b"/>
              <a:pathLst>
                <a:path w="730" h="737" extrusionOk="0">
                  <a:moveTo>
                    <a:pt x="1" y="1"/>
                  </a:moveTo>
                  <a:lnTo>
                    <a:pt x="1" y="736"/>
                  </a:lnTo>
                  <a:lnTo>
                    <a:pt x="729" y="736"/>
                  </a:lnTo>
                  <a:lnTo>
                    <a:pt x="7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90;p61">
              <a:extLst>
                <a:ext uri="{FF2B5EF4-FFF2-40B4-BE49-F238E27FC236}">
                  <a16:creationId xmlns:a16="http://schemas.microsoft.com/office/drawing/2014/main" id="{831A3ACE-4988-A456-EE15-B7F8B355A223}"/>
                </a:ext>
              </a:extLst>
            </p:cNvPr>
            <p:cNvSpPr/>
            <p:nvPr/>
          </p:nvSpPr>
          <p:spPr>
            <a:xfrm>
              <a:off x="7017250" y="2261550"/>
              <a:ext cx="18250" cy="18425"/>
            </a:xfrm>
            <a:custGeom>
              <a:avLst/>
              <a:gdLst/>
              <a:ahLst/>
              <a:cxnLst/>
              <a:rect l="l" t="t" r="r" b="b"/>
              <a:pathLst>
                <a:path w="730" h="737" extrusionOk="0">
                  <a:moveTo>
                    <a:pt x="1" y="1"/>
                  </a:moveTo>
                  <a:lnTo>
                    <a:pt x="1" y="736"/>
                  </a:lnTo>
                  <a:lnTo>
                    <a:pt x="729" y="736"/>
                  </a:lnTo>
                  <a:lnTo>
                    <a:pt x="7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691;p61">
              <a:extLst>
                <a:ext uri="{FF2B5EF4-FFF2-40B4-BE49-F238E27FC236}">
                  <a16:creationId xmlns:a16="http://schemas.microsoft.com/office/drawing/2014/main" id="{42D07C62-1526-188C-FC9F-B1C1CBF85557}"/>
                </a:ext>
              </a:extLst>
            </p:cNvPr>
            <p:cNvSpPr/>
            <p:nvPr/>
          </p:nvSpPr>
          <p:spPr>
            <a:xfrm>
              <a:off x="7068700" y="2307875"/>
              <a:ext cx="18250" cy="18400"/>
            </a:xfrm>
            <a:custGeom>
              <a:avLst/>
              <a:gdLst/>
              <a:ahLst/>
              <a:cxnLst/>
              <a:rect l="l" t="t" r="r" b="b"/>
              <a:pathLst>
                <a:path w="730" h="736" extrusionOk="0">
                  <a:moveTo>
                    <a:pt x="1" y="0"/>
                  </a:moveTo>
                  <a:lnTo>
                    <a:pt x="1" y="736"/>
                  </a:lnTo>
                  <a:lnTo>
                    <a:pt x="729" y="736"/>
                  </a:lnTo>
                  <a:lnTo>
                    <a:pt x="7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692;p61">
              <a:extLst>
                <a:ext uri="{FF2B5EF4-FFF2-40B4-BE49-F238E27FC236}">
                  <a16:creationId xmlns:a16="http://schemas.microsoft.com/office/drawing/2014/main" id="{FB4D12E6-4E2A-B733-EAB7-A39CC0D4F68E}"/>
                </a:ext>
              </a:extLst>
            </p:cNvPr>
            <p:cNvSpPr/>
            <p:nvPr/>
          </p:nvSpPr>
          <p:spPr>
            <a:xfrm>
              <a:off x="7017250" y="2307875"/>
              <a:ext cx="18250" cy="18400"/>
            </a:xfrm>
            <a:custGeom>
              <a:avLst/>
              <a:gdLst/>
              <a:ahLst/>
              <a:cxnLst/>
              <a:rect l="l" t="t" r="r" b="b"/>
              <a:pathLst>
                <a:path w="730" h="736" extrusionOk="0">
                  <a:moveTo>
                    <a:pt x="1" y="0"/>
                  </a:moveTo>
                  <a:lnTo>
                    <a:pt x="1" y="736"/>
                  </a:lnTo>
                  <a:lnTo>
                    <a:pt x="729" y="736"/>
                  </a:lnTo>
                  <a:lnTo>
                    <a:pt x="7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693;p61">
              <a:extLst>
                <a:ext uri="{FF2B5EF4-FFF2-40B4-BE49-F238E27FC236}">
                  <a16:creationId xmlns:a16="http://schemas.microsoft.com/office/drawing/2014/main" id="{F19E32C6-2D71-87F4-E9B4-F5A900A29BAC}"/>
                </a:ext>
              </a:extLst>
            </p:cNvPr>
            <p:cNvSpPr/>
            <p:nvPr/>
          </p:nvSpPr>
          <p:spPr>
            <a:xfrm>
              <a:off x="7461525" y="2420550"/>
              <a:ext cx="18250" cy="18400"/>
            </a:xfrm>
            <a:custGeom>
              <a:avLst/>
              <a:gdLst/>
              <a:ahLst/>
              <a:cxnLst/>
              <a:rect l="l" t="t" r="r" b="b"/>
              <a:pathLst>
                <a:path w="730" h="736" extrusionOk="0">
                  <a:moveTo>
                    <a:pt x="1" y="0"/>
                  </a:moveTo>
                  <a:lnTo>
                    <a:pt x="1" y="736"/>
                  </a:lnTo>
                  <a:lnTo>
                    <a:pt x="729" y="736"/>
                  </a:lnTo>
                  <a:lnTo>
                    <a:pt x="7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694;p61">
              <a:extLst>
                <a:ext uri="{FF2B5EF4-FFF2-40B4-BE49-F238E27FC236}">
                  <a16:creationId xmlns:a16="http://schemas.microsoft.com/office/drawing/2014/main" id="{7132274D-A38A-27D4-BB91-57A8D4C93AE2}"/>
                </a:ext>
              </a:extLst>
            </p:cNvPr>
            <p:cNvSpPr/>
            <p:nvPr/>
          </p:nvSpPr>
          <p:spPr>
            <a:xfrm>
              <a:off x="7410075" y="2420550"/>
              <a:ext cx="18250" cy="18400"/>
            </a:xfrm>
            <a:custGeom>
              <a:avLst/>
              <a:gdLst/>
              <a:ahLst/>
              <a:cxnLst/>
              <a:rect l="l" t="t" r="r" b="b"/>
              <a:pathLst>
                <a:path w="730" h="736" extrusionOk="0">
                  <a:moveTo>
                    <a:pt x="1" y="0"/>
                  </a:moveTo>
                  <a:lnTo>
                    <a:pt x="1" y="736"/>
                  </a:lnTo>
                  <a:lnTo>
                    <a:pt x="729" y="736"/>
                  </a:lnTo>
                  <a:lnTo>
                    <a:pt x="7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695;p61">
              <a:extLst>
                <a:ext uri="{FF2B5EF4-FFF2-40B4-BE49-F238E27FC236}">
                  <a16:creationId xmlns:a16="http://schemas.microsoft.com/office/drawing/2014/main" id="{F071DEE9-438D-3A16-D519-28F4C085D8BD}"/>
                </a:ext>
              </a:extLst>
            </p:cNvPr>
            <p:cNvSpPr/>
            <p:nvPr/>
          </p:nvSpPr>
          <p:spPr>
            <a:xfrm>
              <a:off x="7359000" y="2420550"/>
              <a:ext cx="18250" cy="18400"/>
            </a:xfrm>
            <a:custGeom>
              <a:avLst/>
              <a:gdLst/>
              <a:ahLst/>
              <a:cxnLst/>
              <a:rect l="l" t="t" r="r" b="b"/>
              <a:pathLst>
                <a:path w="730" h="736" extrusionOk="0">
                  <a:moveTo>
                    <a:pt x="1" y="0"/>
                  </a:moveTo>
                  <a:lnTo>
                    <a:pt x="1" y="736"/>
                  </a:lnTo>
                  <a:lnTo>
                    <a:pt x="729" y="736"/>
                  </a:lnTo>
                  <a:lnTo>
                    <a:pt x="7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696;p61">
              <a:extLst>
                <a:ext uri="{FF2B5EF4-FFF2-40B4-BE49-F238E27FC236}">
                  <a16:creationId xmlns:a16="http://schemas.microsoft.com/office/drawing/2014/main" id="{D367712A-3785-C42E-6D7F-CC8B95FEA488}"/>
                </a:ext>
              </a:extLst>
            </p:cNvPr>
            <p:cNvSpPr/>
            <p:nvPr/>
          </p:nvSpPr>
          <p:spPr>
            <a:xfrm>
              <a:off x="7307575" y="2420550"/>
              <a:ext cx="18225" cy="18400"/>
            </a:xfrm>
            <a:custGeom>
              <a:avLst/>
              <a:gdLst/>
              <a:ahLst/>
              <a:cxnLst/>
              <a:rect l="l" t="t" r="r" b="b"/>
              <a:pathLst>
                <a:path w="729" h="736" extrusionOk="0">
                  <a:moveTo>
                    <a:pt x="0" y="0"/>
                  </a:moveTo>
                  <a:lnTo>
                    <a:pt x="0" y="736"/>
                  </a:lnTo>
                  <a:lnTo>
                    <a:pt x="728" y="736"/>
                  </a:lnTo>
                  <a:lnTo>
                    <a:pt x="7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697;p61">
              <a:extLst>
                <a:ext uri="{FF2B5EF4-FFF2-40B4-BE49-F238E27FC236}">
                  <a16:creationId xmlns:a16="http://schemas.microsoft.com/office/drawing/2014/main" id="{50CA1A4C-BFB1-FB14-DD11-ABCCFAD54FD8}"/>
                </a:ext>
              </a:extLst>
            </p:cNvPr>
            <p:cNvSpPr/>
            <p:nvPr/>
          </p:nvSpPr>
          <p:spPr>
            <a:xfrm>
              <a:off x="7097400" y="2286525"/>
              <a:ext cx="437800" cy="79975"/>
            </a:xfrm>
            <a:custGeom>
              <a:avLst/>
              <a:gdLst/>
              <a:ahLst/>
              <a:cxnLst/>
              <a:rect l="l" t="t" r="r" b="b"/>
              <a:pathLst>
                <a:path w="17512" h="3199" extrusionOk="0">
                  <a:moveTo>
                    <a:pt x="6677" y="0"/>
                  </a:moveTo>
                  <a:cubicBezTo>
                    <a:pt x="6671" y="0"/>
                    <a:pt x="6665" y="3"/>
                    <a:pt x="6660" y="4"/>
                  </a:cubicBezTo>
                  <a:cubicBezTo>
                    <a:pt x="6654" y="5"/>
                    <a:pt x="6648" y="5"/>
                    <a:pt x="6642" y="6"/>
                  </a:cubicBezTo>
                  <a:lnTo>
                    <a:pt x="76" y="2462"/>
                  </a:lnTo>
                  <a:cubicBezTo>
                    <a:pt x="25" y="2481"/>
                    <a:pt x="0" y="2537"/>
                    <a:pt x="19" y="2588"/>
                  </a:cubicBezTo>
                  <a:cubicBezTo>
                    <a:pt x="34" y="2627"/>
                    <a:pt x="70" y="2651"/>
                    <a:pt x="110" y="2651"/>
                  </a:cubicBezTo>
                  <a:cubicBezTo>
                    <a:pt x="121" y="2651"/>
                    <a:pt x="133" y="2650"/>
                    <a:pt x="144" y="2646"/>
                  </a:cubicBezTo>
                  <a:lnTo>
                    <a:pt x="518" y="2506"/>
                  </a:lnTo>
                  <a:lnTo>
                    <a:pt x="518" y="3198"/>
                  </a:lnTo>
                  <a:lnTo>
                    <a:pt x="714" y="3198"/>
                  </a:lnTo>
                  <a:lnTo>
                    <a:pt x="714" y="2432"/>
                  </a:lnTo>
                  <a:lnTo>
                    <a:pt x="2228" y="1867"/>
                  </a:lnTo>
                  <a:lnTo>
                    <a:pt x="2228" y="2554"/>
                  </a:lnTo>
                  <a:lnTo>
                    <a:pt x="2423" y="2554"/>
                  </a:lnTo>
                  <a:lnTo>
                    <a:pt x="2423" y="1794"/>
                  </a:lnTo>
                  <a:lnTo>
                    <a:pt x="3936" y="1227"/>
                  </a:lnTo>
                  <a:lnTo>
                    <a:pt x="3936" y="1909"/>
                  </a:lnTo>
                  <a:lnTo>
                    <a:pt x="4132" y="1909"/>
                  </a:lnTo>
                  <a:lnTo>
                    <a:pt x="4132" y="1154"/>
                  </a:lnTo>
                  <a:lnTo>
                    <a:pt x="5645" y="589"/>
                  </a:lnTo>
                  <a:lnTo>
                    <a:pt x="5645" y="1264"/>
                  </a:lnTo>
                  <a:lnTo>
                    <a:pt x="5841" y="1264"/>
                  </a:lnTo>
                  <a:lnTo>
                    <a:pt x="5841" y="515"/>
                  </a:lnTo>
                  <a:lnTo>
                    <a:pt x="6694" y="196"/>
                  </a:lnTo>
                  <a:lnTo>
                    <a:pt x="7896" y="196"/>
                  </a:lnTo>
                  <a:lnTo>
                    <a:pt x="7896" y="912"/>
                  </a:lnTo>
                  <a:lnTo>
                    <a:pt x="8092" y="912"/>
                  </a:lnTo>
                  <a:lnTo>
                    <a:pt x="8092" y="196"/>
                  </a:lnTo>
                  <a:lnTo>
                    <a:pt x="10167" y="196"/>
                  </a:lnTo>
                  <a:lnTo>
                    <a:pt x="10167" y="912"/>
                  </a:lnTo>
                  <a:lnTo>
                    <a:pt x="10363" y="912"/>
                  </a:lnTo>
                  <a:lnTo>
                    <a:pt x="10363" y="196"/>
                  </a:lnTo>
                  <a:lnTo>
                    <a:pt x="12440" y="196"/>
                  </a:lnTo>
                  <a:lnTo>
                    <a:pt x="12440" y="912"/>
                  </a:lnTo>
                  <a:lnTo>
                    <a:pt x="12635" y="912"/>
                  </a:lnTo>
                  <a:lnTo>
                    <a:pt x="12635" y="196"/>
                  </a:lnTo>
                  <a:lnTo>
                    <a:pt x="14711" y="196"/>
                  </a:lnTo>
                  <a:lnTo>
                    <a:pt x="14711" y="912"/>
                  </a:lnTo>
                  <a:lnTo>
                    <a:pt x="14906" y="912"/>
                  </a:lnTo>
                  <a:lnTo>
                    <a:pt x="14906" y="196"/>
                  </a:lnTo>
                  <a:lnTo>
                    <a:pt x="16983" y="196"/>
                  </a:lnTo>
                  <a:lnTo>
                    <a:pt x="16983" y="912"/>
                  </a:lnTo>
                  <a:lnTo>
                    <a:pt x="17179" y="912"/>
                  </a:lnTo>
                  <a:lnTo>
                    <a:pt x="17179" y="196"/>
                  </a:lnTo>
                  <a:lnTo>
                    <a:pt x="17413" y="196"/>
                  </a:lnTo>
                  <a:cubicBezTo>
                    <a:pt x="17467" y="196"/>
                    <a:pt x="17511" y="153"/>
                    <a:pt x="17511" y="98"/>
                  </a:cubicBezTo>
                  <a:cubicBezTo>
                    <a:pt x="17511" y="44"/>
                    <a:pt x="17467" y="0"/>
                    <a:pt x="17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698;p61">
              <a:extLst>
                <a:ext uri="{FF2B5EF4-FFF2-40B4-BE49-F238E27FC236}">
                  <a16:creationId xmlns:a16="http://schemas.microsoft.com/office/drawing/2014/main" id="{BD39C7CA-3C2E-2500-BCCC-F4C4CE21E291}"/>
                </a:ext>
              </a:extLst>
            </p:cNvPr>
            <p:cNvSpPr/>
            <p:nvPr/>
          </p:nvSpPr>
          <p:spPr>
            <a:xfrm>
              <a:off x="7090350" y="2137675"/>
              <a:ext cx="61200" cy="22050"/>
            </a:xfrm>
            <a:custGeom>
              <a:avLst/>
              <a:gdLst/>
              <a:ahLst/>
              <a:cxnLst/>
              <a:rect l="l" t="t" r="r" b="b"/>
              <a:pathLst>
                <a:path w="2448" h="882" extrusionOk="0">
                  <a:moveTo>
                    <a:pt x="0" y="1"/>
                  </a:moveTo>
                  <a:lnTo>
                    <a:pt x="0" y="882"/>
                  </a:lnTo>
                  <a:lnTo>
                    <a:pt x="2447" y="882"/>
                  </a:lnTo>
                  <a:lnTo>
                    <a:pt x="24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699;p61">
              <a:extLst>
                <a:ext uri="{FF2B5EF4-FFF2-40B4-BE49-F238E27FC236}">
                  <a16:creationId xmlns:a16="http://schemas.microsoft.com/office/drawing/2014/main" id="{CF108B5D-C042-D1A7-69C1-8D938253E1C7}"/>
                </a:ext>
              </a:extLst>
            </p:cNvPr>
            <p:cNvSpPr/>
            <p:nvPr/>
          </p:nvSpPr>
          <p:spPr>
            <a:xfrm>
              <a:off x="6998425" y="2137675"/>
              <a:ext cx="61150" cy="22050"/>
            </a:xfrm>
            <a:custGeom>
              <a:avLst/>
              <a:gdLst/>
              <a:ahLst/>
              <a:cxnLst/>
              <a:rect l="l" t="t" r="r" b="b"/>
              <a:pathLst>
                <a:path w="2446" h="882" extrusionOk="0">
                  <a:moveTo>
                    <a:pt x="0" y="1"/>
                  </a:moveTo>
                  <a:lnTo>
                    <a:pt x="0" y="882"/>
                  </a:lnTo>
                  <a:lnTo>
                    <a:pt x="2446" y="882"/>
                  </a:lnTo>
                  <a:lnTo>
                    <a:pt x="24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700;p61">
              <a:extLst>
                <a:ext uri="{FF2B5EF4-FFF2-40B4-BE49-F238E27FC236}">
                  <a16:creationId xmlns:a16="http://schemas.microsoft.com/office/drawing/2014/main" id="{2D5A1FD1-607B-F4E4-F5B4-6C1737F87B12}"/>
                </a:ext>
              </a:extLst>
            </p:cNvPr>
            <p:cNvSpPr/>
            <p:nvPr/>
          </p:nvSpPr>
          <p:spPr>
            <a:xfrm>
              <a:off x="6901925" y="2137675"/>
              <a:ext cx="65725" cy="22050"/>
            </a:xfrm>
            <a:custGeom>
              <a:avLst/>
              <a:gdLst/>
              <a:ahLst/>
              <a:cxnLst/>
              <a:rect l="l" t="t" r="r" b="b"/>
              <a:pathLst>
                <a:path w="2629" h="882" extrusionOk="0">
                  <a:moveTo>
                    <a:pt x="1" y="1"/>
                  </a:moveTo>
                  <a:lnTo>
                    <a:pt x="183" y="882"/>
                  </a:lnTo>
                  <a:lnTo>
                    <a:pt x="2629" y="882"/>
                  </a:lnTo>
                  <a:lnTo>
                    <a:pt x="26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701;p61">
              <a:extLst>
                <a:ext uri="{FF2B5EF4-FFF2-40B4-BE49-F238E27FC236}">
                  <a16:creationId xmlns:a16="http://schemas.microsoft.com/office/drawing/2014/main" id="{29DB460D-8F77-1B8F-A15A-52112E77DFE8}"/>
                </a:ext>
              </a:extLst>
            </p:cNvPr>
            <p:cNvSpPr/>
            <p:nvPr/>
          </p:nvSpPr>
          <p:spPr>
            <a:xfrm>
              <a:off x="7444900" y="2317050"/>
              <a:ext cx="39050" cy="66650"/>
            </a:xfrm>
            <a:custGeom>
              <a:avLst/>
              <a:gdLst/>
              <a:ahLst/>
              <a:cxnLst/>
              <a:rect l="l" t="t" r="r" b="b"/>
              <a:pathLst>
                <a:path w="1562" h="2666" extrusionOk="0">
                  <a:moveTo>
                    <a:pt x="1" y="0"/>
                  </a:moveTo>
                  <a:lnTo>
                    <a:pt x="1" y="2665"/>
                  </a:lnTo>
                  <a:lnTo>
                    <a:pt x="1561" y="2665"/>
                  </a:lnTo>
                  <a:lnTo>
                    <a:pt x="1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702;p61">
              <a:extLst>
                <a:ext uri="{FF2B5EF4-FFF2-40B4-BE49-F238E27FC236}">
                  <a16:creationId xmlns:a16="http://schemas.microsoft.com/office/drawing/2014/main" id="{0962E1EB-B916-8F78-7741-145BC0474EAF}"/>
                </a:ext>
              </a:extLst>
            </p:cNvPr>
            <p:cNvSpPr/>
            <p:nvPr/>
          </p:nvSpPr>
          <p:spPr>
            <a:xfrm>
              <a:off x="7264300" y="2308800"/>
              <a:ext cx="268175" cy="16550"/>
            </a:xfrm>
            <a:custGeom>
              <a:avLst/>
              <a:gdLst/>
              <a:ahLst/>
              <a:cxnLst/>
              <a:rect l="l" t="t" r="r" b="b"/>
              <a:pathLst>
                <a:path w="10727" h="662" extrusionOk="0">
                  <a:moveTo>
                    <a:pt x="1" y="0"/>
                  </a:moveTo>
                  <a:lnTo>
                    <a:pt x="1" y="662"/>
                  </a:lnTo>
                  <a:lnTo>
                    <a:pt x="10727" y="662"/>
                  </a:lnTo>
                  <a:lnTo>
                    <a:pt x="10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703;p61">
              <a:extLst>
                <a:ext uri="{FF2B5EF4-FFF2-40B4-BE49-F238E27FC236}">
                  <a16:creationId xmlns:a16="http://schemas.microsoft.com/office/drawing/2014/main" id="{CA9014B8-2CA3-0079-2BDB-190D5E3E99B2}"/>
                </a:ext>
              </a:extLst>
            </p:cNvPr>
            <p:cNvSpPr/>
            <p:nvPr/>
          </p:nvSpPr>
          <p:spPr>
            <a:xfrm>
              <a:off x="7103075" y="2308800"/>
              <a:ext cx="161250" cy="74700"/>
            </a:xfrm>
            <a:custGeom>
              <a:avLst/>
              <a:gdLst/>
              <a:ahLst/>
              <a:cxnLst/>
              <a:rect l="l" t="t" r="r" b="b"/>
              <a:pathLst>
                <a:path w="6450" h="2988" extrusionOk="0">
                  <a:moveTo>
                    <a:pt x="6450" y="0"/>
                  </a:moveTo>
                  <a:lnTo>
                    <a:pt x="0" y="2327"/>
                  </a:lnTo>
                  <a:lnTo>
                    <a:pt x="0" y="2987"/>
                  </a:lnTo>
                  <a:lnTo>
                    <a:pt x="6450" y="662"/>
                  </a:lnTo>
                  <a:lnTo>
                    <a:pt x="6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704;p61">
              <a:extLst>
                <a:ext uri="{FF2B5EF4-FFF2-40B4-BE49-F238E27FC236}">
                  <a16:creationId xmlns:a16="http://schemas.microsoft.com/office/drawing/2014/main" id="{5DA09F09-3807-5FC7-553E-3670E0E614F5}"/>
                </a:ext>
              </a:extLst>
            </p:cNvPr>
            <p:cNvSpPr/>
            <p:nvPr/>
          </p:nvSpPr>
          <p:spPr>
            <a:xfrm>
              <a:off x="7052900" y="2361800"/>
              <a:ext cx="482300" cy="21000"/>
            </a:xfrm>
            <a:custGeom>
              <a:avLst/>
              <a:gdLst/>
              <a:ahLst/>
              <a:cxnLst/>
              <a:rect l="l" t="t" r="r" b="b"/>
              <a:pathLst>
                <a:path w="19292" h="840" extrusionOk="0">
                  <a:moveTo>
                    <a:pt x="98" y="0"/>
                  </a:moveTo>
                  <a:cubicBezTo>
                    <a:pt x="44" y="0"/>
                    <a:pt x="0" y="44"/>
                    <a:pt x="0" y="99"/>
                  </a:cubicBezTo>
                  <a:cubicBezTo>
                    <a:pt x="0" y="153"/>
                    <a:pt x="44" y="197"/>
                    <a:pt x="98" y="197"/>
                  </a:cubicBezTo>
                  <a:lnTo>
                    <a:pt x="590" y="197"/>
                  </a:lnTo>
                  <a:lnTo>
                    <a:pt x="590" y="840"/>
                  </a:lnTo>
                  <a:lnTo>
                    <a:pt x="785" y="840"/>
                  </a:lnTo>
                  <a:lnTo>
                    <a:pt x="785" y="197"/>
                  </a:lnTo>
                  <a:lnTo>
                    <a:pt x="2862" y="197"/>
                  </a:lnTo>
                  <a:lnTo>
                    <a:pt x="2862" y="840"/>
                  </a:lnTo>
                  <a:lnTo>
                    <a:pt x="3057" y="840"/>
                  </a:lnTo>
                  <a:lnTo>
                    <a:pt x="3057" y="197"/>
                  </a:lnTo>
                  <a:lnTo>
                    <a:pt x="5133" y="197"/>
                  </a:lnTo>
                  <a:lnTo>
                    <a:pt x="5133" y="840"/>
                  </a:lnTo>
                  <a:lnTo>
                    <a:pt x="5328" y="840"/>
                  </a:lnTo>
                  <a:lnTo>
                    <a:pt x="5328" y="197"/>
                  </a:lnTo>
                  <a:lnTo>
                    <a:pt x="7404" y="197"/>
                  </a:lnTo>
                  <a:lnTo>
                    <a:pt x="7404" y="840"/>
                  </a:lnTo>
                  <a:lnTo>
                    <a:pt x="7601" y="840"/>
                  </a:lnTo>
                  <a:lnTo>
                    <a:pt x="7601" y="197"/>
                  </a:lnTo>
                  <a:lnTo>
                    <a:pt x="9676" y="197"/>
                  </a:lnTo>
                  <a:lnTo>
                    <a:pt x="9676" y="840"/>
                  </a:lnTo>
                  <a:lnTo>
                    <a:pt x="9872" y="840"/>
                  </a:lnTo>
                  <a:lnTo>
                    <a:pt x="9872" y="197"/>
                  </a:lnTo>
                  <a:lnTo>
                    <a:pt x="11948" y="197"/>
                  </a:lnTo>
                  <a:lnTo>
                    <a:pt x="11948" y="840"/>
                  </a:lnTo>
                  <a:lnTo>
                    <a:pt x="12143" y="840"/>
                  </a:lnTo>
                  <a:lnTo>
                    <a:pt x="12143" y="197"/>
                  </a:lnTo>
                  <a:lnTo>
                    <a:pt x="14220" y="197"/>
                  </a:lnTo>
                  <a:lnTo>
                    <a:pt x="14220" y="840"/>
                  </a:lnTo>
                  <a:lnTo>
                    <a:pt x="14415" y="840"/>
                  </a:lnTo>
                  <a:lnTo>
                    <a:pt x="14415" y="197"/>
                  </a:lnTo>
                  <a:lnTo>
                    <a:pt x="16491" y="197"/>
                  </a:lnTo>
                  <a:lnTo>
                    <a:pt x="16491" y="840"/>
                  </a:lnTo>
                  <a:lnTo>
                    <a:pt x="16687" y="840"/>
                  </a:lnTo>
                  <a:lnTo>
                    <a:pt x="16687" y="197"/>
                  </a:lnTo>
                  <a:lnTo>
                    <a:pt x="18763" y="197"/>
                  </a:lnTo>
                  <a:lnTo>
                    <a:pt x="18763" y="840"/>
                  </a:lnTo>
                  <a:lnTo>
                    <a:pt x="18959" y="840"/>
                  </a:lnTo>
                  <a:lnTo>
                    <a:pt x="18959" y="197"/>
                  </a:lnTo>
                  <a:lnTo>
                    <a:pt x="19193" y="197"/>
                  </a:lnTo>
                  <a:cubicBezTo>
                    <a:pt x="19247" y="197"/>
                    <a:pt x="19291" y="153"/>
                    <a:pt x="19291" y="99"/>
                  </a:cubicBezTo>
                  <a:cubicBezTo>
                    <a:pt x="19291" y="44"/>
                    <a:pt x="19247" y="0"/>
                    <a:pt x="19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705;p61">
              <a:extLst>
                <a:ext uri="{FF2B5EF4-FFF2-40B4-BE49-F238E27FC236}">
                  <a16:creationId xmlns:a16="http://schemas.microsoft.com/office/drawing/2014/main" id="{3B9F5B5A-F6E4-57AC-A0BF-CEB908B1F6DF}"/>
                </a:ext>
              </a:extLst>
            </p:cNvPr>
            <p:cNvSpPr/>
            <p:nvPr/>
          </p:nvSpPr>
          <p:spPr>
            <a:xfrm>
              <a:off x="6893975" y="2084350"/>
              <a:ext cx="375950" cy="22825"/>
            </a:xfrm>
            <a:custGeom>
              <a:avLst/>
              <a:gdLst/>
              <a:ahLst/>
              <a:cxnLst/>
              <a:rect l="l" t="t" r="r" b="b"/>
              <a:pathLst>
                <a:path w="15038" h="913" extrusionOk="0">
                  <a:moveTo>
                    <a:pt x="97" y="1"/>
                  </a:moveTo>
                  <a:cubicBezTo>
                    <a:pt x="44" y="1"/>
                    <a:pt x="0" y="45"/>
                    <a:pt x="0" y="99"/>
                  </a:cubicBezTo>
                  <a:cubicBezTo>
                    <a:pt x="0" y="153"/>
                    <a:pt x="44" y="196"/>
                    <a:pt x="97" y="196"/>
                  </a:cubicBezTo>
                  <a:lnTo>
                    <a:pt x="641" y="196"/>
                  </a:lnTo>
                  <a:lnTo>
                    <a:pt x="641" y="913"/>
                  </a:lnTo>
                  <a:lnTo>
                    <a:pt x="837" y="913"/>
                  </a:lnTo>
                  <a:lnTo>
                    <a:pt x="837" y="196"/>
                  </a:lnTo>
                  <a:lnTo>
                    <a:pt x="2864" y="196"/>
                  </a:lnTo>
                  <a:lnTo>
                    <a:pt x="2864" y="913"/>
                  </a:lnTo>
                  <a:lnTo>
                    <a:pt x="3060" y="913"/>
                  </a:lnTo>
                  <a:lnTo>
                    <a:pt x="3060" y="196"/>
                  </a:lnTo>
                  <a:lnTo>
                    <a:pt x="5087" y="196"/>
                  </a:lnTo>
                  <a:lnTo>
                    <a:pt x="5087" y="913"/>
                  </a:lnTo>
                  <a:lnTo>
                    <a:pt x="5283" y="913"/>
                  </a:lnTo>
                  <a:lnTo>
                    <a:pt x="5283" y="196"/>
                  </a:lnTo>
                  <a:lnTo>
                    <a:pt x="7359" y="196"/>
                  </a:lnTo>
                  <a:lnTo>
                    <a:pt x="7359" y="913"/>
                  </a:lnTo>
                  <a:lnTo>
                    <a:pt x="7554" y="913"/>
                  </a:lnTo>
                  <a:lnTo>
                    <a:pt x="7554" y="196"/>
                  </a:lnTo>
                  <a:lnTo>
                    <a:pt x="9631" y="196"/>
                  </a:lnTo>
                  <a:lnTo>
                    <a:pt x="9631" y="913"/>
                  </a:lnTo>
                  <a:lnTo>
                    <a:pt x="9826" y="913"/>
                  </a:lnTo>
                  <a:lnTo>
                    <a:pt x="9826" y="196"/>
                  </a:lnTo>
                  <a:lnTo>
                    <a:pt x="11902" y="196"/>
                  </a:lnTo>
                  <a:lnTo>
                    <a:pt x="11902" y="913"/>
                  </a:lnTo>
                  <a:lnTo>
                    <a:pt x="12098" y="913"/>
                  </a:lnTo>
                  <a:lnTo>
                    <a:pt x="12098" y="196"/>
                  </a:lnTo>
                  <a:lnTo>
                    <a:pt x="14173" y="196"/>
                  </a:lnTo>
                  <a:lnTo>
                    <a:pt x="14173" y="913"/>
                  </a:lnTo>
                  <a:lnTo>
                    <a:pt x="14370" y="913"/>
                  </a:lnTo>
                  <a:lnTo>
                    <a:pt x="14370" y="196"/>
                  </a:lnTo>
                  <a:lnTo>
                    <a:pt x="14941" y="196"/>
                  </a:lnTo>
                  <a:cubicBezTo>
                    <a:pt x="14995" y="196"/>
                    <a:pt x="15038" y="153"/>
                    <a:pt x="15038" y="99"/>
                  </a:cubicBezTo>
                  <a:cubicBezTo>
                    <a:pt x="15038" y="45"/>
                    <a:pt x="14994" y="1"/>
                    <a:pt x="14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706;p61">
              <a:extLst>
                <a:ext uri="{FF2B5EF4-FFF2-40B4-BE49-F238E27FC236}">
                  <a16:creationId xmlns:a16="http://schemas.microsoft.com/office/drawing/2014/main" id="{CE1C749A-90B9-E7A5-F9F9-C13F11B4D32F}"/>
                </a:ext>
              </a:extLst>
            </p:cNvPr>
            <p:cNvSpPr/>
            <p:nvPr/>
          </p:nvSpPr>
          <p:spPr>
            <a:xfrm>
              <a:off x="7170150" y="1965075"/>
              <a:ext cx="46550" cy="6625"/>
            </a:xfrm>
            <a:custGeom>
              <a:avLst/>
              <a:gdLst/>
              <a:ahLst/>
              <a:cxnLst/>
              <a:rect l="l" t="t" r="r" b="b"/>
              <a:pathLst>
                <a:path w="1862" h="265" extrusionOk="0">
                  <a:moveTo>
                    <a:pt x="1" y="1"/>
                  </a:moveTo>
                  <a:lnTo>
                    <a:pt x="1" y="265"/>
                  </a:lnTo>
                  <a:lnTo>
                    <a:pt x="1861" y="265"/>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707;p61">
              <a:extLst>
                <a:ext uri="{FF2B5EF4-FFF2-40B4-BE49-F238E27FC236}">
                  <a16:creationId xmlns:a16="http://schemas.microsoft.com/office/drawing/2014/main" id="{A2E058FD-5DCE-991B-1C4F-CCA2192A8A4F}"/>
                </a:ext>
              </a:extLst>
            </p:cNvPr>
            <p:cNvSpPr/>
            <p:nvPr/>
          </p:nvSpPr>
          <p:spPr>
            <a:xfrm>
              <a:off x="7187625" y="1940800"/>
              <a:ext cx="11325" cy="24300"/>
            </a:xfrm>
            <a:custGeom>
              <a:avLst/>
              <a:gdLst/>
              <a:ahLst/>
              <a:cxnLst/>
              <a:rect l="l" t="t" r="r" b="b"/>
              <a:pathLst>
                <a:path w="453" h="972" extrusionOk="0">
                  <a:moveTo>
                    <a:pt x="135" y="1"/>
                  </a:moveTo>
                  <a:cubicBezTo>
                    <a:pt x="60" y="1"/>
                    <a:pt x="0" y="62"/>
                    <a:pt x="0" y="137"/>
                  </a:cubicBezTo>
                  <a:lnTo>
                    <a:pt x="0" y="972"/>
                  </a:lnTo>
                  <a:lnTo>
                    <a:pt x="453" y="972"/>
                  </a:lnTo>
                  <a:lnTo>
                    <a:pt x="453" y="137"/>
                  </a:lnTo>
                  <a:cubicBezTo>
                    <a:pt x="453" y="62"/>
                    <a:pt x="3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708;p61">
              <a:extLst>
                <a:ext uri="{FF2B5EF4-FFF2-40B4-BE49-F238E27FC236}">
                  <a16:creationId xmlns:a16="http://schemas.microsoft.com/office/drawing/2014/main" id="{BC1C79CB-D7FC-6AF9-5B59-4708141AD94C}"/>
                </a:ext>
              </a:extLst>
            </p:cNvPr>
            <p:cNvSpPr/>
            <p:nvPr/>
          </p:nvSpPr>
          <p:spPr>
            <a:xfrm>
              <a:off x="7191025" y="1864525"/>
              <a:ext cx="4500" cy="76300"/>
            </a:xfrm>
            <a:custGeom>
              <a:avLst/>
              <a:gdLst/>
              <a:ahLst/>
              <a:cxnLst/>
              <a:rect l="l" t="t" r="r" b="b"/>
              <a:pathLst>
                <a:path w="180" h="3052" extrusionOk="0">
                  <a:moveTo>
                    <a:pt x="55" y="0"/>
                  </a:moveTo>
                  <a:cubicBezTo>
                    <a:pt x="25" y="0"/>
                    <a:pt x="0" y="25"/>
                    <a:pt x="0" y="55"/>
                  </a:cubicBezTo>
                  <a:lnTo>
                    <a:pt x="0" y="3052"/>
                  </a:lnTo>
                  <a:lnTo>
                    <a:pt x="179" y="3052"/>
                  </a:lnTo>
                  <a:lnTo>
                    <a:pt x="179" y="55"/>
                  </a:lnTo>
                  <a:cubicBezTo>
                    <a:pt x="179" y="25"/>
                    <a:pt x="156"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709;p61">
              <a:extLst>
                <a:ext uri="{FF2B5EF4-FFF2-40B4-BE49-F238E27FC236}">
                  <a16:creationId xmlns:a16="http://schemas.microsoft.com/office/drawing/2014/main" id="{0BC8B5C4-73B6-EF2F-869C-14B1D9F96EBB}"/>
                </a:ext>
              </a:extLst>
            </p:cNvPr>
            <p:cNvSpPr/>
            <p:nvPr/>
          </p:nvSpPr>
          <p:spPr>
            <a:xfrm>
              <a:off x="6910550" y="2054400"/>
              <a:ext cx="39900" cy="6875"/>
            </a:xfrm>
            <a:custGeom>
              <a:avLst/>
              <a:gdLst/>
              <a:ahLst/>
              <a:cxnLst/>
              <a:rect l="l" t="t" r="r" b="b"/>
              <a:pathLst>
                <a:path w="1596" h="275" extrusionOk="0">
                  <a:moveTo>
                    <a:pt x="1" y="1"/>
                  </a:moveTo>
                  <a:lnTo>
                    <a:pt x="1" y="274"/>
                  </a:lnTo>
                  <a:lnTo>
                    <a:pt x="1596" y="274"/>
                  </a:lnTo>
                  <a:lnTo>
                    <a:pt x="1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710;p61">
              <a:extLst>
                <a:ext uri="{FF2B5EF4-FFF2-40B4-BE49-F238E27FC236}">
                  <a16:creationId xmlns:a16="http://schemas.microsoft.com/office/drawing/2014/main" id="{7DFB49EE-876E-A3CB-1763-4034F1E7D65E}"/>
                </a:ext>
              </a:extLst>
            </p:cNvPr>
            <p:cNvSpPr/>
            <p:nvPr/>
          </p:nvSpPr>
          <p:spPr>
            <a:xfrm>
              <a:off x="7108150" y="2431375"/>
              <a:ext cx="4675" cy="44475"/>
            </a:xfrm>
            <a:custGeom>
              <a:avLst/>
              <a:gdLst/>
              <a:ahLst/>
              <a:cxnLst/>
              <a:rect l="l" t="t" r="r" b="b"/>
              <a:pathLst>
                <a:path w="187" h="1779" extrusionOk="0">
                  <a:moveTo>
                    <a:pt x="1" y="0"/>
                  </a:moveTo>
                  <a:lnTo>
                    <a:pt x="1" y="1779"/>
                  </a:lnTo>
                  <a:lnTo>
                    <a:pt x="186" y="1779"/>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711;p61">
              <a:extLst>
                <a:ext uri="{FF2B5EF4-FFF2-40B4-BE49-F238E27FC236}">
                  <a16:creationId xmlns:a16="http://schemas.microsoft.com/office/drawing/2014/main" id="{AEC64E6B-2F4C-653F-9A84-CA2B4E8BC327}"/>
                </a:ext>
              </a:extLst>
            </p:cNvPr>
            <p:cNvSpPr/>
            <p:nvPr/>
          </p:nvSpPr>
          <p:spPr>
            <a:xfrm>
              <a:off x="6984975" y="2431375"/>
              <a:ext cx="4700" cy="44475"/>
            </a:xfrm>
            <a:custGeom>
              <a:avLst/>
              <a:gdLst/>
              <a:ahLst/>
              <a:cxnLst/>
              <a:rect l="l" t="t" r="r" b="b"/>
              <a:pathLst>
                <a:path w="188" h="1779" extrusionOk="0">
                  <a:moveTo>
                    <a:pt x="0" y="0"/>
                  </a:moveTo>
                  <a:lnTo>
                    <a:pt x="0" y="1779"/>
                  </a:lnTo>
                  <a:lnTo>
                    <a:pt x="187" y="1779"/>
                  </a:ln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712;p61">
              <a:extLst>
                <a:ext uri="{FF2B5EF4-FFF2-40B4-BE49-F238E27FC236}">
                  <a16:creationId xmlns:a16="http://schemas.microsoft.com/office/drawing/2014/main" id="{7CC551FC-3B83-4463-4E67-97E82E1F795F}"/>
                </a:ext>
              </a:extLst>
            </p:cNvPr>
            <p:cNvSpPr/>
            <p:nvPr/>
          </p:nvSpPr>
          <p:spPr>
            <a:xfrm>
              <a:off x="6941875" y="2455125"/>
              <a:ext cx="202100" cy="34700"/>
            </a:xfrm>
            <a:custGeom>
              <a:avLst/>
              <a:gdLst/>
              <a:ahLst/>
              <a:cxnLst/>
              <a:rect l="l" t="t" r="r" b="b"/>
              <a:pathLst>
                <a:path w="8084" h="1388" extrusionOk="0">
                  <a:moveTo>
                    <a:pt x="129" y="0"/>
                  </a:moveTo>
                  <a:cubicBezTo>
                    <a:pt x="40" y="0"/>
                    <a:pt x="0" y="109"/>
                    <a:pt x="66" y="167"/>
                  </a:cubicBezTo>
                  <a:lnTo>
                    <a:pt x="1030" y="1022"/>
                  </a:lnTo>
                  <a:cubicBezTo>
                    <a:pt x="1295" y="1257"/>
                    <a:pt x="1638" y="1387"/>
                    <a:pt x="1992" y="1387"/>
                  </a:cubicBezTo>
                  <a:lnTo>
                    <a:pt x="6790" y="1387"/>
                  </a:lnTo>
                  <a:cubicBezTo>
                    <a:pt x="7329" y="1387"/>
                    <a:pt x="7802" y="1028"/>
                    <a:pt x="7949" y="509"/>
                  </a:cubicBezTo>
                  <a:lnTo>
                    <a:pt x="8075" y="66"/>
                  </a:lnTo>
                  <a:cubicBezTo>
                    <a:pt x="8084" y="34"/>
                    <a:pt x="8058" y="0"/>
                    <a:pt x="8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713;p61">
              <a:extLst>
                <a:ext uri="{FF2B5EF4-FFF2-40B4-BE49-F238E27FC236}">
                  <a16:creationId xmlns:a16="http://schemas.microsoft.com/office/drawing/2014/main" id="{08BBED14-2688-D8EC-9F33-1C3471738B28}"/>
                </a:ext>
              </a:extLst>
            </p:cNvPr>
            <p:cNvSpPr/>
            <p:nvPr/>
          </p:nvSpPr>
          <p:spPr>
            <a:xfrm>
              <a:off x="6946450" y="2461925"/>
              <a:ext cx="195825" cy="6825"/>
            </a:xfrm>
            <a:custGeom>
              <a:avLst/>
              <a:gdLst/>
              <a:ahLst/>
              <a:cxnLst/>
              <a:rect l="l" t="t" r="r" b="b"/>
              <a:pathLst>
                <a:path w="7833" h="273" extrusionOk="0">
                  <a:moveTo>
                    <a:pt x="1" y="0"/>
                  </a:moveTo>
                  <a:lnTo>
                    <a:pt x="309" y="273"/>
                  </a:lnTo>
                  <a:lnTo>
                    <a:pt x="7753" y="273"/>
                  </a:lnTo>
                  <a:cubicBezTo>
                    <a:pt x="7757" y="260"/>
                    <a:pt x="7762" y="250"/>
                    <a:pt x="7766" y="237"/>
                  </a:cubicBezTo>
                  <a:lnTo>
                    <a:pt x="7833" y="0"/>
                  </a:lnTo>
                  <a:close/>
                </a:path>
              </a:pathLst>
            </a:custGeom>
            <a:solidFill>
              <a:srgbClr val="3E4754">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714;p61">
              <a:extLst>
                <a:ext uri="{FF2B5EF4-FFF2-40B4-BE49-F238E27FC236}">
                  <a16:creationId xmlns:a16="http://schemas.microsoft.com/office/drawing/2014/main" id="{88B47B36-5378-C13A-DAB9-778CB73983A9}"/>
                </a:ext>
              </a:extLst>
            </p:cNvPr>
            <p:cNvSpPr/>
            <p:nvPr/>
          </p:nvSpPr>
          <p:spPr>
            <a:xfrm>
              <a:off x="6896400" y="2187400"/>
              <a:ext cx="81525" cy="91300"/>
            </a:xfrm>
            <a:custGeom>
              <a:avLst/>
              <a:gdLst/>
              <a:ahLst/>
              <a:cxnLst/>
              <a:rect l="l" t="t" r="r" b="b"/>
              <a:pathLst>
                <a:path w="3261" h="3652" extrusionOk="0">
                  <a:moveTo>
                    <a:pt x="0" y="1"/>
                  </a:moveTo>
                  <a:lnTo>
                    <a:pt x="0" y="3651"/>
                  </a:lnTo>
                  <a:lnTo>
                    <a:pt x="3261" y="3651"/>
                  </a:lnTo>
                  <a:lnTo>
                    <a:pt x="32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81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hip and a ship&#10;&#10;Description automatically generated">
            <a:extLst>
              <a:ext uri="{FF2B5EF4-FFF2-40B4-BE49-F238E27FC236}">
                <a16:creationId xmlns:a16="http://schemas.microsoft.com/office/drawing/2014/main" id="{AA6F8939-EA2D-A990-7611-BC15B54433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807" y="948145"/>
            <a:ext cx="3920019" cy="3247209"/>
          </a:xfrm>
          <a:prstGeom prst="rect">
            <a:avLst/>
          </a:prstGeom>
          <a:noFill/>
        </p:spPr>
      </p:pic>
      <p:sp>
        <p:nvSpPr>
          <p:cNvPr id="3" name="TextBox 2">
            <a:extLst>
              <a:ext uri="{FF2B5EF4-FFF2-40B4-BE49-F238E27FC236}">
                <a16:creationId xmlns:a16="http://schemas.microsoft.com/office/drawing/2014/main" id="{89B3C42A-08E6-AE98-B7C4-62C975132086}"/>
              </a:ext>
            </a:extLst>
          </p:cNvPr>
          <p:cNvSpPr txBox="1"/>
          <p:nvPr/>
        </p:nvSpPr>
        <p:spPr>
          <a:xfrm>
            <a:off x="4441372" y="679269"/>
            <a:ext cx="4389120" cy="4093428"/>
          </a:xfrm>
          <a:prstGeom prst="rect">
            <a:avLst/>
          </a:prstGeom>
          <a:noFill/>
        </p:spPr>
        <p:txBody>
          <a:bodyPr wrap="square" rtlCol="0">
            <a:spAutoFit/>
          </a:bodyPr>
          <a:lstStyle/>
          <a:p>
            <a:r>
              <a:rPr lang="en-GB" sz="1000" dirty="0">
                <a:latin typeface="Albert Sans" panose="020B0604020202020204" charset="0"/>
              </a:rPr>
              <a:t>Our solution is to implement port chargers at every port to power the vessels, storage for cargo, and machinery.</a:t>
            </a:r>
          </a:p>
          <a:p>
            <a:endParaRPr lang="en-GB" sz="1000" dirty="0">
              <a:latin typeface="Albert Sans" panose="020B0604020202020204" charset="0"/>
            </a:endParaRPr>
          </a:p>
          <a:p>
            <a:r>
              <a:rPr lang="en-GB" sz="1000" dirty="0">
                <a:latin typeface="Albert Sans" panose="020B0604020202020204" charset="0"/>
              </a:rPr>
              <a:t>There have already been plans to build port chargers in Singapore, one such example being the Jurong Port. But they did not plan to allow the storage of cargo and powering of machinery to undergo electrification as well. </a:t>
            </a:r>
          </a:p>
          <a:p>
            <a:endParaRPr lang="en-GB" sz="1000" dirty="0">
              <a:latin typeface="Albert Sans" panose="020B0604020202020204" charset="0"/>
            </a:endParaRPr>
          </a:p>
          <a:p>
            <a:r>
              <a:rPr lang="en-GB" sz="1000" dirty="0">
                <a:latin typeface="Albert Sans" panose="020B0604020202020204" charset="0"/>
              </a:rPr>
              <a:t>As seen from this report from the INTERNATIONAL COUNCIL ON CLEAN TRANSPORTATION (ICCT), the United States have implemented our idea, and collected data for a paper showing that CO2, PM10, and NOx, would  be reduced by 64%, 70%, and 66% in the full electrification scenario. In absolute terms, this represents over 130,000 tonnes of CO2, 57 tonnes of PM10, and 2,000 tonnes of NOx reduced by port electrification in a year, based on the results for 2019. </a:t>
            </a:r>
          </a:p>
          <a:p>
            <a:endParaRPr lang="en-GB" sz="1000" dirty="0">
              <a:latin typeface="Albert Sans" panose="020B0604020202020204" charset="0"/>
            </a:endParaRPr>
          </a:p>
          <a:p>
            <a:r>
              <a:rPr lang="en-GB" sz="1000" dirty="0">
                <a:latin typeface="Albert Sans" panose="020B0604020202020204" charset="0"/>
              </a:rPr>
              <a:t>This further bolsters my idea of implementing this in every port within every port in the country. The image on the left shows a graphical example on how our solution would look like.</a:t>
            </a:r>
          </a:p>
          <a:p>
            <a:endParaRPr lang="en-GB" sz="1000" dirty="0">
              <a:latin typeface="Albert Sans" panose="020B0604020202020204" charset="0"/>
            </a:endParaRPr>
          </a:p>
          <a:p>
            <a:r>
              <a:rPr lang="en-GB" sz="1000" dirty="0">
                <a:latin typeface="Albert Sans" panose="020B0604020202020204" charset="0"/>
              </a:rPr>
              <a:t>To further tackle this issue, we can also reduce carbon emission by scheduling more trips in the day than in the night, and ships can have portable solar panels to collect energy to use in the night. However this might be costly as it requires more capacity in our port and solar energy can be very expensive when implemented full scale</a:t>
            </a:r>
          </a:p>
          <a:p>
            <a:endParaRPr lang="en-SG" sz="1000" dirty="0">
              <a:latin typeface="Albert Sans" panose="020B0604020202020204" charset="0"/>
            </a:endParaRPr>
          </a:p>
        </p:txBody>
      </p:sp>
    </p:spTree>
    <p:extLst>
      <p:ext uri="{BB962C8B-B14F-4D97-AF65-F5344CB8AC3E}">
        <p14:creationId xmlns:p14="http://schemas.microsoft.com/office/powerpoint/2010/main" val="2935164028"/>
      </p:ext>
    </p:extLst>
  </p:cSld>
  <p:clrMapOvr>
    <a:masterClrMapping/>
  </p:clrMapOvr>
</p:sld>
</file>

<file path=ppt/theme/theme1.xml><?xml version="1.0" encoding="utf-8"?>
<a:theme xmlns:a="http://schemas.openxmlformats.org/drawingml/2006/main" name="Types of Ships: The Ultimate Guide - Marine Workshop by Slidesgo">
  <a:themeElements>
    <a:clrScheme name="Simple Light">
      <a:dk1>
        <a:srgbClr val="3E4754"/>
      </a:dk1>
      <a:lt1>
        <a:srgbClr val="FFFFFF"/>
      </a:lt1>
      <a:dk2>
        <a:srgbClr val="C1D9E0"/>
      </a:dk2>
      <a:lt2>
        <a:srgbClr val="E0C3A2"/>
      </a:lt2>
      <a:accent1>
        <a:srgbClr val="476EB1"/>
      </a:accent1>
      <a:accent2>
        <a:srgbClr val="D14E44"/>
      </a:accent2>
      <a:accent3>
        <a:srgbClr val="B7795A"/>
      </a:accent3>
      <a:accent4>
        <a:srgbClr val="FFC365"/>
      </a:accent4>
      <a:accent5>
        <a:srgbClr val="878D9B"/>
      </a:accent5>
      <a:accent6>
        <a:srgbClr val="6E9FE5"/>
      </a:accent6>
      <a:hlink>
        <a:srgbClr val="3E47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443</Words>
  <Application>Microsoft Office PowerPoint</Application>
  <PresentationFormat>On-screen Show (16:9)</PresentationFormat>
  <Paragraphs>32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Angkor</vt:lpstr>
      <vt:lpstr>Arial</vt:lpstr>
      <vt:lpstr>Albert Sans</vt:lpstr>
      <vt:lpstr>Types of Ships: The Ultimate Guide - Marine Workshop by Slidesgo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Ships:  The Ultimate Guide - Marine Workshop</dc:title>
  <cp:lastModifiedBy>Jovan Luong</cp:lastModifiedBy>
  <cp:revision>3</cp:revision>
  <dcterms:modified xsi:type="dcterms:W3CDTF">2024-01-28T13:14:02Z</dcterms:modified>
</cp:coreProperties>
</file>