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FB3-B41F-474D-909C-636FE15A9586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B502-C9B6-467C-97C4-42FEA276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01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FB3-B41F-474D-909C-636FE15A9586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B502-C9B6-467C-97C4-42FEA276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FB3-B41F-474D-909C-636FE15A9586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B502-C9B6-467C-97C4-42FEA276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75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FB3-B41F-474D-909C-636FE15A9586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B502-C9B6-467C-97C4-42FEA276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597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FB3-B41F-474D-909C-636FE15A9586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B502-C9B6-467C-97C4-42FEA276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963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FB3-B41F-474D-909C-636FE15A9586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B502-C9B6-467C-97C4-42FEA276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960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FB3-B41F-474D-909C-636FE15A9586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B502-C9B6-467C-97C4-42FEA276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353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FB3-B41F-474D-909C-636FE15A9586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B502-C9B6-467C-97C4-42FEA276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025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FB3-B41F-474D-909C-636FE15A9586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B502-C9B6-467C-97C4-42FEA276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3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FB3-B41F-474D-909C-636FE15A9586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B502-C9B6-467C-97C4-42FEA276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31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FB3-B41F-474D-909C-636FE15A9586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B502-C9B6-467C-97C4-42FEA276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83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FB3-B41F-474D-909C-636FE15A9586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B502-C9B6-467C-97C4-42FEA276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67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FB3-B41F-474D-909C-636FE15A9586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B502-C9B6-467C-97C4-42FEA276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73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FB3-B41F-474D-909C-636FE15A9586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B502-C9B6-467C-97C4-42FEA276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65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FB3-B41F-474D-909C-636FE15A9586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B502-C9B6-467C-97C4-42FEA276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79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FB3-B41F-474D-909C-636FE15A9586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B502-C9B6-467C-97C4-42FEA276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42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2B54FB3-B41F-474D-909C-636FE15A9586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EDDB502-C9B6-467C-97C4-42FEA276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0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2B54FB3-B41F-474D-909C-636FE15A9586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EDDB502-C9B6-467C-97C4-42FEA276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516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pt-br/v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br/agile/software-development/git" TargetMode="External"/><Relationship Id="rId2" Type="http://schemas.openxmlformats.org/officeDocument/2006/relationships/hyperlink" Target="https://git-scm.com/book/pt-br/v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enzie.com.br/blog/o-que-e-gi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r.bitdegree.org/tutoriais/git-ou-githu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D7D32-4ADA-4605-9F69-70D984337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24" y="-457200"/>
            <a:ext cx="8676222" cy="3200400"/>
          </a:xfrm>
        </p:spPr>
        <p:txBody>
          <a:bodyPr/>
          <a:lstStyle/>
          <a:p>
            <a:r>
              <a:rPr lang="pt-BR" b="1" dirty="0" err="1"/>
              <a:t>Git</a:t>
            </a:r>
            <a:r>
              <a:rPr lang="pt-BR" b="1" dirty="0"/>
              <a:t> e </a:t>
            </a:r>
            <a:r>
              <a:rPr lang="pt-BR" b="1" dirty="0" err="1"/>
              <a:t>github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07B003-2CF3-45D0-878F-D0DADFDEB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/>
          <a:lstStyle/>
          <a:p>
            <a:r>
              <a:rPr lang="pt-BR" dirty="0"/>
              <a:t>o que é?</a:t>
            </a:r>
          </a:p>
          <a:p>
            <a:r>
              <a:rPr lang="pt-BR" dirty="0"/>
              <a:t>pra que serve?</a:t>
            </a:r>
          </a:p>
          <a:p>
            <a:r>
              <a:rPr lang="pt-BR" dirty="0"/>
              <a:t> diferenças</a:t>
            </a:r>
          </a:p>
          <a:p>
            <a:r>
              <a:rPr lang="pt-BR" dirty="0"/>
              <a:t>e quando é </a:t>
            </a:r>
            <a:r>
              <a:rPr lang="pt-BR" dirty="0" err="1"/>
              <a:t>ultilizado</a:t>
            </a:r>
            <a:r>
              <a:rPr lang="pt-BR" dirty="0"/>
              <a:t>?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E871EF-F7A0-481F-B105-0375B582B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7" y="1171575"/>
            <a:ext cx="2643581" cy="2143125"/>
          </a:xfrm>
          <a:prstGeom prst="rect">
            <a:avLst/>
          </a:prstGeom>
        </p:spPr>
      </p:pic>
      <p:pic>
        <p:nvPicPr>
          <p:cNvPr id="1030" name="Picture 6" descr="Git - Logo Downloads">
            <a:extLst>
              <a:ext uri="{FF2B5EF4-FFF2-40B4-BE49-F238E27FC236}">
                <a16:creationId xmlns:a16="http://schemas.microsoft.com/office/drawing/2014/main" id="{3408AD75-07D5-4E7B-AA6D-4DAC3D5FD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0" y="1600200"/>
            <a:ext cx="2968896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261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A406E-72E6-42D6-BF82-D34381A3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Quando é </a:t>
            </a:r>
            <a:r>
              <a:rPr lang="pt-BR" dirty="0" err="1"/>
              <a:t>Ultilizado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F2B675-6475-443E-BD14-0F72389AA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>
                <a:solidFill>
                  <a:schemeClr val="tx1"/>
                </a:solidFill>
                <a:effectLst/>
              </a:rPr>
              <a:t>O </a:t>
            </a:r>
            <a:r>
              <a:rPr lang="pt-BR" u="sng" dirty="0" err="1">
                <a:solidFill>
                  <a:schemeClr val="tx1"/>
                </a:solidFill>
                <a:effectLst/>
              </a:rPr>
              <a:t>Git</a:t>
            </a:r>
            <a:r>
              <a:rPr lang="pt-BR" u="sng" dirty="0">
                <a:solidFill>
                  <a:schemeClr val="tx1"/>
                </a:solidFill>
                <a:effectLst/>
              </a:rPr>
              <a:t> é um sistema de controle de versão de código-fonte, enquanto o GitHub é uma plataforma de hospedagem de código-fonte. O </a:t>
            </a:r>
            <a:r>
              <a:rPr lang="pt-BR" u="sng" dirty="0" err="1">
                <a:solidFill>
                  <a:schemeClr val="tx1"/>
                </a:solidFill>
                <a:effectLst/>
              </a:rPr>
              <a:t>Git</a:t>
            </a:r>
            <a:r>
              <a:rPr lang="pt-BR" u="sng" dirty="0">
                <a:solidFill>
                  <a:schemeClr val="tx1"/>
                </a:solidFill>
                <a:effectLst/>
              </a:rPr>
              <a:t> é usado para rastrear alterações no código-fonte e gerenciar o fluxo de trabalho dos desenvolvedores. O GitHub, por outro lado, é uma plataforma baseada na web que incorpora os recursos de controle de versão do </a:t>
            </a:r>
            <a:r>
              <a:rPr lang="pt-BR" u="sng" dirty="0" err="1">
                <a:solidFill>
                  <a:schemeClr val="tx1"/>
                </a:solidFill>
                <a:effectLst/>
              </a:rPr>
              <a:t>Git</a:t>
            </a:r>
            <a:r>
              <a:rPr lang="pt-BR" u="sng" dirty="0">
                <a:solidFill>
                  <a:schemeClr val="tx1"/>
                </a:solidFill>
                <a:effectLst/>
              </a:rPr>
              <a:t> para que possam ser usados colaborativamente. Embora o </a:t>
            </a:r>
            <a:r>
              <a:rPr lang="pt-BR" u="sng" dirty="0" err="1">
                <a:solidFill>
                  <a:schemeClr val="tx1"/>
                </a:solidFill>
                <a:effectLst/>
              </a:rPr>
              <a:t>Git</a:t>
            </a:r>
            <a:r>
              <a:rPr lang="pt-BR" u="sng" dirty="0">
                <a:solidFill>
                  <a:schemeClr val="tx1"/>
                </a:solidFill>
                <a:effectLst/>
              </a:rPr>
              <a:t> possa ser usado sem o GitHub, o GitHub não pode ser usado sem o </a:t>
            </a:r>
            <a:r>
              <a:rPr lang="pt-BR" u="sng" dirty="0" err="1">
                <a:solidFill>
                  <a:schemeClr val="tx1"/>
                </a:solidFill>
                <a:effectLst/>
              </a:rPr>
              <a:t>Git</a:t>
            </a:r>
            <a:r>
              <a:rPr lang="pt-BR" u="sng" dirty="0">
                <a:solidFill>
                  <a:schemeClr val="tx1"/>
                </a:solidFill>
                <a:effectLst/>
              </a:rPr>
              <a:t>.</a:t>
            </a:r>
          </a:p>
          <a:p>
            <a:br>
              <a:rPr lang="pt-BR" dirty="0"/>
            </a:br>
            <a:endParaRPr lang="pt-BR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2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5BC82-4B77-44E4-8B65-3F8DC560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8800" b="1" dirty="0">
                <a:solidFill>
                  <a:schemeClr val="accent6"/>
                </a:solidFill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52208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58456-19B9-43E0-A4FB-879A671D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0D7E3F-0BDF-4161-A771-BDD15328F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pt-BR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é um sistema de controle de versão distribuído e um software livre de gerenciamento de código fonte, projetado para lidar com tudo, desde projetos pequenos a muito grandes com velocidade e eficiência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8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C4E39-B447-4976-8049-9748B5B5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Pra que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54E3C-E274-4E8C-802F-D18E9480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/>
              </a:rPr>
              <a:t> </a:t>
            </a:r>
            <a:r>
              <a:rPr lang="pt-BR" dirty="0">
                <a:effectLst/>
                <a:hlinkClick r:id="rId2"/>
              </a:rPr>
              <a:t>Ele foi criado por Linus Torvalds em 2005</a:t>
            </a:r>
            <a:r>
              <a:rPr lang="pt-BR" b="1" baseline="30000" dirty="0">
                <a:effectLst/>
                <a:hlinkClick r:id="rId2"/>
              </a:rPr>
              <a:t>1</a:t>
            </a:r>
            <a:r>
              <a:rPr lang="pt-BR" dirty="0">
                <a:effectLst/>
              </a:rPr>
              <a:t>. </a:t>
            </a:r>
            <a:r>
              <a:rPr lang="pt-BR" dirty="0">
                <a:effectLst/>
                <a:hlinkClick r:id="rId3"/>
              </a:rPr>
              <a:t>O </a:t>
            </a:r>
            <a:r>
              <a:rPr lang="pt-BR" dirty="0" err="1">
                <a:effectLst/>
                <a:hlinkClick r:id="rId3"/>
              </a:rPr>
              <a:t>Git</a:t>
            </a:r>
            <a:r>
              <a:rPr lang="pt-BR" dirty="0">
                <a:effectLst/>
                <a:hlinkClick r:id="rId3"/>
              </a:rPr>
              <a:t> é usado para rastrear as alterações em qualquer conjunto de arquivos, geralmente usado para coordenar o trabalho entre programadores que trabalham em código-fonte durante o desenvolvimento de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778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A406E-72E6-42D6-BF82-D34381A3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Quando é </a:t>
            </a:r>
            <a:r>
              <a:rPr lang="pt-BR" dirty="0" err="1"/>
              <a:t>Ultilizado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F2B675-6475-443E-BD14-0F72389AA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>
                <a:solidFill>
                  <a:schemeClr val="tx1"/>
                </a:solidFill>
                <a:effectLst/>
              </a:rPr>
              <a:t>geralmente usado para coordenar o trabalho entre programadores que trabalham em código-fonte durante o desenvolvimento de software</a:t>
            </a:r>
            <a:r>
              <a:rPr lang="pt-BR" b="1" u="sng" baseline="30000" dirty="0">
                <a:solidFill>
                  <a:schemeClr val="tx1"/>
                </a:solidFill>
                <a:effectLst/>
              </a:rPr>
              <a:t>1</a:t>
            </a:r>
            <a:r>
              <a:rPr lang="pt-BR" u="sng" dirty="0">
                <a:solidFill>
                  <a:schemeClr val="tx1"/>
                </a:solidFill>
                <a:effectLst/>
              </a:rPr>
              <a:t>. Você pode usar o </a:t>
            </a:r>
            <a:r>
              <a:rPr lang="pt-BR" u="sng" dirty="0" err="1">
                <a:solidFill>
                  <a:schemeClr val="tx1"/>
                </a:solidFill>
                <a:effectLst/>
              </a:rPr>
              <a:t>Git</a:t>
            </a:r>
            <a:r>
              <a:rPr lang="pt-BR" u="sng" dirty="0">
                <a:solidFill>
                  <a:schemeClr val="tx1"/>
                </a:solidFill>
                <a:effectLst/>
              </a:rPr>
              <a:t> quando você quer manter um histórico de alterações em um projeto, trabalhar com outras pessoas em um projeto e compartilhar seu código com outras pessoas</a:t>
            </a:r>
            <a:endParaRPr lang="pt-BR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1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BF577-396A-468D-AD52-5FA54DF0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78" y="-397079"/>
            <a:ext cx="9905998" cy="1905000"/>
          </a:xfrm>
        </p:spPr>
        <p:txBody>
          <a:bodyPr/>
          <a:lstStyle/>
          <a:p>
            <a:pPr algn="ctr"/>
            <a:r>
              <a:rPr lang="pt-BR" dirty="0"/>
              <a:t>Comandos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69279-D505-4A5E-BD41-DE6C2F92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1" y="1507921"/>
            <a:ext cx="11601974" cy="5119382"/>
          </a:xfrm>
        </p:spPr>
        <p:txBody>
          <a:bodyPr/>
          <a:lstStyle/>
          <a:p>
            <a:r>
              <a:rPr lang="pt-BR" sz="1400" dirty="0" err="1">
                <a:effectLst/>
              </a:rPr>
              <a:t>git</a:t>
            </a:r>
            <a:r>
              <a:rPr lang="pt-BR" sz="1400" dirty="0">
                <a:effectLst/>
              </a:rPr>
              <a:t> </a:t>
            </a:r>
            <a:r>
              <a:rPr lang="pt-BR" sz="1400" dirty="0" err="1">
                <a:effectLst/>
              </a:rPr>
              <a:t>add</a:t>
            </a:r>
            <a:r>
              <a:rPr lang="pt-BR" sz="1400" dirty="0">
                <a:effectLst/>
              </a:rPr>
              <a:t> move as alterações do diretório de trabalho para a área de </a:t>
            </a:r>
            <a:r>
              <a:rPr lang="pt-BR" sz="1400" dirty="0" err="1">
                <a:effectLst/>
              </a:rPr>
              <a:t>staging</a:t>
            </a:r>
            <a:r>
              <a:rPr lang="pt-BR" sz="1400" dirty="0">
                <a:effectLst/>
              </a:rPr>
              <a:t>. Assim, você tem a oportunidade de preparar um instantâneo antes de realizar o </a:t>
            </a:r>
            <a:r>
              <a:rPr lang="pt-BR" sz="1400" dirty="0" err="1">
                <a:effectLst/>
              </a:rPr>
              <a:t>commit</a:t>
            </a:r>
            <a:r>
              <a:rPr lang="pt-BR" sz="1400" dirty="0">
                <a:effectLst/>
              </a:rPr>
              <a:t> ao histórico oficial.</a:t>
            </a:r>
          </a:p>
          <a:p>
            <a:r>
              <a:rPr lang="pt-BR" sz="1400" dirty="0" err="1">
                <a:effectLst/>
              </a:rPr>
              <a:t>Git</a:t>
            </a:r>
            <a:r>
              <a:rPr lang="pt-BR" sz="1400" dirty="0">
                <a:effectLst/>
              </a:rPr>
              <a:t> </a:t>
            </a:r>
            <a:r>
              <a:rPr lang="pt-BR" sz="1400" dirty="0" err="1">
                <a:effectLst/>
              </a:rPr>
              <a:t>Branch</a:t>
            </a:r>
            <a:r>
              <a:rPr lang="pt-BR" sz="1400" dirty="0">
                <a:effectLst/>
              </a:rPr>
              <a:t>, esse comando é a ferramenta de administração de ramificações de uso geral. Permite criar ambientes de desenvolvimento isolados em um único repositório.</a:t>
            </a:r>
          </a:p>
          <a:p>
            <a:r>
              <a:rPr lang="pt-BR" sz="1400" dirty="0" err="1">
                <a:effectLst/>
              </a:rPr>
              <a:t>git</a:t>
            </a:r>
            <a:r>
              <a:rPr lang="pt-BR" sz="1400" dirty="0">
                <a:effectLst/>
              </a:rPr>
              <a:t> checkout, além de verificar </a:t>
            </a:r>
            <a:r>
              <a:rPr lang="pt-BR" sz="1400" dirty="0" err="1">
                <a:effectLst/>
              </a:rPr>
              <a:t>commits</a:t>
            </a:r>
            <a:r>
              <a:rPr lang="pt-BR" sz="1400" dirty="0">
                <a:effectLst/>
              </a:rPr>
              <a:t> antigos e revisões de arquivos antigos, o </a:t>
            </a:r>
            <a:r>
              <a:rPr lang="pt-BR" sz="1400" dirty="0" err="1">
                <a:effectLst/>
              </a:rPr>
              <a:t>git</a:t>
            </a:r>
            <a:r>
              <a:rPr lang="pt-BR" sz="1400" dirty="0">
                <a:effectLst/>
              </a:rPr>
              <a:t> checkout também é a forma de navegar pelas ramificações existentes. Combinado com os comandos básicos do </a:t>
            </a:r>
            <a:r>
              <a:rPr lang="pt-BR" sz="1400" dirty="0" err="1">
                <a:effectLst/>
              </a:rPr>
              <a:t>Git</a:t>
            </a:r>
            <a:r>
              <a:rPr lang="pt-BR" sz="1400" dirty="0">
                <a:effectLst/>
              </a:rPr>
              <a:t>, é a maneira de trabalhar em determinada linha de desenvolvimento.</a:t>
            </a:r>
          </a:p>
          <a:p>
            <a:r>
              <a:rPr lang="pt-BR" sz="1400" dirty="0" err="1">
                <a:effectLst/>
              </a:rPr>
              <a:t>git</a:t>
            </a:r>
            <a:r>
              <a:rPr lang="pt-BR" sz="1400" dirty="0">
                <a:effectLst/>
              </a:rPr>
              <a:t> clean, remove os arquivos não monitorados do diretório de trabalho. Esse é o correspondente lógico do </a:t>
            </a:r>
            <a:r>
              <a:rPr lang="pt-BR" sz="1400" dirty="0" err="1">
                <a:effectLst/>
              </a:rPr>
              <a:t>git</a:t>
            </a:r>
            <a:r>
              <a:rPr lang="pt-BR" sz="1400" dirty="0">
                <a:effectLst/>
              </a:rPr>
              <a:t> reset, que (em geral) só opera em arquivos monitorados.</a:t>
            </a:r>
          </a:p>
          <a:p>
            <a:r>
              <a:rPr lang="pt-BR" sz="1400" dirty="0" err="1">
                <a:effectLst/>
              </a:rPr>
              <a:t>git</a:t>
            </a:r>
            <a:r>
              <a:rPr lang="pt-BR" sz="1400" dirty="0">
                <a:effectLst/>
              </a:rPr>
              <a:t> clone, cria cópia de um Repositório do </a:t>
            </a:r>
            <a:r>
              <a:rPr lang="pt-BR" sz="1400" dirty="0" err="1">
                <a:effectLst/>
              </a:rPr>
              <a:t>Git</a:t>
            </a:r>
            <a:r>
              <a:rPr lang="pt-BR" sz="1400" dirty="0">
                <a:effectLst/>
              </a:rPr>
              <a:t> existente. A clonagem é o modo mais comum dos desenvolvedores obterem uma cópia de trabalho de um repositório central.</a:t>
            </a:r>
          </a:p>
          <a:p>
            <a:r>
              <a:rPr lang="pt-BR" sz="1400" dirty="0" err="1">
                <a:effectLst/>
              </a:rPr>
              <a:t>Git</a:t>
            </a:r>
            <a:r>
              <a:rPr lang="pt-BR" sz="1400" dirty="0">
                <a:effectLst/>
              </a:rPr>
              <a:t> </a:t>
            </a:r>
            <a:r>
              <a:rPr lang="pt-BR" sz="1400" dirty="0" err="1">
                <a:effectLst/>
              </a:rPr>
              <a:t>commit</a:t>
            </a:r>
            <a:r>
              <a:rPr lang="pt-BR" sz="1400" dirty="0">
                <a:effectLst/>
              </a:rPr>
              <a:t>, faz um </a:t>
            </a:r>
            <a:r>
              <a:rPr lang="pt-BR" sz="1400" dirty="0" err="1">
                <a:effectLst/>
              </a:rPr>
              <a:t>commit</a:t>
            </a:r>
            <a:r>
              <a:rPr lang="pt-BR" sz="1400" dirty="0">
                <a:effectLst/>
              </a:rPr>
              <a:t> do instantâneo preparado no histórico do projeto. Combinado com </a:t>
            </a:r>
            <a:r>
              <a:rPr lang="pt-BR" sz="1400" dirty="0" err="1">
                <a:effectLst/>
              </a:rPr>
              <a:t>git</a:t>
            </a:r>
            <a:r>
              <a:rPr lang="pt-BR" sz="1400" dirty="0">
                <a:effectLst/>
              </a:rPr>
              <a:t> </a:t>
            </a:r>
            <a:r>
              <a:rPr lang="pt-BR" sz="1400" dirty="0" err="1">
                <a:effectLst/>
              </a:rPr>
              <a:t>add</a:t>
            </a:r>
            <a:r>
              <a:rPr lang="pt-BR" sz="1400" dirty="0">
                <a:effectLst/>
              </a:rPr>
              <a:t>, esse processo define o fluxo de trabalho básico para todos os usuários do </a:t>
            </a:r>
            <a:r>
              <a:rPr lang="pt-BR" sz="1400" dirty="0" err="1">
                <a:effectLst/>
              </a:rPr>
              <a:t>Git</a:t>
            </a:r>
            <a:r>
              <a:rPr lang="pt-BR" sz="1400" dirty="0">
                <a:effectLst/>
              </a:rPr>
              <a:t>.</a:t>
            </a:r>
          </a:p>
          <a:p>
            <a:r>
              <a:rPr lang="pt-BR" sz="1400" dirty="0" err="1">
                <a:effectLst/>
              </a:rPr>
              <a:t>git</a:t>
            </a:r>
            <a:r>
              <a:rPr lang="pt-BR" sz="1400" dirty="0">
                <a:effectLst/>
              </a:rPr>
              <a:t> </a:t>
            </a:r>
            <a:r>
              <a:rPr lang="pt-BR" sz="1400" dirty="0" err="1">
                <a:effectLst/>
              </a:rPr>
              <a:t>commit</a:t>
            </a:r>
            <a:r>
              <a:rPr lang="pt-BR" sz="1400" dirty="0">
                <a:effectLst/>
              </a:rPr>
              <a:t> –</a:t>
            </a:r>
            <a:r>
              <a:rPr lang="pt-BR" sz="1400" dirty="0" err="1">
                <a:effectLst/>
              </a:rPr>
              <a:t>amend</a:t>
            </a:r>
            <a:r>
              <a:rPr lang="pt-BR" sz="1400">
                <a:effectLst/>
              </a:rPr>
              <a:t> Informação </a:t>
            </a:r>
            <a:r>
              <a:rPr lang="pt-BR" sz="1400" dirty="0">
                <a:effectLst/>
              </a:rPr>
              <a:t>da marcação -- </a:t>
            </a:r>
            <a:r>
              <a:rPr lang="pt-BR" sz="1400" dirty="0" err="1">
                <a:effectLst/>
              </a:rPr>
              <a:t>amend</a:t>
            </a:r>
            <a:r>
              <a:rPr lang="pt-BR" sz="1400" dirty="0">
                <a:effectLst/>
              </a:rPr>
              <a:t> ao </a:t>
            </a:r>
            <a:r>
              <a:rPr lang="pt-BR" sz="1400" dirty="0" err="1">
                <a:effectLst/>
              </a:rPr>
              <a:t>git</a:t>
            </a:r>
            <a:r>
              <a:rPr lang="pt-BR" sz="1400" dirty="0">
                <a:effectLst/>
              </a:rPr>
              <a:t> </a:t>
            </a:r>
            <a:r>
              <a:rPr lang="pt-BR" sz="1400" dirty="0" err="1">
                <a:effectLst/>
              </a:rPr>
              <a:t>commit</a:t>
            </a:r>
            <a:r>
              <a:rPr lang="pt-BR" sz="1400" dirty="0">
                <a:effectLst/>
              </a:rPr>
              <a:t> permite corrigir o </a:t>
            </a:r>
            <a:r>
              <a:rPr lang="pt-BR" sz="1400" dirty="0" err="1">
                <a:effectLst/>
              </a:rPr>
              <a:t>commit</a:t>
            </a:r>
            <a:r>
              <a:rPr lang="pt-BR" sz="1400" dirty="0">
                <a:effectLst/>
              </a:rPr>
              <a:t> mais recente. Isso é muito útil quando você esquece de preparar um arquivo ou para omitir informações importantes da mensagem do </a:t>
            </a:r>
            <a:r>
              <a:rPr lang="pt-BR" sz="1400" dirty="0" err="1">
                <a:effectLst/>
              </a:rPr>
              <a:t>commit</a:t>
            </a:r>
            <a:r>
              <a:rPr lang="pt-BR" sz="14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299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5BC82-4B77-44E4-8B65-3F8DC560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8800" b="1" dirty="0">
                <a:solidFill>
                  <a:schemeClr val="accent6"/>
                </a:solidFill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35037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58456-19B9-43E0-A4FB-879A671D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0D7E3F-0BDF-4161-A771-BDD15328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81105"/>
            <a:ext cx="9905998" cy="3124201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effectLst/>
              </a:rPr>
              <a:t> </a:t>
            </a:r>
            <a:r>
              <a:rPr lang="pt-BR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 outras palavras, o GitHub é uma plataforma online onde você pode criar repositórios e hospedar neles seus projetos, colaborar com softwares open </a:t>
            </a:r>
            <a:r>
              <a:rPr lang="pt-BR" dirty="0" err="1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pt-BR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seguir outros programadores e interagir com códigos de terceiros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0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C4E39-B447-4976-8049-9748B5B5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Pra que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54E3C-E274-4E8C-802F-D18E9480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50221"/>
            <a:ext cx="9905998" cy="3124201"/>
          </a:xfrm>
        </p:spPr>
        <p:txBody>
          <a:bodyPr/>
          <a:lstStyle/>
          <a:p>
            <a:r>
              <a:rPr lang="pt-BR" dirty="0">
                <a:effectLst/>
              </a:rPr>
              <a:t>  </a:t>
            </a:r>
            <a:r>
              <a:rPr lang="pt-BR" dirty="0">
                <a:effectLst/>
                <a:hlinkClick r:id="rId2"/>
              </a:rPr>
              <a:t>O </a:t>
            </a:r>
            <a:r>
              <a:rPr lang="pt-BR" dirty="0" err="1">
                <a:effectLst/>
                <a:hlinkClick r:id="rId2"/>
              </a:rPr>
              <a:t>Git</a:t>
            </a:r>
            <a:r>
              <a:rPr lang="pt-BR" dirty="0">
                <a:effectLst/>
                <a:hlinkClick r:id="rId2"/>
              </a:rPr>
              <a:t> é um software livre de controle de versão distribuído que permite que você controle as alterações feitas em um código sem que haja bagunça ao trabalhar simultaneamente com mais colaboradores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99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47</TotalTime>
  <Words>584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Malha</vt:lpstr>
      <vt:lpstr>Git e github</vt:lpstr>
      <vt:lpstr>GIT</vt:lpstr>
      <vt:lpstr>O que é?</vt:lpstr>
      <vt:lpstr>Pra que Serve?</vt:lpstr>
      <vt:lpstr>Quando é Ultilizado?</vt:lpstr>
      <vt:lpstr>Comandos Git</vt:lpstr>
      <vt:lpstr>GITHUB</vt:lpstr>
      <vt:lpstr>O que é?</vt:lpstr>
      <vt:lpstr>Pra que Serve?</vt:lpstr>
      <vt:lpstr>Quando é Ultilizado?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</dc:title>
  <dc:creator>Aluno</dc:creator>
  <cp:lastModifiedBy>Aluno</cp:lastModifiedBy>
  <cp:revision>5</cp:revision>
  <dcterms:created xsi:type="dcterms:W3CDTF">2023-04-29T20:01:46Z</dcterms:created>
  <dcterms:modified xsi:type="dcterms:W3CDTF">2023-04-29T20:49:15Z</dcterms:modified>
</cp:coreProperties>
</file>