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D3D5-092A-6AA0-77FE-52249B0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E818F-E908-C18F-9E52-E42E69BC0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077D-03E6-8C91-FEEC-793AB344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A449-449C-BB16-18E7-9D755A4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CB3C-8A9B-3ACD-C60C-90501901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D67D-5AC1-FFD3-BB5E-480B7D6D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9151A-AE44-8243-40E0-F21DEFB5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5DB5-2267-BEB3-68EE-BC07503F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1051-CBFD-8AFE-4A18-F2C5551A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F1E-2012-ABDD-4E06-1DD474F1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E709C-80BB-85D5-11FA-48E41965E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3973-62CB-0DE2-B9E0-3D0D1626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6728-BB26-AF46-021F-33516FF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2DC6-3D31-330F-3D18-70FCC6AE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70C-9CEE-C915-87A2-00172591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D0DA-D3ED-E998-BFD2-923D9068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B546-4AEF-2655-B6BA-EC68D329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D0A0-5514-8361-EEF9-C59BA923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6E5D-5A9C-BCF6-C707-ABF5EF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80C9-68A8-DBDB-8781-5EC821CA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80A5-EE51-F16B-9843-6011BEAA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E7CB-34EE-254A-B6A1-B7DDFD30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CE59-6726-F07B-367E-3628371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A0C3-E202-F71C-F1D5-15C38E7D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5DF2-E514-B7CA-B5C9-2EC7EB71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6F26-A2A2-A15D-2F49-14EEA040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2542-62B5-3977-330C-3E6D0EBB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BB47D-E250-ADC4-7D22-A0A7D756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1AAB-00A2-1B11-8F31-59EA69E7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E414-B73F-EA2F-C63A-96951F00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8DC5-FCDA-27D6-3CCD-02EAFE27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344A-6C6F-AFCB-F1FB-B3C8505E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FF53-F95F-A07B-D9FC-3EABC3E9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E808-B1A9-3DA3-45D5-0C9FCF77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81B2D-84EE-5CCB-4548-2AFC905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C1FC-35A3-22B4-AA8E-4A18E76F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BEBB6-AB33-9800-CDA9-B47A792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7026-13C2-22B2-0B13-F9789554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62099-EB59-D1D7-5B6C-3EBFD82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11A6-7AC2-A0CC-15BC-C6F6DDD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8EA1E-9358-E2B5-8413-C73E4DF5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6D553-9DDF-723E-25BF-E12E1719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158D-5A6F-259F-94F7-723BCB57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BEEC-CEBC-8918-51F3-91C9B0C5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381CD-5075-8EF9-0C4D-2DFA1E00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9C54E-F8F6-85CE-DB6E-90BCD67D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EAC-0733-434F-98F7-4918A8C7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6A9C-83B0-114D-23DF-4128163C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66EB-2422-C9F2-0EE1-7806F52F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7E7A8-13E0-953D-9A15-4D195FEA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A2AC-AB43-7D9F-642A-DCCAA8B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D445-FA68-66C2-71F1-BD614898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847-0740-71C5-DF5D-90CFF2D3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D0EA4-CBDA-FF4C-D896-7C3CE9386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100E-43C8-7B68-6811-25AA4CCB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980C2-D3A9-4B13-5A59-DEFB145C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C13C-00E7-E101-CE36-0A7F445E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4418-1E69-2516-AE3D-05BF112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2ED71-EBBA-4B2A-257C-9EBF33AD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2A48-FB6E-CF8F-164A-D56299F9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E441-505B-5618-B436-5B22CC09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132B-8646-0D41-A7C0-8147235411F4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4381-8CF3-C659-18B0-EC3011D55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3F3A-ABF7-727E-BD47-FC9B1CB3B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C34C-1601-8847-ABA3-0B99E1E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97F9CF-91EB-15BE-1DA9-A8DC3399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2000"/>
          </a:blip>
          <a:srcRect l="14155" r="4583" b="14912"/>
          <a:stretch/>
        </p:blipFill>
        <p:spPr>
          <a:xfrm rot="16200000">
            <a:off x="2857159" y="-563820"/>
            <a:ext cx="7102643" cy="7985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01B32-9179-ACCB-EBAA-E3EB9882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844" y="939483"/>
            <a:ext cx="10024816" cy="2387600"/>
          </a:xfrm>
        </p:spPr>
        <p:txBody>
          <a:bodyPr>
            <a:normAutofit/>
          </a:bodyPr>
          <a:lstStyle/>
          <a:p>
            <a:r>
              <a:rPr lang="en-US" dirty="0"/>
              <a:t>Basics of computational literacy</a:t>
            </a:r>
            <a:br>
              <a:rPr lang="en-US" dirty="0"/>
            </a:br>
            <a:r>
              <a:rPr lang="en-US" sz="4000" dirty="0"/>
              <a:t>Bridging the Bench-Machine Learning Gap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E89B-5AD0-3E8A-987E-0F0FDD88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556318"/>
            <a:ext cx="9144000" cy="1655762"/>
          </a:xfrm>
        </p:spPr>
        <p:txBody>
          <a:bodyPr/>
          <a:lstStyle/>
          <a:p>
            <a:r>
              <a:rPr lang="en-US" dirty="0"/>
              <a:t>Dr. Emily A. Beck</a:t>
            </a:r>
          </a:p>
          <a:p>
            <a:r>
              <a:rPr lang="en-US" dirty="0"/>
              <a:t>Dr. Jake Searcy</a:t>
            </a:r>
          </a:p>
        </p:txBody>
      </p:sp>
    </p:spTree>
    <p:extLst>
      <p:ext uri="{BB962C8B-B14F-4D97-AF65-F5344CB8AC3E}">
        <p14:creationId xmlns:p14="http://schemas.microsoft.com/office/powerpoint/2010/main" val="29845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EA0CE-D2CA-6BD2-60B1-73C54A8A715A}"/>
              </a:ext>
            </a:extLst>
          </p:cNvPr>
          <p:cNvSpPr txBox="1"/>
          <p:nvPr/>
        </p:nvSpPr>
        <p:spPr>
          <a:xfrm>
            <a:off x="2633546" y="868053"/>
            <a:ext cx="692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many of you are familiar with Unix?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E4FEA-0795-5558-EE80-A5670D835520}"/>
              </a:ext>
            </a:extLst>
          </p:cNvPr>
          <p:cNvSpPr txBox="1"/>
          <p:nvPr/>
        </p:nvSpPr>
        <p:spPr>
          <a:xfrm>
            <a:off x="4054863" y="1652651"/>
            <a:ext cx="692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about Linux?</a:t>
            </a:r>
          </a:p>
        </p:txBody>
      </p:sp>
    </p:spTree>
    <p:extLst>
      <p:ext uri="{BB962C8B-B14F-4D97-AF65-F5344CB8AC3E}">
        <p14:creationId xmlns:p14="http://schemas.microsoft.com/office/powerpoint/2010/main" val="1297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416F-DFD7-D3D7-C813-E36252D8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64" y="-292797"/>
            <a:ext cx="10515600" cy="1325563"/>
          </a:xfrm>
        </p:spPr>
        <p:txBody>
          <a:bodyPr/>
          <a:lstStyle/>
          <a:p>
            <a:r>
              <a:rPr lang="en-US" dirty="0"/>
              <a:t>Unix has a long complicated history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63491-3B6F-A31C-9C98-2A35DFF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44" y="731742"/>
            <a:ext cx="9458712" cy="59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BD16AD-1482-C6CE-CE35-60374947B309}"/>
              </a:ext>
            </a:extLst>
          </p:cNvPr>
          <p:cNvSpPr/>
          <p:nvPr/>
        </p:nvSpPr>
        <p:spPr>
          <a:xfrm>
            <a:off x="1748264" y="1028528"/>
            <a:ext cx="9077092" cy="635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1969 Ken Thompson and Dennis Ritchie write Unix/developed at Bell Laboratories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D7F5B-C643-A907-E991-72883700DB29}"/>
              </a:ext>
            </a:extLst>
          </p:cNvPr>
          <p:cNvSpPr/>
          <p:nvPr/>
        </p:nvSpPr>
        <p:spPr>
          <a:xfrm>
            <a:off x="1780014" y="2007000"/>
            <a:ext cx="9077092" cy="635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Thompson writes a new programming language called “B”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9CABB-BF43-08D9-A118-3567BE24BBEE}"/>
              </a:ext>
            </a:extLst>
          </p:cNvPr>
          <p:cNvSpPr/>
          <p:nvPr/>
        </p:nvSpPr>
        <p:spPr>
          <a:xfrm>
            <a:off x="1811764" y="2985472"/>
            <a:ext cx="9077092" cy="635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Ritchie improves on “B” to develop “C” to more fully develop Unix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5BC16-9A4E-6B65-1CDF-7B665F9F22FB}"/>
              </a:ext>
            </a:extLst>
          </p:cNvPr>
          <p:cNvSpPr/>
          <p:nvPr/>
        </p:nvSpPr>
        <p:spPr>
          <a:xfrm>
            <a:off x="1811764" y="4031055"/>
            <a:ext cx="9077092" cy="635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is created as an Open Source version on Unix</a:t>
            </a:r>
          </a:p>
        </p:txBody>
      </p:sp>
    </p:spTree>
    <p:extLst>
      <p:ext uri="{BB962C8B-B14F-4D97-AF65-F5344CB8AC3E}">
        <p14:creationId xmlns:p14="http://schemas.microsoft.com/office/powerpoint/2010/main" val="33891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CE4FEA-0795-5558-EE80-A5670D835520}"/>
              </a:ext>
            </a:extLst>
          </p:cNvPr>
          <p:cNvSpPr txBox="1"/>
          <p:nvPr/>
        </p:nvSpPr>
        <p:spPr>
          <a:xfrm>
            <a:off x="263912" y="0"/>
            <a:ext cx="12194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are two “flavors” of code. </a:t>
            </a:r>
          </a:p>
          <a:p>
            <a:r>
              <a:rPr lang="en-US" sz="3200" dirty="0"/>
              <a:t>High-level </a:t>
            </a:r>
            <a:r>
              <a:rPr lang="en-US" sz="3200" b="1" dirty="0"/>
              <a:t>Source code </a:t>
            </a:r>
            <a:r>
              <a:rPr lang="en-US" sz="3200" dirty="0"/>
              <a:t>and </a:t>
            </a:r>
            <a:r>
              <a:rPr lang="en-US" sz="3200" b="1" dirty="0"/>
              <a:t>Machine code</a:t>
            </a:r>
            <a:r>
              <a:rPr lang="en-US" sz="3200" dirty="0"/>
              <a:t>.</a:t>
            </a:r>
          </a:p>
          <a:p>
            <a:r>
              <a:rPr lang="en-US" sz="3200" dirty="0"/>
              <a:t>How do these types of code work together?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FADE04-ADBA-CC46-99F5-C34796B7F10F}"/>
              </a:ext>
            </a:extLst>
          </p:cNvPr>
          <p:cNvSpPr txBox="1">
            <a:spLocks/>
          </p:cNvSpPr>
          <p:nvPr/>
        </p:nvSpPr>
        <p:spPr>
          <a:xfrm>
            <a:off x="482987" y="5200956"/>
            <a:ext cx="11709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code (Binary) is made of 0s and 1s and is used to represent all types of characters.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93FD5-039E-F7D8-8C2D-3787037D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57044"/>
            <a:ext cx="7200900" cy="3018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A33D5-94AF-1228-507C-A2C7B2B546BB}"/>
              </a:ext>
            </a:extLst>
          </p:cNvPr>
          <p:cNvSpPr/>
          <p:nvPr/>
        </p:nvSpPr>
        <p:spPr>
          <a:xfrm>
            <a:off x="2044700" y="6341853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important later when we talk about Bam (Binary Alignment Map) files.</a:t>
            </a:r>
          </a:p>
        </p:txBody>
      </p:sp>
    </p:spTree>
    <p:extLst>
      <p:ext uri="{BB962C8B-B14F-4D97-AF65-F5344CB8AC3E}">
        <p14:creationId xmlns:p14="http://schemas.microsoft.com/office/powerpoint/2010/main" val="1002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9901B-17D7-F0FD-727D-D439F65C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8" y="177800"/>
            <a:ext cx="7535102" cy="64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8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65EA-B359-5A61-BF3E-D282C121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2103437"/>
            <a:ext cx="5791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is used to represent text and can be easily converted into binary</a:t>
            </a:r>
          </a:p>
        </p:txBody>
      </p:sp>
      <p:pic>
        <p:nvPicPr>
          <p:cNvPr id="3" name="Picture 2" descr="Pin on nature">
            <a:extLst>
              <a:ext uri="{FF2B5EF4-FFF2-40B4-BE49-F238E27FC236}">
                <a16:creationId xmlns:a16="http://schemas.microsoft.com/office/drawing/2014/main" id="{4B4C2E13-CE97-C78A-5AB9-C351933FF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0"/>
            <a:ext cx="6470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6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F5C4-C6AA-FF5C-2658-9F5061D3E01C}"/>
              </a:ext>
            </a:extLst>
          </p:cNvPr>
          <p:cNvSpPr txBox="1">
            <a:spLocks/>
          </p:cNvSpPr>
          <p:nvPr/>
        </p:nvSpPr>
        <p:spPr>
          <a:xfrm>
            <a:off x="604836" y="0"/>
            <a:ext cx="10625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will be important later because </a:t>
            </a:r>
            <a:r>
              <a:rPr lang="en-US" dirty="0" err="1"/>
              <a:t>Fastq</a:t>
            </a:r>
            <a:r>
              <a:rPr lang="en-US" dirty="0"/>
              <a:t> files use Ascii to encode quality scores!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0B1D5-9377-DEB7-B740-442CADD7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1587606"/>
            <a:ext cx="8975725" cy="46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0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A201-9410-40F1-740E-1EF3C1D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 ”Gateway Week” we are going to focus on source code using </a:t>
            </a:r>
            <a:r>
              <a:rPr lang="en-US" b="1" dirty="0"/>
              <a:t>Bash (Shell) </a:t>
            </a:r>
            <a:r>
              <a:rPr lang="en-US" dirty="0"/>
              <a:t>and </a:t>
            </a:r>
            <a:r>
              <a:rPr lang="en-US" b="1" dirty="0"/>
              <a:t>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DCAC61-0486-4CEC-63BA-160B51EBC998}"/>
              </a:ext>
            </a:extLst>
          </p:cNvPr>
          <p:cNvSpPr txBox="1">
            <a:spLocks/>
          </p:cNvSpPr>
          <p:nvPr/>
        </p:nvSpPr>
        <p:spPr>
          <a:xfrm>
            <a:off x="838200" y="263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First, we will get oriented with the programs we will be using throughout the workshop series and then get started with Bash!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633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222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computational literacy Bridging the Bench-Machine Learning Gap</vt:lpstr>
      <vt:lpstr>PowerPoint Presentation</vt:lpstr>
      <vt:lpstr>Unix has a long complicated history</vt:lpstr>
      <vt:lpstr>PowerPoint Presentation</vt:lpstr>
      <vt:lpstr>PowerPoint Presentation</vt:lpstr>
      <vt:lpstr>Ascii is used to represent text and can be easily converted into binary</vt:lpstr>
      <vt:lpstr>PowerPoint Presentation</vt:lpstr>
      <vt:lpstr>For ”Gateway Week” we are going to focus on source code using Bash (Shell) and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computational literacy Bridging the Bench-Machine Learning Gap</dc:title>
  <dc:creator>Emily Beck</dc:creator>
  <cp:lastModifiedBy>Emily Beck</cp:lastModifiedBy>
  <cp:revision>5</cp:revision>
  <dcterms:created xsi:type="dcterms:W3CDTF">2022-05-19T16:58:41Z</dcterms:created>
  <dcterms:modified xsi:type="dcterms:W3CDTF">2022-06-01T17:35:43Z</dcterms:modified>
</cp:coreProperties>
</file>