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0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58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03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056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959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22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50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910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69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94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52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7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B526-C8E9-4D33-A3E6-74974684318C}" type="datetimeFigureOut">
              <a:rPr lang="it-IT" smtClean="0"/>
              <a:t>28/02/2022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4C566-1136-4B66-BE26-204CAF5E22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72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portatile, persona, computer&#10;&#10;Descrizione generata automaticamente">
            <a:extLst>
              <a:ext uri="{FF2B5EF4-FFF2-40B4-BE49-F238E27FC236}">
                <a16:creationId xmlns:a16="http://schemas.microsoft.com/office/drawing/2014/main" id="{3531583D-F784-4648-902A-F7EB7E3549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9" t="821" r="10654"/>
          <a:stretch/>
        </p:blipFill>
        <p:spPr>
          <a:xfrm>
            <a:off x="0" y="0"/>
            <a:ext cx="13716000" cy="1181255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FCFFA1F-F438-44A6-9AD6-17A5EA5E1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3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Office PowerPoint</Application>
  <PresentationFormat>Personalizzato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Maria Giulia Nocentini</dc:creator>
  <cp:lastModifiedBy>Maria Giulia Nocentini</cp:lastModifiedBy>
  <cp:revision>4</cp:revision>
  <dcterms:created xsi:type="dcterms:W3CDTF">2022-02-28T14:54:37Z</dcterms:created>
  <dcterms:modified xsi:type="dcterms:W3CDTF">2022-02-28T15:11:58Z</dcterms:modified>
</cp:coreProperties>
</file>