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716000" cy="2438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3" d="100"/>
          <a:sy n="23" d="100"/>
        </p:scale>
        <p:origin x="288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624"/>
            <a:ext cx="11658600" cy="8489244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7246"/>
            <a:ext cx="10287000" cy="588715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47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25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298222"/>
            <a:ext cx="2957513" cy="2066431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222"/>
            <a:ext cx="8701088" cy="2066431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12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6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9074"/>
            <a:ext cx="11830050" cy="1014306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8096"/>
            <a:ext cx="11830050" cy="533399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87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1111"/>
            <a:ext cx="5829300" cy="1547142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1111"/>
            <a:ext cx="5829300" cy="1547142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98228"/>
            <a:ext cx="11830050" cy="471311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468"/>
            <a:ext cx="5802510" cy="292946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934"/>
            <a:ext cx="5802510" cy="131007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5977468"/>
            <a:ext cx="5831087" cy="292946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8906934"/>
            <a:ext cx="5831087" cy="131007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45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59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0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600"/>
            <a:ext cx="4423767" cy="56896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510850"/>
            <a:ext cx="6943725" cy="1732844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5200"/>
            <a:ext cx="4423767" cy="1355231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1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600"/>
            <a:ext cx="4423767" cy="56896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510850"/>
            <a:ext cx="6943725" cy="17328444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5200"/>
            <a:ext cx="4423767" cy="1355231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44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228"/>
            <a:ext cx="11830050" cy="4713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1111"/>
            <a:ext cx="11830050" cy="1547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600361"/>
            <a:ext cx="3086100" cy="1298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600361"/>
            <a:ext cx="4629150" cy="1298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600361"/>
            <a:ext cx="3086100" cy="1298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72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testo, portatile, persona, computer&#10;&#10;Descrizione generata automaticamente">
            <a:extLst>
              <a:ext uri="{FF2B5EF4-FFF2-40B4-BE49-F238E27FC236}">
                <a16:creationId xmlns:a16="http://schemas.microsoft.com/office/drawing/2014/main" id="{19346528-B3AF-4A00-A537-06D03FA21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5" r="26342"/>
          <a:stretch/>
        </p:blipFill>
        <p:spPr>
          <a:xfrm>
            <a:off x="0" y="0"/>
            <a:ext cx="13716000" cy="2221653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02AB44A-2D31-45E7-AE80-4FB3F4B5D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24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3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Personalizzato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 Giulia Nocentini</dc:creator>
  <cp:lastModifiedBy>Maria Giulia Nocentini</cp:lastModifiedBy>
  <cp:revision>3</cp:revision>
  <dcterms:created xsi:type="dcterms:W3CDTF">2022-02-28T14:54:37Z</dcterms:created>
  <dcterms:modified xsi:type="dcterms:W3CDTF">2022-02-28T15:08:05Z</dcterms:modified>
</cp:coreProperties>
</file>