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240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309424"/>
            <a:ext cx="11430000" cy="2785533"/>
          </a:xfrm>
        </p:spPr>
        <p:txBody>
          <a:bodyPr anchor="b"/>
          <a:lstStyle>
            <a:lvl1pPr algn="ctr">
              <a:defRPr sz="7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202378"/>
            <a:ext cx="11430000" cy="1931722"/>
          </a:xfrm>
        </p:spPr>
        <p:txBody>
          <a:bodyPr/>
          <a:lstStyle>
            <a:lvl1pPr marL="0" indent="0" algn="ctr">
              <a:buNone/>
              <a:defRPr sz="2800"/>
            </a:lvl1pPr>
            <a:lvl2pPr marL="533415" indent="0" algn="ctr">
              <a:buNone/>
              <a:defRPr sz="2333"/>
            </a:lvl2pPr>
            <a:lvl3pPr marL="1066830" indent="0" algn="ctr">
              <a:buNone/>
              <a:defRPr sz="2100"/>
            </a:lvl3pPr>
            <a:lvl4pPr marL="1600246" indent="0" algn="ctr">
              <a:buNone/>
              <a:defRPr sz="1867"/>
            </a:lvl4pPr>
            <a:lvl5pPr marL="2133661" indent="0" algn="ctr">
              <a:buNone/>
              <a:defRPr sz="1867"/>
            </a:lvl5pPr>
            <a:lvl6pPr marL="2667076" indent="0" algn="ctr">
              <a:buNone/>
              <a:defRPr sz="1867"/>
            </a:lvl6pPr>
            <a:lvl7pPr marL="3200491" indent="0" algn="ctr">
              <a:buNone/>
              <a:defRPr sz="1867"/>
            </a:lvl7pPr>
            <a:lvl8pPr marL="3733907" indent="0" algn="ctr">
              <a:buNone/>
              <a:defRPr sz="1867"/>
            </a:lvl8pPr>
            <a:lvl9pPr marL="4267322" indent="0" algn="ctr">
              <a:buNone/>
              <a:defRPr sz="1867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27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72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5" y="425979"/>
            <a:ext cx="3286125" cy="678047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0" y="425979"/>
            <a:ext cx="9667875" cy="678047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2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910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1994695"/>
            <a:ext cx="13144500" cy="3328193"/>
          </a:xfrm>
        </p:spPr>
        <p:txBody>
          <a:bodyPr anchor="b"/>
          <a:lstStyle>
            <a:lvl1pPr>
              <a:defRPr sz="7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3" y="5354374"/>
            <a:ext cx="13144500" cy="1750218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533415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2pPr>
            <a:lvl3pPr marL="106683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0024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13366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266707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20049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373390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26732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52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2129896"/>
            <a:ext cx="6477000" cy="507656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0" y="2129896"/>
            <a:ext cx="6477000" cy="507656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13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425980"/>
            <a:ext cx="13144500" cy="15464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36" y="1961357"/>
            <a:ext cx="6447234" cy="96123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3415" indent="0">
              <a:buNone/>
              <a:defRPr sz="2333" b="1"/>
            </a:lvl2pPr>
            <a:lvl3pPr marL="1066830" indent="0">
              <a:buNone/>
              <a:defRPr sz="2100" b="1"/>
            </a:lvl3pPr>
            <a:lvl4pPr marL="1600246" indent="0">
              <a:buNone/>
              <a:defRPr sz="1867" b="1"/>
            </a:lvl4pPr>
            <a:lvl5pPr marL="2133661" indent="0">
              <a:buNone/>
              <a:defRPr sz="1867" b="1"/>
            </a:lvl5pPr>
            <a:lvl6pPr marL="2667076" indent="0">
              <a:buNone/>
              <a:defRPr sz="1867" b="1"/>
            </a:lvl6pPr>
            <a:lvl7pPr marL="3200491" indent="0">
              <a:buNone/>
              <a:defRPr sz="1867" b="1"/>
            </a:lvl7pPr>
            <a:lvl8pPr marL="3733907" indent="0">
              <a:buNone/>
              <a:defRPr sz="1867" b="1"/>
            </a:lvl8pPr>
            <a:lvl9pPr marL="4267322" indent="0">
              <a:buNone/>
              <a:defRPr sz="1867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36" y="2922588"/>
            <a:ext cx="6447234" cy="429868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0" y="1961357"/>
            <a:ext cx="6478985" cy="96123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3415" indent="0">
              <a:buNone/>
              <a:defRPr sz="2333" b="1"/>
            </a:lvl2pPr>
            <a:lvl3pPr marL="1066830" indent="0">
              <a:buNone/>
              <a:defRPr sz="2100" b="1"/>
            </a:lvl3pPr>
            <a:lvl4pPr marL="1600246" indent="0">
              <a:buNone/>
              <a:defRPr sz="1867" b="1"/>
            </a:lvl4pPr>
            <a:lvl5pPr marL="2133661" indent="0">
              <a:buNone/>
              <a:defRPr sz="1867" b="1"/>
            </a:lvl5pPr>
            <a:lvl6pPr marL="2667076" indent="0">
              <a:buNone/>
              <a:defRPr sz="1867" b="1"/>
            </a:lvl6pPr>
            <a:lvl7pPr marL="3200491" indent="0">
              <a:buNone/>
              <a:defRPr sz="1867" b="1"/>
            </a:lvl7pPr>
            <a:lvl8pPr marL="3733907" indent="0">
              <a:buNone/>
              <a:defRPr sz="1867" b="1"/>
            </a:lvl8pPr>
            <a:lvl9pPr marL="4267322" indent="0">
              <a:buNone/>
              <a:defRPr sz="1867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0" y="2922588"/>
            <a:ext cx="6478985" cy="429868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02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24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72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33400"/>
            <a:ext cx="4915296" cy="1866900"/>
          </a:xfrm>
        </p:spPr>
        <p:txBody>
          <a:bodyPr anchor="b"/>
          <a:lstStyle>
            <a:lvl1pPr>
              <a:defRPr sz="373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5" y="1151996"/>
            <a:ext cx="7715250" cy="5685896"/>
          </a:xfrm>
        </p:spPr>
        <p:txBody>
          <a:bodyPr/>
          <a:lstStyle>
            <a:lvl1pPr>
              <a:defRPr sz="3733"/>
            </a:lvl1pPr>
            <a:lvl2pPr>
              <a:defRPr sz="3267"/>
            </a:lvl2pPr>
            <a:lvl3pPr>
              <a:defRPr sz="2800"/>
            </a:lvl3pPr>
            <a:lvl4pPr>
              <a:defRPr sz="2333"/>
            </a:lvl4pPr>
            <a:lvl5pPr>
              <a:defRPr sz="2333"/>
            </a:lvl5pPr>
            <a:lvl6pPr>
              <a:defRPr sz="2333"/>
            </a:lvl6pPr>
            <a:lvl7pPr>
              <a:defRPr sz="2333"/>
            </a:lvl7pPr>
            <a:lvl8pPr>
              <a:defRPr sz="2333"/>
            </a:lvl8pPr>
            <a:lvl9pPr>
              <a:defRPr sz="23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400300"/>
            <a:ext cx="4915296" cy="4446853"/>
          </a:xfrm>
        </p:spPr>
        <p:txBody>
          <a:bodyPr/>
          <a:lstStyle>
            <a:lvl1pPr marL="0" indent="0">
              <a:buNone/>
              <a:defRPr sz="1867"/>
            </a:lvl1pPr>
            <a:lvl2pPr marL="533415" indent="0">
              <a:buNone/>
              <a:defRPr sz="1633"/>
            </a:lvl2pPr>
            <a:lvl3pPr marL="1066830" indent="0">
              <a:buNone/>
              <a:defRPr sz="1400"/>
            </a:lvl3pPr>
            <a:lvl4pPr marL="1600246" indent="0">
              <a:buNone/>
              <a:defRPr sz="1167"/>
            </a:lvl4pPr>
            <a:lvl5pPr marL="2133661" indent="0">
              <a:buNone/>
              <a:defRPr sz="1167"/>
            </a:lvl5pPr>
            <a:lvl6pPr marL="2667076" indent="0">
              <a:buNone/>
              <a:defRPr sz="1167"/>
            </a:lvl6pPr>
            <a:lvl7pPr marL="3200491" indent="0">
              <a:buNone/>
              <a:defRPr sz="1167"/>
            </a:lvl7pPr>
            <a:lvl8pPr marL="3733907" indent="0">
              <a:buNone/>
              <a:defRPr sz="1167"/>
            </a:lvl8pPr>
            <a:lvl9pPr marL="4267322" indent="0">
              <a:buNone/>
              <a:defRPr sz="116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543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33400"/>
            <a:ext cx="4915296" cy="1866900"/>
          </a:xfrm>
        </p:spPr>
        <p:txBody>
          <a:bodyPr anchor="b"/>
          <a:lstStyle>
            <a:lvl1pPr>
              <a:defRPr sz="373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5" y="1151996"/>
            <a:ext cx="7715250" cy="5685896"/>
          </a:xfrm>
        </p:spPr>
        <p:txBody>
          <a:bodyPr anchor="t"/>
          <a:lstStyle>
            <a:lvl1pPr marL="0" indent="0">
              <a:buNone/>
              <a:defRPr sz="3733"/>
            </a:lvl1pPr>
            <a:lvl2pPr marL="533415" indent="0">
              <a:buNone/>
              <a:defRPr sz="3267"/>
            </a:lvl2pPr>
            <a:lvl3pPr marL="1066830" indent="0">
              <a:buNone/>
              <a:defRPr sz="2800"/>
            </a:lvl3pPr>
            <a:lvl4pPr marL="1600246" indent="0">
              <a:buNone/>
              <a:defRPr sz="2333"/>
            </a:lvl4pPr>
            <a:lvl5pPr marL="2133661" indent="0">
              <a:buNone/>
              <a:defRPr sz="2333"/>
            </a:lvl5pPr>
            <a:lvl6pPr marL="2667076" indent="0">
              <a:buNone/>
              <a:defRPr sz="2333"/>
            </a:lvl6pPr>
            <a:lvl7pPr marL="3200491" indent="0">
              <a:buNone/>
              <a:defRPr sz="2333"/>
            </a:lvl7pPr>
            <a:lvl8pPr marL="3733907" indent="0">
              <a:buNone/>
              <a:defRPr sz="2333"/>
            </a:lvl8pPr>
            <a:lvl9pPr marL="4267322" indent="0">
              <a:buNone/>
              <a:defRPr sz="2333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400300"/>
            <a:ext cx="4915296" cy="4446853"/>
          </a:xfrm>
        </p:spPr>
        <p:txBody>
          <a:bodyPr/>
          <a:lstStyle>
            <a:lvl1pPr marL="0" indent="0">
              <a:buNone/>
              <a:defRPr sz="1867"/>
            </a:lvl1pPr>
            <a:lvl2pPr marL="533415" indent="0">
              <a:buNone/>
              <a:defRPr sz="1633"/>
            </a:lvl2pPr>
            <a:lvl3pPr marL="1066830" indent="0">
              <a:buNone/>
              <a:defRPr sz="1400"/>
            </a:lvl3pPr>
            <a:lvl4pPr marL="1600246" indent="0">
              <a:buNone/>
              <a:defRPr sz="1167"/>
            </a:lvl4pPr>
            <a:lvl5pPr marL="2133661" indent="0">
              <a:buNone/>
              <a:defRPr sz="1167"/>
            </a:lvl5pPr>
            <a:lvl6pPr marL="2667076" indent="0">
              <a:buNone/>
              <a:defRPr sz="1167"/>
            </a:lvl6pPr>
            <a:lvl7pPr marL="3200491" indent="0">
              <a:buNone/>
              <a:defRPr sz="1167"/>
            </a:lvl7pPr>
            <a:lvl8pPr marL="3733907" indent="0">
              <a:buNone/>
              <a:defRPr sz="1167"/>
            </a:lvl8pPr>
            <a:lvl9pPr marL="4267322" indent="0">
              <a:buNone/>
              <a:defRPr sz="116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98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425980"/>
            <a:ext cx="13144500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2129896"/>
            <a:ext cx="13144500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7415742"/>
            <a:ext cx="34290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7415742"/>
            <a:ext cx="51435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7415742"/>
            <a:ext cx="34290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18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66830" rtl="0" eaLnBrk="1" latinLnBrk="0" hangingPunct="1">
        <a:lnSpc>
          <a:spcPct val="90000"/>
        </a:lnSpc>
        <a:spcBef>
          <a:spcPct val="0"/>
        </a:spcBef>
        <a:buNone/>
        <a:defRPr sz="5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8" indent="-266708" algn="l" defTabSz="106683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3267" kern="1200">
          <a:solidFill>
            <a:schemeClr val="tx1"/>
          </a:solidFill>
          <a:latin typeface="+mn-lt"/>
          <a:ea typeface="+mn-ea"/>
          <a:cs typeface="+mn-cs"/>
        </a:defRPr>
      </a:lvl1pPr>
      <a:lvl2pPr marL="800123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33538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3pPr>
      <a:lvl4pPr marL="1866953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00369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33784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67199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614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534030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15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830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6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3661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7076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91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907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67322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portatile, persona, computer&#10;&#10;Descrizione generata automaticamente">
            <a:extLst>
              <a:ext uri="{FF2B5EF4-FFF2-40B4-BE49-F238E27FC236}">
                <a16:creationId xmlns:a16="http://schemas.microsoft.com/office/drawing/2014/main" id="{46091D42-93FF-45CC-AFDB-4B91437D8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5"/>
          <a:stretch/>
        </p:blipFill>
        <p:spPr>
          <a:xfrm>
            <a:off x="-1" y="0"/>
            <a:ext cx="15240001" cy="8001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EEA500A-7B33-47EB-8D0C-95992825B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5240001" cy="8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3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Personalizzato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 Giulia Nocentini</dc:creator>
  <cp:lastModifiedBy>Maria Giulia Nocentini</cp:lastModifiedBy>
  <cp:revision>2</cp:revision>
  <dcterms:created xsi:type="dcterms:W3CDTF">2022-02-28T14:54:37Z</dcterms:created>
  <dcterms:modified xsi:type="dcterms:W3CDTF">2022-02-28T15:05:30Z</dcterms:modified>
</cp:coreProperties>
</file>