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7" r:id="rId9"/>
    <p:sldId id="266" r:id="rId10"/>
    <p:sldId id="26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94D6F-6809-47ED-AB65-D7BA719F6C24}" type="doc">
      <dgm:prSet loTypeId="urn:microsoft.com/office/officeart/2005/8/layout/hList9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CCFC3655-FE7E-4E23-8C5C-1522E55D0E0C}">
      <dgm:prSet phldrT="[Texto]"/>
      <dgm:spPr/>
      <dgm:t>
        <a:bodyPr/>
        <a:lstStyle/>
        <a:p>
          <a:r>
            <a:rPr lang="es-ES" dirty="0"/>
            <a:t>Unity Dialogue </a:t>
          </a:r>
          <a:r>
            <a:rPr lang="es-ES" dirty="0" err="1"/>
            <a:t>System</a:t>
          </a:r>
          <a:endParaRPr lang="es-ES" dirty="0"/>
        </a:p>
      </dgm:t>
    </dgm:pt>
    <dgm:pt modelId="{EE8E3240-1B6D-463B-91D8-7A0D4A458461}" type="parTrans" cxnId="{B2ACAA70-34FE-422D-9333-2EC19E4F4735}">
      <dgm:prSet/>
      <dgm:spPr/>
      <dgm:t>
        <a:bodyPr/>
        <a:lstStyle/>
        <a:p>
          <a:endParaRPr lang="es-ES"/>
        </a:p>
      </dgm:t>
    </dgm:pt>
    <dgm:pt modelId="{AB3997D1-5219-463D-A5AB-3EB2620BE422}" type="sibTrans" cxnId="{B2ACAA70-34FE-422D-9333-2EC19E4F4735}">
      <dgm:prSet/>
      <dgm:spPr/>
      <dgm:t>
        <a:bodyPr/>
        <a:lstStyle/>
        <a:p>
          <a:endParaRPr lang="es-ES"/>
        </a:p>
      </dgm:t>
    </dgm:pt>
    <dgm:pt modelId="{612D52F5-DC0E-43E6-AF67-FF5EFAA4D060}">
      <dgm:prSet phldrT="[Texto]"/>
      <dgm:spPr/>
      <dgm:t>
        <a:bodyPr/>
        <a:lstStyle/>
        <a:p>
          <a:r>
            <a:rPr lang="es-ES" dirty="0"/>
            <a:t>Comodidad, fácil configuración de diálogos, atractivo visual, perfecto para juegos de PC (2D, RPG)</a:t>
          </a:r>
        </a:p>
      </dgm:t>
    </dgm:pt>
    <dgm:pt modelId="{513C32DE-3807-4C0F-92D0-94BDA2A1C71D}" type="parTrans" cxnId="{32FC0688-51B9-49D3-BACA-F9D00FC17298}">
      <dgm:prSet/>
      <dgm:spPr/>
      <dgm:t>
        <a:bodyPr/>
        <a:lstStyle/>
        <a:p>
          <a:endParaRPr lang="es-ES"/>
        </a:p>
      </dgm:t>
    </dgm:pt>
    <dgm:pt modelId="{9F32F3C7-8B56-4691-9841-D6B83806E2DB}" type="sibTrans" cxnId="{32FC0688-51B9-49D3-BACA-F9D00FC17298}">
      <dgm:prSet/>
      <dgm:spPr/>
      <dgm:t>
        <a:bodyPr/>
        <a:lstStyle/>
        <a:p>
          <a:endParaRPr lang="es-ES"/>
        </a:p>
      </dgm:t>
    </dgm:pt>
    <dgm:pt modelId="{7433BA56-6785-4945-8BAD-47486BFB7177}">
      <dgm:prSet phldrT="[Texto]"/>
      <dgm:spPr/>
      <dgm:t>
        <a:bodyPr/>
        <a:lstStyle/>
        <a:p>
          <a:r>
            <a:rPr lang="es-ES" dirty="0"/>
            <a:t>Implementación incorrecta, dependencia de input, problemas de integración con VR, documentación nula, dificultad para modificar código</a:t>
          </a:r>
        </a:p>
      </dgm:t>
    </dgm:pt>
    <dgm:pt modelId="{328D1C9B-685F-450D-B4A1-46AD7362F619}" type="parTrans" cxnId="{B88E3840-DAFE-4727-9C44-557432D16EA0}">
      <dgm:prSet/>
      <dgm:spPr/>
      <dgm:t>
        <a:bodyPr/>
        <a:lstStyle/>
        <a:p>
          <a:endParaRPr lang="es-ES"/>
        </a:p>
      </dgm:t>
    </dgm:pt>
    <dgm:pt modelId="{3FB3ED5E-F849-48F1-A0DE-591E188F76DC}" type="sibTrans" cxnId="{B88E3840-DAFE-4727-9C44-557432D16EA0}">
      <dgm:prSet/>
      <dgm:spPr/>
      <dgm:t>
        <a:bodyPr/>
        <a:lstStyle/>
        <a:p>
          <a:endParaRPr lang="es-ES"/>
        </a:p>
      </dgm:t>
    </dgm:pt>
    <dgm:pt modelId="{CC34381A-F60E-4A00-8E6B-41EF1D8BB681}">
      <dgm:prSet phldrT="[Texto]"/>
      <dgm:spPr/>
      <dgm:t>
        <a:bodyPr/>
        <a:lstStyle/>
        <a:p>
          <a:r>
            <a:rPr lang="es-ES" dirty="0"/>
            <a:t>Sistema desde cero</a:t>
          </a:r>
        </a:p>
      </dgm:t>
    </dgm:pt>
    <dgm:pt modelId="{D94EC40A-84C4-4EA5-88E2-F9437C3E8FC1}" type="parTrans" cxnId="{DE388DD7-2F43-4580-A80D-C515AFC32A57}">
      <dgm:prSet/>
      <dgm:spPr/>
      <dgm:t>
        <a:bodyPr/>
        <a:lstStyle/>
        <a:p>
          <a:endParaRPr lang="es-ES"/>
        </a:p>
      </dgm:t>
    </dgm:pt>
    <dgm:pt modelId="{30348DE6-5EB9-4737-B2FC-7FD2741309C2}" type="sibTrans" cxnId="{DE388DD7-2F43-4580-A80D-C515AFC32A57}">
      <dgm:prSet/>
      <dgm:spPr/>
      <dgm:t>
        <a:bodyPr/>
        <a:lstStyle/>
        <a:p>
          <a:endParaRPr lang="es-ES"/>
        </a:p>
      </dgm:t>
    </dgm:pt>
    <dgm:pt modelId="{BF4B1D2C-0F06-419B-AFDF-E365C06FDC66}">
      <dgm:prSet phldrT="[Texto]"/>
      <dgm:spPr/>
      <dgm:t>
        <a:bodyPr/>
        <a:lstStyle/>
        <a:p>
          <a:r>
            <a:rPr lang="es-ES" dirty="0"/>
            <a:t>Potencia, posibilidad de </a:t>
          </a:r>
          <a:r>
            <a:rPr lang="es-ES" dirty="0" err="1"/>
            <a:t>branching</a:t>
          </a:r>
          <a:r>
            <a:rPr lang="es-ES" dirty="0"/>
            <a:t>, integración con VR, alto nivel personalización</a:t>
          </a:r>
        </a:p>
      </dgm:t>
    </dgm:pt>
    <dgm:pt modelId="{504E2658-B352-46C6-BD22-CD94C0973B78}" type="parTrans" cxnId="{7390D1B1-C914-4418-9DBA-F4491F425F90}">
      <dgm:prSet/>
      <dgm:spPr/>
      <dgm:t>
        <a:bodyPr/>
        <a:lstStyle/>
        <a:p>
          <a:endParaRPr lang="es-ES"/>
        </a:p>
      </dgm:t>
    </dgm:pt>
    <dgm:pt modelId="{9EB4818E-F034-46B3-AB9E-5FD30D49ACB1}" type="sibTrans" cxnId="{7390D1B1-C914-4418-9DBA-F4491F425F90}">
      <dgm:prSet/>
      <dgm:spPr/>
      <dgm:t>
        <a:bodyPr/>
        <a:lstStyle/>
        <a:p>
          <a:endParaRPr lang="es-ES"/>
        </a:p>
      </dgm:t>
    </dgm:pt>
    <dgm:pt modelId="{1C1F8889-AFBA-47AC-8DCC-6A4EF891A679}">
      <dgm:prSet phldrT="[Texto]"/>
      <dgm:spPr/>
      <dgm:t>
        <a:bodyPr/>
        <a:lstStyle/>
        <a:p>
          <a:r>
            <a:rPr lang="es-ES" dirty="0"/>
            <a:t>Codificación manual, complejidad de configuración </a:t>
          </a:r>
          <a:r>
            <a:rPr lang="es-ES"/>
            <a:t>de diálogos</a:t>
          </a:r>
          <a:endParaRPr lang="es-ES" dirty="0"/>
        </a:p>
      </dgm:t>
    </dgm:pt>
    <dgm:pt modelId="{C2C6D153-60E6-4454-987A-C24D6745AF9F}" type="parTrans" cxnId="{C8D93C77-D38A-42C2-8BCC-3E9FAE408E74}">
      <dgm:prSet/>
      <dgm:spPr/>
      <dgm:t>
        <a:bodyPr/>
        <a:lstStyle/>
        <a:p>
          <a:endParaRPr lang="es-ES"/>
        </a:p>
      </dgm:t>
    </dgm:pt>
    <dgm:pt modelId="{6AD54298-B353-44DA-83B0-CE12939ECB48}" type="sibTrans" cxnId="{C8D93C77-D38A-42C2-8BCC-3E9FAE408E74}">
      <dgm:prSet/>
      <dgm:spPr/>
      <dgm:t>
        <a:bodyPr/>
        <a:lstStyle/>
        <a:p>
          <a:endParaRPr lang="es-ES"/>
        </a:p>
      </dgm:t>
    </dgm:pt>
    <dgm:pt modelId="{EFDCF1DD-3095-469D-AFA4-71553959FC75}" type="pres">
      <dgm:prSet presAssocID="{F9494D6F-6809-47ED-AB65-D7BA719F6C24}" presName="list" presStyleCnt="0">
        <dgm:presLayoutVars>
          <dgm:dir/>
          <dgm:animLvl val="lvl"/>
        </dgm:presLayoutVars>
      </dgm:prSet>
      <dgm:spPr/>
    </dgm:pt>
    <dgm:pt modelId="{81F8BCD4-8D37-446D-98BF-54A55C440D78}" type="pres">
      <dgm:prSet presAssocID="{CCFC3655-FE7E-4E23-8C5C-1522E55D0E0C}" presName="posSpace" presStyleCnt="0"/>
      <dgm:spPr/>
    </dgm:pt>
    <dgm:pt modelId="{38A78A57-4864-4809-B585-72A4C507E1F8}" type="pres">
      <dgm:prSet presAssocID="{CCFC3655-FE7E-4E23-8C5C-1522E55D0E0C}" presName="vertFlow" presStyleCnt="0"/>
      <dgm:spPr/>
    </dgm:pt>
    <dgm:pt modelId="{28FF675B-6AB9-4484-8984-BCF6A39B753C}" type="pres">
      <dgm:prSet presAssocID="{CCFC3655-FE7E-4E23-8C5C-1522E55D0E0C}" presName="topSpace" presStyleCnt="0"/>
      <dgm:spPr/>
    </dgm:pt>
    <dgm:pt modelId="{A72DB974-32DD-41F0-BECF-060E0CA9D05E}" type="pres">
      <dgm:prSet presAssocID="{CCFC3655-FE7E-4E23-8C5C-1522E55D0E0C}" presName="firstComp" presStyleCnt="0"/>
      <dgm:spPr/>
    </dgm:pt>
    <dgm:pt modelId="{425D1A82-2F44-4CB1-979A-29C4B28F4B40}" type="pres">
      <dgm:prSet presAssocID="{CCFC3655-FE7E-4E23-8C5C-1522E55D0E0C}" presName="firstChild" presStyleLbl="bgAccFollowNode1" presStyleIdx="0" presStyleCnt="4"/>
      <dgm:spPr/>
    </dgm:pt>
    <dgm:pt modelId="{CC839F6B-18C0-4418-8B70-119682090DAD}" type="pres">
      <dgm:prSet presAssocID="{CCFC3655-FE7E-4E23-8C5C-1522E55D0E0C}" presName="firstChildTx" presStyleLbl="bgAccFollowNode1" presStyleIdx="0" presStyleCnt="4">
        <dgm:presLayoutVars>
          <dgm:bulletEnabled val="1"/>
        </dgm:presLayoutVars>
      </dgm:prSet>
      <dgm:spPr/>
    </dgm:pt>
    <dgm:pt modelId="{215AA651-0FE7-4030-A652-82625DE6E0B3}" type="pres">
      <dgm:prSet presAssocID="{7433BA56-6785-4945-8BAD-47486BFB7177}" presName="comp" presStyleCnt="0"/>
      <dgm:spPr/>
    </dgm:pt>
    <dgm:pt modelId="{3AB1E768-55CA-44F4-B031-FCDE4EE29F51}" type="pres">
      <dgm:prSet presAssocID="{7433BA56-6785-4945-8BAD-47486BFB7177}" presName="child" presStyleLbl="bgAccFollowNode1" presStyleIdx="1" presStyleCnt="4"/>
      <dgm:spPr/>
    </dgm:pt>
    <dgm:pt modelId="{884C0D86-D807-45BE-9DA2-2B76B41F1230}" type="pres">
      <dgm:prSet presAssocID="{7433BA56-6785-4945-8BAD-47486BFB7177}" presName="childTx" presStyleLbl="bgAccFollowNode1" presStyleIdx="1" presStyleCnt="4">
        <dgm:presLayoutVars>
          <dgm:bulletEnabled val="1"/>
        </dgm:presLayoutVars>
      </dgm:prSet>
      <dgm:spPr/>
    </dgm:pt>
    <dgm:pt modelId="{28CC0618-7E43-42FB-97E8-623F737855A4}" type="pres">
      <dgm:prSet presAssocID="{CCFC3655-FE7E-4E23-8C5C-1522E55D0E0C}" presName="negSpace" presStyleCnt="0"/>
      <dgm:spPr/>
    </dgm:pt>
    <dgm:pt modelId="{83FED4C4-1A35-47AE-8835-A95AAA952DC0}" type="pres">
      <dgm:prSet presAssocID="{CCFC3655-FE7E-4E23-8C5C-1522E55D0E0C}" presName="circle" presStyleLbl="node1" presStyleIdx="0" presStyleCnt="2"/>
      <dgm:spPr/>
    </dgm:pt>
    <dgm:pt modelId="{4FF08211-0EAC-4BC7-A71A-524AE5423432}" type="pres">
      <dgm:prSet presAssocID="{AB3997D1-5219-463D-A5AB-3EB2620BE422}" presName="transSpace" presStyleCnt="0"/>
      <dgm:spPr/>
    </dgm:pt>
    <dgm:pt modelId="{040E51E2-A39D-4798-B307-F7F9CF3956E1}" type="pres">
      <dgm:prSet presAssocID="{CC34381A-F60E-4A00-8E6B-41EF1D8BB681}" presName="posSpace" presStyleCnt="0"/>
      <dgm:spPr/>
    </dgm:pt>
    <dgm:pt modelId="{FEAAF465-6B5D-4B87-865B-646AC583CE9D}" type="pres">
      <dgm:prSet presAssocID="{CC34381A-F60E-4A00-8E6B-41EF1D8BB681}" presName="vertFlow" presStyleCnt="0"/>
      <dgm:spPr/>
    </dgm:pt>
    <dgm:pt modelId="{89F58227-48A7-4D87-8EC0-08B621EC46E6}" type="pres">
      <dgm:prSet presAssocID="{CC34381A-F60E-4A00-8E6B-41EF1D8BB681}" presName="topSpace" presStyleCnt="0"/>
      <dgm:spPr/>
    </dgm:pt>
    <dgm:pt modelId="{9E087593-D0F3-45E8-B2F5-6E73DE26265E}" type="pres">
      <dgm:prSet presAssocID="{CC34381A-F60E-4A00-8E6B-41EF1D8BB681}" presName="firstComp" presStyleCnt="0"/>
      <dgm:spPr/>
    </dgm:pt>
    <dgm:pt modelId="{F86A7623-1AF6-45B3-9004-BC21CBF734F3}" type="pres">
      <dgm:prSet presAssocID="{CC34381A-F60E-4A00-8E6B-41EF1D8BB681}" presName="firstChild" presStyleLbl="bgAccFollowNode1" presStyleIdx="2" presStyleCnt="4"/>
      <dgm:spPr/>
    </dgm:pt>
    <dgm:pt modelId="{337D58B1-04CA-4368-B0B0-D0F51794072E}" type="pres">
      <dgm:prSet presAssocID="{CC34381A-F60E-4A00-8E6B-41EF1D8BB681}" presName="firstChildTx" presStyleLbl="bgAccFollowNode1" presStyleIdx="2" presStyleCnt="4">
        <dgm:presLayoutVars>
          <dgm:bulletEnabled val="1"/>
        </dgm:presLayoutVars>
      </dgm:prSet>
      <dgm:spPr/>
    </dgm:pt>
    <dgm:pt modelId="{1DD5FCBD-94A0-4AA5-B440-AFBCF8D9E45F}" type="pres">
      <dgm:prSet presAssocID="{1C1F8889-AFBA-47AC-8DCC-6A4EF891A679}" presName="comp" presStyleCnt="0"/>
      <dgm:spPr/>
    </dgm:pt>
    <dgm:pt modelId="{4C03BB94-9F39-4ED1-9920-202CD8EB680C}" type="pres">
      <dgm:prSet presAssocID="{1C1F8889-AFBA-47AC-8DCC-6A4EF891A679}" presName="child" presStyleLbl="bgAccFollowNode1" presStyleIdx="3" presStyleCnt="4"/>
      <dgm:spPr/>
    </dgm:pt>
    <dgm:pt modelId="{EDE7D09D-31FB-47FF-B838-8AFAB96718E4}" type="pres">
      <dgm:prSet presAssocID="{1C1F8889-AFBA-47AC-8DCC-6A4EF891A679}" presName="childTx" presStyleLbl="bgAccFollowNode1" presStyleIdx="3" presStyleCnt="4">
        <dgm:presLayoutVars>
          <dgm:bulletEnabled val="1"/>
        </dgm:presLayoutVars>
      </dgm:prSet>
      <dgm:spPr/>
    </dgm:pt>
    <dgm:pt modelId="{123F38C1-5944-49A1-B2FE-20EC03CDF7FA}" type="pres">
      <dgm:prSet presAssocID="{CC34381A-F60E-4A00-8E6B-41EF1D8BB681}" presName="negSpace" presStyleCnt="0"/>
      <dgm:spPr/>
    </dgm:pt>
    <dgm:pt modelId="{0B295360-2329-4CFC-A91B-A430D1CABF70}" type="pres">
      <dgm:prSet presAssocID="{CC34381A-F60E-4A00-8E6B-41EF1D8BB681}" presName="circle" presStyleLbl="node1" presStyleIdx="1" presStyleCnt="2"/>
      <dgm:spPr/>
    </dgm:pt>
  </dgm:ptLst>
  <dgm:cxnLst>
    <dgm:cxn modelId="{8104D62D-47AD-44A2-9B2E-0CE0C41058E6}" type="presOf" srcId="{612D52F5-DC0E-43E6-AF67-FF5EFAA4D060}" destId="{CC839F6B-18C0-4418-8B70-119682090DAD}" srcOrd="1" destOrd="0" presId="urn:microsoft.com/office/officeart/2005/8/layout/hList9"/>
    <dgm:cxn modelId="{17349731-5452-40D5-A798-FF4AB775D8FE}" type="presOf" srcId="{7433BA56-6785-4945-8BAD-47486BFB7177}" destId="{3AB1E768-55CA-44F4-B031-FCDE4EE29F51}" srcOrd="0" destOrd="0" presId="urn:microsoft.com/office/officeart/2005/8/layout/hList9"/>
    <dgm:cxn modelId="{B88E3840-DAFE-4727-9C44-557432D16EA0}" srcId="{CCFC3655-FE7E-4E23-8C5C-1522E55D0E0C}" destId="{7433BA56-6785-4945-8BAD-47486BFB7177}" srcOrd="1" destOrd="0" parTransId="{328D1C9B-685F-450D-B4A1-46AD7362F619}" sibTransId="{3FB3ED5E-F849-48F1-A0DE-591E188F76DC}"/>
    <dgm:cxn modelId="{B8D8E745-E213-4EF4-ADD6-742547E56FFB}" type="presOf" srcId="{F9494D6F-6809-47ED-AB65-D7BA719F6C24}" destId="{EFDCF1DD-3095-469D-AFA4-71553959FC75}" srcOrd="0" destOrd="0" presId="urn:microsoft.com/office/officeart/2005/8/layout/hList9"/>
    <dgm:cxn modelId="{B2ACAA70-34FE-422D-9333-2EC19E4F4735}" srcId="{F9494D6F-6809-47ED-AB65-D7BA719F6C24}" destId="{CCFC3655-FE7E-4E23-8C5C-1522E55D0E0C}" srcOrd="0" destOrd="0" parTransId="{EE8E3240-1B6D-463B-91D8-7A0D4A458461}" sibTransId="{AB3997D1-5219-463D-A5AB-3EB2620BE422}"/>
    <dgm:cxn modelId="{C18BF951-6981-4BE9-8694-E699412BC952}" type="presOf" srcId="{1C1F8889-AFBA-47AC-8DCC-6A4EF891A679}" destId="{4C03BB94-9F39-4ED1-9920-202CD8EB680C}" srcOrd="0" destOrd="0" presId="urn:microsoft.com/office/officeart/2005/8/layout/hList9"/>
    <dgm:cxn modelId="{C04CB276-8570-426E-BA08-C2970F436E8B}" type="presOf" srcId="{BF4B1D2C-0F06-419B-AFDF-E365C06FDC66}" destId="{F86A7623-1AF6-45B3-9004-BC21CBF734F3}" srcOrd="0" destOrd="0" presId="urn:microsoft.com/office/officeart/2005/8/layout/hList9"/>
    <dgm:cxn modelId="{C8D93C77-D38A-42C2-8BCC-3E9FAE408E74}" srcId="{CC34381A-F60E-4A00-8E6B-41EF1D8BB681}" destId="{1C1F8889-AFBA-47AC-8DCC-6A4EF891A679}" srcOrd="1" destOrd="0" parTransId="{C2C6D153-60E6-4454-987A-C24D6745AF9F}" sibTransId="{6AD54298-B353-44DA-83B0-CE12939ECB48}"/>
    <dgm:cxn modelId="{32FC0688-51B9-49D3-BACA-F9D00FC17298}" srcId="{CCFC3655-FE7E-4E23-8C5C-1522E55D0E0C}" destId="{612D52F5-DC0E-43E6-AF67-FF5EFAA4D060}" srcOrd="0" destOrd="0" parTransId="{513C32DE-3807-4C0F-92D0-94BDA2A1C71D}" sibTransId="{9F32F3C7-8B56-4691-9841-D6B83806E2DB}"/>
    <dgm:cxn modelId="{AC0278B0-B1E2-4278-915C-C778A5717D6C}" type="presOf" srcId="{CC34381A-F60E-4A00-8E6B-41EF1D8BB681}" destId="{0B295360-2329-4CFC-A91B-A430D1CABF70}" srcOrd="0" destOrd="0" presId="urn:microsoft.com/office/officeart/2005/8/layout/hList9"/>
    <dgm:cxn modelId="{7390D1B1-C914-4418-9DBA-F4491F425F90}" srcId="{CC34381A-F60E-4A00-8E6B-41EF1D8BB681}" destId="{BF4B1D2C-0F06-419B-AFDF-E365C06FDC66}" srcOrd="0" destOrd="0" parTransId="{504E2658-B352-46C6-BD22-CD94C0973B78}" sibTransId="{9EB4818E-F034-46B3-AB9E-5FD30D49ACB1}"/>
    <dgm:cxn modelId="{DA5477B3-5636-4863-90BB-F81890C9374D}" type="presOf" srcId="{BF4B1D2C-0F06-419B-AFDF-E365C06FDC66}" destId="{337D58B1-04CA-4368-B0B0-D0F51794072E}" srcOrd="1" destOrd="0" presId="urn:microsoft.com/office/officeart/2005/8/layout/hList9"/>
    <dgm:cxn modelId="{4F918CB6-AC08-4200-A979-D0608B6E98A5}" type="presOf" srcId="{CCFC3655-FE7E-4E23-8C5C-1522E55D0E0C}" destId="{83FED4C4-1A35-47AE-8835-A95AAA952DC0}" srcOrd="0" destOrd="0" presId="urn:microsoft.com/office/officeart/2005/8/layout/hList9"/>
    <dgm:cxn modelId="{753CE6C4-1A6B-420F-9150-1D9E797F444A}" type="presOf" srcId="{7433BA56-6785-4945-8BAD-47486BFB7177}" destId="{884C0D86-D807-45BE-9DA2-2B76B41F1230}" srcOrd="1" destOrd="0" presId="urn:microsoft.com/office/officeart/2005/8/layout/hList9"/>
    <dgm:cxn modelId="{D804A5CB-DD4B-4A64-A881-C7DD78F3F09A}" type="presOf" srcId="{612D52F5-DC0E-43E6-AF67-FF5EFAA4D060}" destId="{425D1A82-2F44-4CB1-979A-29C4B28F4B40}" srcOrd="0" destOrd="0" presId="urn:microsoft.com/office/officeart/2005/8/layout/hList9"/>
    <dgm:cxn modelId="{A70C78D4-4F16-42BB-AEDB-FA3F87F0911C}" type="presOf" srcId="{1C1F8889-AFBA-47AC-8DCC-6A4EF891A679}" destId="{EDE7D09D-31FB-47FF-B838-8AFAB96718E4}" srcOrd="1" destOrd="0" presId="urn:microsoft.com/office/officeart/2005/8/layout/hList9"/>
    <dgm:cxn modelId="{DE388DD7-2F43-4580-A80D-C515AFC32A57}" srcId="{F9494D6F-6809-47ED-AB65-D7BA719F6C24}" destId="{CC34381A-F60E-4A00-8E6B-41EF1D8BB681}" srcOrd="1" destOrd="0" parTransId="{D94EC40A-84C4-4EA5-88E2-F9437C3E8FC1}" sibTransId="{30348DE6-5EB9-4737-B2FC-7FD2741309C2}"/>
    <dgm:cxn modelId="{AC3D99D0-6526-4ACC-82CB-AA322C3A1460}" type="presParOf" srcId="{EFDCF1DD-3095-469D-AFA4-71553959FC75}" destId="{81F8BCD4-8D37-446D-98BF-54A55C440D78}" srcOrd="0" destOrd="0" presId="urn:microsoft.com/office/officeart/2005/8/layout/hList9"/>
    <dgm:cxn modelId="{89F88880-DDAE-4A2B-B37A-0D91A6EE4EEC}" type="presParOf" srcId="{EFDCF1DD-3095-469D-AFA4-71553959FC75}" destId="{38A78A57-4864-4809-B585-72A4C507E1F8}" srcOrd="1" destOrd="0" presId="urn:microsoft.com/office/officeart/2005/8/layout/hList9"/>
    <dgm:cxn modelId="{CC58FDCD-2E5F-41E4-A541-E1AE77A34D8D}" type="presParOf" srcId="{38A78A57-4864-4809-B585-72A4C507E1F8}" destId="{28FF675B-6AB9-4484-8984-BCF6A39B753C}" srcOrd="0" destOrd="0" presId="urn:microsoft.com/office/officeart/2005/8/layout/hList9"/>
    <dgm:cxn modelId="{F16BA786-5C8F-423D-9C73-A56190F1228D}" type="presParOf" srcId="{38A78A57-4864-4809-B585-72A4C507E1F8}" destId="{A72DB974-32DD-41F0-BECF-060E0CA9D05E}" srcOrd="1" destOrd="0" presId="urn:microsoft.com/office/officeart/2005/8/layout/hList9"/>
    <dgm:cxn modelId="{EDA2526C-D58F-4A30-804F-D91F25296935}" type="presParOf" srcId="{A72DB974-32DD-41F0-BECF-060E0CA9D05E}" destId="{425D1A82-2F44-4CB1-979A-29C4B28F4B40}" srcOrd="0" destOrd="0" presId="urn:microsoft.com/office/officeart/2005/8/layout/hList9"/>
    <dgm:cxn modelId="{6F7BC857-2FDC-4E29-9479-CFEDDA0175B1}" type="presParOf" srcId="{A72DB974-32DD-41F0-BECF-060E0CA9D05E}" destId="{CC839F6B-18C0-4418-8B70-119682090DAD}" srcOrd="1" destOrd="0" presId="urn:microsoft.com/office/officeart/2005/8/layout/hList9"/>
    <dgm:cxn modelId="{B0980046-FC9D-457C-86BC-F2D3FE92E3FE}" type="presParOf" srcId="{38A78A57-4864-4809-B585-72A4C507E1F8}" destId="{215AA651-0FE7-4030-A652-82625DE6E0B3}" srcOrd="2" destOrd="0" presId="urn:microsoft.com/office/officeart/2005/8/layout/hList9"/>
    <dgm:cxn modelId="{EB10F17F-4B9F-4542-819B-86A788CBA3C3}" type="presParOf" srcId="{215AA651-0FE7-4030-A652-82625DE6E0B3}" destId="{3AB1E768-55CA-44F4-B031-FCDE4EE29F51}" srcOrd="0" destOrd="0" presId="urn:microsoft.com/office/officeart/2005/8/layout/hList9"/>
    <dgm:cxn modelId="{35683A95-59B2-426F-A9BC-AE9E223EE635}" type="presParOf" srcId="{215AA651-0FE7-4030-A652-82625DE6E0B3}" destId="{884C0D86-D807-45BE-9DA2-2B76B41F1230}" srcOrd="1" destOrd="0" presId="urn:microsoft.com/office/officeart/2005/8/layout/hList9"/>
    <dgm:cxn modelId="{0443309D-6207-4054-9489-289073475019}" type="presParOf" srcId="{EFDCF1DD-3095-469D-AFA4-71553959FC75}" destId="{28CC0618-7E43-42FB-97E8-623F737855A4}" srcOrd="2" destOrd="0" presId="urn:microsoft.com/office/officeart/2005/8/layout/hList9"/>
    <dgm:cxn modelId="{7BE9A6DA-B9B4-4B4C-B530-39187DF6D95E}" type="presParOf" srcId="{EFDCF1DD-3095-469D-AFA4-71553959FC75}" destId="{83FED4C4-1A35-47AE-8835-A95AAA952DC0}" srcOrd="3" destOrd="0" presId="urn:microsoft.com/office/officeart/2005/8/layout/hList9"/>
    <dgm:cxn modelId="{CE884FEA-7E05-4082-918D-4962BA3C418B}" type="presParOf" srcId="{EFDCF1DD-3095-469D-AFA4-71553959FC75}" destId="{4FF08211-0EAC-4BC7-A71A-524AE5423432}" srcOrd="4" destOrd="0" presId="urn:microsoft.com/office/officeart/2005/8/layout/hList9"/>
    <dgm:cxn modelId="{3FF5E851-6FEB-4521-BBB7-DD08E755F239}" type="presParOf" srcId="{EFDCF1DD-3095-469D-AFA4-71553959FC75}" destId="{040E51E2-A39D-4798-B307-F7F9CF3956E1}" srcOrd="5" destOrd="0" presId="urn:microsoft.com/office/officeart/2005/8/layout/hList9"/>
    <dgm:cxn modelId="{5200658E-13ED-414D-8C79-CDAAE1057202}" type="presParOf" srcId="{EFDCF1DD-3095-469D-AFA4-71553959FC75}" destId="{FEAAF465-6B5D-4B87-865B-646AC583CE9D}" srcOrd="6" destOrd="0" presId="urn:microsoft.com/office/officeart/2005/8/layout/hList9"/>
    <dgm:cxn modelId="{7230B0E6-AAF5-4B64-A7CE-51B6219FE83A}" type="presParOf" srcId="{FEAAF465-6B5D-4B87-865B-646AC583CE9D}" destId="{89F58227-48A7-4D87-8EC0-08B621EC46E6}" srcOrd="0" destOrd="0" presId="urn:microsoft.com/office/officeart/2005/8/layout/hList9"/>
    <dgm:cxn modelId="{09E95B3F-D4C7-4879-85CF-81288AF21A9C}" type="presParOf" srcId="{FEAAF465-6B5D-4B87-865B-646AC583CE9D}" destId="{9E087593-D0F3-45E8-B2F5-6E73DE26265E}" srcOrd="1" destOrd="0" presId="urn:microsoft.com/office/officeart/2005/8/layout/hList9"/>
    <dgm:cxn modelId="{E785A72F-715E-4F02-B3B9-F48F01209D82}" type="presParOf" srcId="{9E087593-D0F3-45E8-B2F5-6E73DE26265E}" destId="{F86A7623-1AF6-45B3-9004-BC21CBF734F3}" srcOrd="0" destOrd="0" presId="urn:microsoft.com/office/officeart/2005/8/layout/hList9"/>
    <dgm:cxn modelId="{1199701C-1D2F-486B-A0C7-6125B12FD5E0}" type="presParOf" srcId="{9E087593-D0F3-45E8-B2F5-6E73DE26265E}" destId="{337D58B1-04CA-4368-B0B0-D0F51794072E}" srcOrd="1" destOrd="0" presId="urn:microsoft.com/office/officeart/2005/8/layout/hList9"/>
    <dgm:cxn modelId="{C8A48A12-B085-4E02-B782-62A36271306B}" type="presParOf" srcId="{FEAAF465-6B5D-4B87-865B-646AC583CE9D}" destId="{1DD5FCBD-94A0-4AA5-B440-AFBCF8D9E45F}" srcOrd="2" destOrd="0" presId="urn:microsoft.com/office/officeart/2005/8/layout/hList9"/>
    <dgm:cxn modelId="{98E224DE-5312-4888-BAD0-602C891D15D2}" type="presParOf" srcId="{1DD5FCBD-94A0-4AA5-B440-AFBCF8D9E45F}" destId="{4C03BB94-9F39-4ED1-9920-202CD8EB680C}" srcOrd="0" destOrd="0" presId="urn:microsoft.com/office/officeart/2005/8/layout/hList9"/>
    <dgm:cxn modelId="{785BB50A-0788-4A15-9A59-2DB8B9477822}" type="presParOf" srcId="{1DD5FCBD-94A0-4AA5-B440-AFBCF8D9E45F}" destId="{EDE7D09D-31FB-47FF-B838-8AFAB96718E4}" srcOrd="1" destOrd="0" presId="urn:microsoft.com/office/officeart/2005/8/layout/hList9"/>
    <dgm:cxn modelId="{3F91D5D1-61E9-4F5D-86D6-6A523417DB68}" type="presParOf" srcId="{EFDCF1DD-3095-469D-AFA4-71553959FC75}" destId="{123F38C1-5944-49A1-B2FE-20EC03CDF7FA}" srcOrd="7" destOrd="0" presId="urn:microsoft.com/office/officeart/2005/8/layout/hList9"/>
    <dgm:cxn modelId="{3042C621-AB23-46BD-AF6A-25331E707BA0}" type="presParOf" srcId="{EFDCF1DD-3095-469D-AFA4-71553959FC75}" destId="{0B295360-2329-4CFC-A91B-A430D1CABF7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D1A82-2F44-4CB1-979A-29C4B28F4B40}">
      <dsp:nvSpPr>
        <dsp:cNvPr id="0" name=""/>
        <dsp:cNvSpPr/>
      </dsp:nvSpPr>
      <dsp:spPr>
        <a:xfrm>
          <a:off x="1355724" y="1354349"/>
          <a:ext cx="2539007" cy="169351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Comodidad, fácil configuración de diálogos, atractivo visual, perfecto para juegos de PC (2D, RPG)</a:t>
          </a:r>
        </a:p>
      </dsp:txBody>
      <dsp:txXfrm>
        <a:off x="1761966" y="1354349"/>
        <a:ext cx="2132766" cy="1693518"/>
      </dsp:txXfrm>
    </dsp:sp>
    <dsp:sp modelId="{3AB1E768-55CA-44F4-B031-FCDE4EE29F51}">
      <dsp:nvSpPr>
        <dsp:cNvPr id="0" name=""/>
        <dsp:cNvSpPr/>
      </dsp:nvSpPr>
      <dsp:spPr>
        <a:xfrm>
          <a:off x="1355724" y="3047867"/>
          <a:ext cx="2539007" cy="169351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Implementación incorrecta, dependencia de input, problemas de integración con VR, documentación nula, dificultad para modificar código</a:t>
          </a:r>
        </a:p>
      </dsp:txBody>
      <dsp:txXfrm>
        <a:off x="1761966" y="3047867"/>
        <a:ext cx="2132766" cy="1693518"/>
      </dsp:txXfrm>
    </dsp:sp>
    <dsp:sp modelId="{83FED4C4-1A35-47AE-8835-A95AAA952DC0}">
      <dsp:nvSpPr>
        <dsp:cNvPr id="0" name=""/>
        <dsp:cNvSpPr/>
      </dsp:nvSpPr>
      <dsp:spPr>
        <a:xfrm>
          <a:off x="1587" y="677280"/>
          <a:ext cx="1692671" cy="1692671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Unity Dialogue </a:t>
          </a:r>
          <a:r>
            <a:rPr lang="es-ES" sz="2200" kern="1200" dirty="0" err="1"/>
            <a:t>System</a:t>
          </a:r>
          <a:endParaRPr lang="es-ES" sz="2200" kern="1200" dirty="0"/>
        </a:p>
      </dsp:txBody>
      <dsp:txXfrm>
        <a:off x="249473" y="925166"/>
        <a:ext cx="1196899" cy="1196899"/>
      </dsp:txXfrm>
    </dsp:sp>
    <dsp:sp modelId="{F86A7623-1AF6-45B3-9004-BC21CBF734F3}">
      <dsp:nvSpPr>
        <dsp:cNvPr id="0" name=""/>
        <dsp:cNvSpPr/>
      </dsp:nvSpPr>
      <dsp:spPr>
        <a:xfrm>
          <a:off x="5587404" y="1354349"/>
          <a:ext cx="2539007" cy="169351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Potencia, posibilidad de </a:t>
          </a:r>
          <a:r>
            <a:rPr lang="es-ES" sz="1400" kern="1200" dirty="0" err="1"/>
            <a:t>branching</a:t>
          </a:r>
          <a:r>
            <a:rPr lang="es-ES" sz="1400" kern="1200" dirty="0"/>
            <a:t>, integración con VR, alto nivel personalización</a:t>
          </a:r>
        </a:p>
      </dsp:txBody>
      <dsp:txXfrm>
        <a:off x="5993645" y="1354349"/>
        <a:ext cx="2132766" cy="1693518"/>
      </dsp:txXfrm>
    </dsp:sp>
    <dsp:sp modelId="{4C03BB94-9F39-4ED1-9920-202CD8EB680C}">
      <dsp:nvSpPr>
        <dsp:cNvPr id="0" name=""/>
        <dsp:cNvSpPr/>
      </dsp:nvSpPr>
      <dsp:spPr>
        <a:xfrm>
          <a:off x="5587404" y="3047867"/>
          <a:ext cx="2539007" cy="1693518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Codificación manual, complejidad de configuración </a:t>
          </a:r>
          <a:r>
            <a:rPr lang="es-ES" sz="1400" kern="1200"/>
            <a:t>de diálogos</a:t>
          </a:r>
          <a:endParaRPr lang="es-ES" sz="1400" kern="1200" dirty="0"/>
        </a:p>
      </dsp:txBody>
      <dsp:txXfrm>
        <a:off x="5993645" y="3047867"/>
        <a:ext cx="2132766" cy="1693518"/>
      </dsp:txXfrm>
    </dsp:sp>
    <dsp:sp modelId="{0B295360-2329-4CFC-A91B-A430D1CABF70}">
      <dsp:nvSpPr>
        <dsp:cNvPr id="0" name=""/>
        <dsp:cNvSpPr/>
      </dsp:nvSpPr>
      <dsp:spPr>
        <a:xfrm>
          <a:off x="4233267" y="677280"/>
          <a:ext cx="1692671" cy="1692671"/>
        </a:xfrm>
        <a:prstGeom prst="ellipse">
          <a:avLst/>
        </a:prstGeom>
        <a:solidFill>
          <a:schemeClr val="accent5">
            <a:shade val="50000"/>
            <a:hueOff val="595273"/>
            <a:satOff val="-1879"/>
            <a:lumOff val="44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Sistema desde cero</a:t>
          </a:r>
        </a:p>
      </dsp:txBody>
      <dsp:txXfrm>
        <a:off x="4481153" y="925166"/>
        <a:ext cx="1196899" cy="119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3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768231A0-19F9-4FB4-9A80-3F4D0F03A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34" b="2019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3895B-CFA4-451D-AD5C-D1FD0446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DIÁLOGOS DE PERSONAJES EN UNITY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F3CBF-C54C-4206-9968-1DE23915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754258"/>
          </a:xfrm>
        </p:spPr>
        <p:txBody>
          <a:bodyPr anchor="ctr">
            <a:normAutofit fontScale="47500" lnSpcReduction="20000"/>
          </a:bodyPr>
          <a:lstStyle/>
          <a:p>
            <a:r>
              <a:rPr lang="es-ES" sz="4900" dirty="0">
                <a:solidFill>
                  <a:schemeClr val="bg1"/>
                </a:solidFill>
              </a:rPr>
              <a:t>MARÍA FLÓREZ MIRANDA – UO264446</a:t>
            </a:r>
          </a:p>
          <a:p>
            <a:r>
              <a:rPr lang="es-ES" dirty="0">
                <a:solidFill>
                  <a:schemeClr val="bg1"/>
                </a:solidFill>
              </a:rPr>
              <a:t>REALIDAD Y ACCESIBILIDAD AUMENTADAS – CURSO 2020-2021</a:t>
            </a:r>
          </a:p>
        </p:txBody>
      </p:sp>
    </p:spTree>
    <p:extLst>
      <p:ext uri="{BB962C8B-B14F-4D97-AF65-F5344CB8AC3E}">
        <p14:creationId xmlns:p14="http://schemas.microsoft.com/office/powerpoint/2010/main" val="285113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80" y="246567"/>
            <a:ext cx="11148668" cy="7582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UNITY DIALOGUE SYSTEM VS SISTEMA “DESDE CERO”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4FC25F9-6783-4A57-B80A-7899AB607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212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0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05" y="482740"/>
            <a:ext cx="9078562" cy="7582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INSPIRACIÓN</a:t>
            </a:r>
          </a:p>
        </p:txBody>
      </p:sp>
      <p:pic>
        <p:nvPicPr>
          <p:cNvPr id="1026" name="Picture 2" descr="Nindie Spotlight: Review: Grim Fandango [Nintendo Switch eShop]">
            <a:extLst>
              <a:ext uri="{FF2B5EF4-FFF2-40B4-BE49-F238E27FC236}">
                <a16:creationId xmlns:a16="http://schemas.microsoft.com/office/drawing/2014/main" id="{1FF83382-F043-49E2-90FC-F8F6E01C0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" y="1796745"/>
            <a:ext cx="5743738" cy="323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gon Quest XI Side Quest Guide Part 2 - Hardcore Gamer">
            <a:extLst>
              <a:ext uri="{FF2B5EF4-FFF2-40B4-BE49-F238E27FC236}">
                <a16:creationId xmlns:a16="http://schemas.microsoft.com/office/drawing/2014/main" id="{E574C279-385F-4711-8778-26690D6E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80" y="1294278"/>
            <a:ext cx="3825552" cy="21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lévoy&quot;: la desastrosa localización de Final Fantasy VII">
            <a:extLst>
              <a:ext uri="{FF2B5EF4-FFF2-40B4-BE49-F238E27FC236}">
                <a16:creationId xmlns:a16="http://schemas.microsoft.com/office/drawing/2014/main" id="{B27F21ED-16B9-437F-AECD-42A88C7C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26" y="3823708"/>
            <a:ext cx="2877954" cy="14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05" y="482740"/>
            <a:ext cx="11148668" cy="7582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2 SISTEMAS DE DIÁLOGOS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305E03-2E75-46C1-A317-CAB9275E3D46}"/>
              </a:ext>
            </a:extLst>
          </p:cNvPr>
          <p:cNvPicPr/>
          <p:nvPr/>
        </p:nvPicPr>
        <p:blipFill rotWithShape="1">
          <a:blip r:embed="rId3"/>
          <a:srcRect t="7489" r="15863" b="8489"/>
          <a:stretch/>
        </p:blipFill>
        <p:spPr bwMode="auto">
          <a:xfrm>
            <a:off x="930696" y="1966932"/>
            <a:ext cx="5034254" cy="3211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8E4C27-6CE5-4A59-B0A8-0E079404CF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36862" y="4959380"/>
            <a:ext cx="3154287" cy="10365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5D1A8A-76E9-480B-9108-53AB212E514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20" y="1929605"/>
            <a:ext cx="4269663" cy="32492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876E6C1-E918-460F-80D0-EC5DD4225161}"/>
              </a:ext>
            </a:extLst>
          </p:cNvPr>
          <p:cNvSpPr txBox="1"/>
          <p:nvPr/>
        </p:nvSpPr>
        <p:spPr>
          <a:xfrm>
            <a:off x="1300218" y="1544183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Unity Dialogue </a:t>
            </a:r>
            <a:r>
              <a:rPr lang="es-ES" dirty="0" err="1">
                <a:solidFill>
                  <a:schemeClr val="bg1"/>
                </a:solidFill>
              </a:rPr>
              <a:t>System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D87504-1B86-41A4-ACFA-F319512EE901}"/>
              </a:ext>
            </a:extLst>
          </p:cNvPr>
          <p:cNvSpPr txBox="1"/>
          <p:nvPr/>
        </p:nvSpPr>
        <p:spPr>
          <a:xfrm>
            <a:off x="7387057" y="1489714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Sistema desde 0</a:t>
            </a:r>
          </a:p>
        </p:txBody>
      </p:sp>
    </p:spTree>
    <p:extLst>
      <p:ext uri="{BB962C8B-B14F-4D97-AF65-F5344CB8AC3E}">
        <p14:creationId xmlns:p14="http://schemas.microsoft.com/office/powerpoint/2010/main" val="71045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5" y="302465"/>
            <a:ext cx="11148668" cy="758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UNITY DIALOGUE SYSTEM - PERSONAJES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924373-6B97-4BB8-9FC4-B7E191CB44D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9" t="6254" b="63299"/>
          <a:stretch/>
        </p:blipFill>
        <p:spPr bwMode="auto">
          <a:xfrm>
            <a:off x="1282739" y="1575803"/>
            <a:ext cx="3998387" cy="2907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10D6AF3-93A1-4961-BE9A-5A13318B0B6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11341"/>
          <a:stretch/>
        </p:blipFill>
        <p:spPr bwMode="auto">
          <a:xfrm>
            <a:off x="2828289" y="4158246"/>
            <a:ext cx="4234983" cy="1608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37F4D7-0C8D-4BCD-9AB7-501BAC1C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313" y="2740628"/>
            <a:ext cx="4762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0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5" y="302465"/>
            <a:ext cx="11148668" cy="758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UNITY DIALOGUE SYSTEM - MANAGER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88ADE3-7897-4FC5-B053-1A3644E2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1" y="1497308"/>
            <a:ext cx="4867015" cy="2636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59F74F-C45F-4523-8D1A-E54F5A29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856" y="3766015"/>
            <a:ext cx="4867016" cy="26363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CB07DE-EB84-4ABF-B0C4-80204392047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13" y="2356799"/>
            <a:ext cx="4867015" cy="24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3" y="246567"/>
            <a:ext cx="11892966" cy="7582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UNITY DIALOGUE SYSTEM – CONVERSACIONES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C3DA19-F40A-4094-964F-07BEC336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75" y="1359363"/>
            <a:ext cx="3101547" cy="48738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A53867-71E5-4732-BC95-D7669B31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46" y="3062190"/>
            <a:ext cx="5149080" cy="1136224"/>
          </a:xfrm>
          <a:prstGeom prst="rect">
            <a:avLst/>
          </a:prstGeom>
        </p:spPr>
      </p:pic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2F59891B-B884-4106-81A4-6F221B1C8622}"/>
              </a:ext>
            </a:extLst>
          </p:cNvPr>
          <p:cNvSpPr/>
          <p:nvPr/>
        </p:nvSpPr>
        <p:spPr>
          <a:xfrm rot="2934344">
            <a:off x="5190732" y="3924296"/>
            <a:ext cx="572337" cy="207323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69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3" y="246567"/>
            <a:ext cx="11892966" cy="7582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UNITY DIALOGUE SYSTEM – ¿INTEGRACIÓN VR?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7951C2-15B6-4BDE-85F4-7AC10C17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83" y="1681234"/>
            <a:ext cx="2991791" cy="7033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0C2066-6B50-428D-AD20-BD9B412C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067" y="1977454"/>
            <a:ext cx="2701432" cy="216716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19750D1-776D-4E68-9E79-810F0590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1" y="4382201"/>
            <a:ext cx="2486638" cy="478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9867C7-A7AF-47E7-838B-647C393AD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637" y="4580109"/>
            <a:ext cx="3456165" cy="14288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8CDD2FB-7F48-456B-A7F2-9C0D5A201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955" y="2384602"/>
            <a:ext cx="5581029" cy="276921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62670B6-F234-4BE6-B79C-F2071BA0C0F9}"/>
              </a:ext>
            </a:extLst>
          </p:cNvPr>
          <p:cNvSpPr txBox="1"/>
          <p:nvPr/>
        </p:nvSpPr>
        <p:spPr>
          <a:xfrm>
            <a:off x="7539935" y="4638362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Cámara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C4F230-3979-4C27-87DA-6C4937689A5B}"/>
              </a:ext>
            </a:extLst>
          </p:cNvPr>
          <p:cNvSpPr txBox="1"/>
          <p:nvPr/>
        </p:nvSpPr>
        <p:spPr>
          <a:xfrm>
            <a:off x="6420262" y="3328276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Canvas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3" y="246567"/>
            <a:ext cx="11892966" cy="7582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SISTEMA DESDE CERO - JERARQUÍA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7BFF68-1F96-471E-9AAA-0FBD9D91B9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5" y="2347878"/>
            <a:ext cx="2524054" cy="23567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0279BC-8EAA-4226-AA2B-15380D9F17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24678" y="4804824"/>
            <a:ext cx="4226016" cy="7935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3356065-1FF5-4CAB-8CD4-41E2824C59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22549" y="1131652"/>
            <a:ext cx="3705854" cy="2394625"/>
          </a:xfrm>
          <a:prstGeom prst="rect">
            <a:avLst/>
          </a:prstGeom>
        </p:spPr>
      </p:pic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C359AC4A-5678-4006-B583-80B9F3595AB2}"/>
              </a:ext>
            </a:extLst>
          </p:cNvPr>
          <p:cNvSpPr/>
          <p:nvPr/>
        </p:nvSpPr>
        <p:spPr>
          <a:xfrm rot="5062099" flipH="1">
            <a:off x="3438531" y="993431"/>
            <a:ext cx="230216" cy="2626744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B3682925-7E8D-474F-9197-00738D10E793}"/>
              </a:ext>
            </a:extLst>
          </p:cNvPr>
          <p:cNvSpPr/>
          <p:nvPr/>
        </p:nvSpPr>
        <p:spPr>
          <a:xfrm rot="7433428" flipH="1">
            <a:off x="3757571" y="2369490"/>
            <a:ext cx="228836" cy="304215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0027F9F-F49A-4589-9625-460EA8D0C1C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16771" y="978129"/>
            <a:ext cx="3088491" cy="27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2CB4-34A7-4504-934C-3F88BB06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4" b="20198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D95A86-3EE6-41AE-97ED-A083214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3" y="246567"/>
            <a:ext cx="11892966" cy="7582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SISTEMA DESDE CERO - CONVERSACIONES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A507AF7-1D36-46B9-A257-5CE7C08AE1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9139" y="1381862"/>
            <a:ext cx="3473408" cy="46651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DDB61CF-C44E-4CBB-A48B-ABA539B863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36201" y="1954977"/>
            <a:ext cx="4839493" cy="29734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83738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139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DIÁLOGOS DE PERSONAJES EN UNITY</vt:lpstr>
      <vt:lpstr>INSPIRACIÓN</vt:lpstr>
      <vt:lpstr>2 SISTEMAS DE DIÁLOGOS</vt:lpstr>
      <vt:lpstr>UNITY DIALOGUE SYSTEM - PERSONAJES</vt:lpstr>
      <vt:lpstr>UNITY DIALOGUE SYSTEM - MANAGER</vt:lpstr>
      <vt:lpstr>UNITY DIALOGUE SYSTEM – CONVERSACIONES</vt:lpstr>
      <vt:lpstr>UNITY DIALOGUE SYSTEM – ¿INTEGRACIÓN VR?</vt:lpstr>
      <vt:lpstr>SISTEMA DESDE CERO - JERARQUÍA</vt:lpstr>
      <vt:lpstr>SISTEMA DESDE CERO - CONVERSACIONES</vt:lpstr>
      <vt:lpstr>UNITY DIALOGUE SYSTEM VS SISTEMA “DESDE CERO”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DIÁLOGOS EN UNITY</dc:title>
  <dc:creator>María Flórez</dc:creator>
  <cp:lastModifiedBy>María Flórez</cp:lastModifiedBy>
  <cp:revision>17</cp:revision>
  <dcterms:created xsi:type="dcterms:W3CDTF">2020-12-14T00:21:00Z</dcterms:created>
  <dcterms:modified xsi:type="dcterms:W3CDTF">2020-12-14T11:52:40Z</dcterms:modified>
</cp:coreProperties>
</file>