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8D5FB-A8E4-4155-9BD7-5FACBCD09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dirty="0" err="1"/>
              <a:t>ProfeNolohicimos</a:t>
            </a:r>
            <a:endParaRPr lang="es-E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60C32-08B0-4791-B5FB-C3C5B7B7E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Sprint 1: VR </a:t>
            </a:r>
            <a:r>
              <a:rPr lang="es-ES" dirty="0" err="1"/>
              <a:t>fishing</a:t>
            </a:r>
            <a:r>
              <a:rPr lang="es-ES" dirty="0"/>
              <a:t> </a:t>
            </a:r>
            <a:r>
              <a:rPr lang="es-ES" dirty="0" err="1"/>
              <a:t>game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11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26E54-C23C-44F8-B17C-9929B36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970D4-2FD1-4AF9-BEFA-79658029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Raúl Alonso García – Coordinador and Project Manager </a:t>
            </a:r>
          </a:p>
          <a:p>
            <a:r>
              <a:rPr lang="es-ES" dirty="0"/>
              <a:t>Antonio Suarez Crespo –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Writer</a:t>
            </a:r>
            <a:r>
              <a:rPr lang="es-ES" dirty="0"/>
              <a:t> and </a:t>
            </a: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Artist</a:t>
            </a:r>
            <a:endParaRPr lang="es-ES" dirty="0"/>
          </a:p>
          <a:p>
            <a:r>
              <a:rPr lang="es-ES" dirty="0"/>
              <a:t>Alba Aparicio Pérez</a:t>
            </a:r>
          </a:p>
          <a:p>
            <a:r>
              <a:rPr lang="es-ES" dirty="0"/>
              <a:t>Pelayo Cifuentes Fernández</a:t>
            </a:r>
          </a:p>
          <a:p>
            <a:r>
              <a:rPr lang="es-ES" dirty="0"/>
              <a:t>Eric Almeda Tomás</a:t>
            </a:r>
          </a:p>
          <a:p>
            <a:r>
              <a:rPr lang="es-ES" dirty="0"/>
              <a:t>Víctor Suárez Sierra</a:t>
            </a:r>
          </a:p>
        </p:txBody>
      </p:sp>
    </p:spTree>
    <p:extLst>
      <p:ext uri="{BB962C8B-B14F-4D97-AF65-F5344CB8AC3E}">
        <p14:creationId xmlns:p14="http://schemas.microsoft.com/office/powerpoint/2010/main" val="274891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D346C05-E56E-4079-A583-644ED8FB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90" y="630936"/>
            <a:ext cx="4149503" cy="1197864"/>
          </a:xfrm>
        </p:spPr>
        <p:txBody>
          <a:bodyPr anchor="ctr">
            <a:noAutofit/>
          </a:bodyPr>
          <a:lstStyle/>
          <a:p>
            <a:r>
              <a:rPr lang="es-ES" sz="5100" dirty="0" err="1">
                <a:solidFill>
                  <a:schemeClr val="accent1"/>
                </a:solidFill>
              </a:rPr>
              <a:t>Game</a:t>
            </a:r>
            <a:r>
              <a:rPr lang="es-ES" sz="5100" dirty="0">
                <a:solidFill>
                  <a:schemeClr val="accent1"/>
                </a:solidFill>
              </a:rPr>
              <a:t> design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530DF4ED-528B-4009-9DCB-A6E88428F777}"/>
              </a:ext>
            </a:extLst>
          </p:cNvPr>
          <p:cNvSpPr txBox="1">
            <a:spLocks/>
          </p:cNvSpPr>
          <p:nvPr/>
        </p:nvSpPr>
        <p:spPr>
          <a:xfrm>
            <a:off x="4913525" y="2179866"/>
            <a:ext cx="6637733" cy="24982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/>
              <a:t>Game</a:t>
            </a:r>
            <a:r>
              <a:rPr lang="es-ES" sz="2800" dirty="0"/>
              <a:t> </a:t>
            </a:r>
            <a:r>
              <a:rPr lang="es-ES" sz="2800" dirty="0" err="1"/>
              <a:t>Genre</a:t>
            </a:r>
            <a:endParaRPr lang="es-ES" sz="2800" dirty="0"/>
          </a:p>
          <a:p>
            <a:r>
              <a:rPr lang="es-ES" sz="2800" dirty="0" err="1"/>
              <a:t>Character</a:t>
            </a:r>
            <a:r>
              <a:rPr lang="es-ES" sz="2800" dirty="0"/>
              <a:t>(s)</a:t>
            </a:r>
          </a:p>
          <a:p>
            <a:r>
              <a:rPr lang="es-ES" sz="2800" dirty="0" err="1"/>
              <a:t>World</a:t>
            </a:r>
            <a:r>
              <a:rPr lang="es-ES" sz="2800" dirty="0"/>
              <a:t>/</a:t>
            </a:r>
            <a:r>
              <a:rPr lang="es-ES" sz="2800" dirty="0" err="1"/>
              <a:t>Levels</a:t>
            </a:r>
            <a:endParaRPr lang="es-ES" sz="2800" dirty="0"/>
          </a:p>
          <a:p>
            <a:r>
              <a:rPr lang="es-ES" sz="2800" dirty="0" err="1"/>
              <a:t>Gameplay</a:t>
            </a:r>
            <a:r>
              <a:rPr lang="es-ES" sz="2800" dirty="0"/>
              <a:t> &amp; </a:t>
            </a:r>
            <a:r>
              <a:rPr lang="es-ES" sz="2800" dirty="0" err="1"/>
              <a:t>Mechanics</a:t>
            </a:r>
            <a:endParaRPr lang="es-ES" sz="2800" dirty="0"/>
          </a:p>
          <a:p>
            <a:r>
              <a:rPr lang="es-ES" sz="2800" dirty="0" err="1"/>
              <a:t>Sound</a:t>
            </a:r>
            <a:r>
              <a:rPr lang="es-ES" sz="2800" dirty="0"/>
              <a:t> </a:t>
            </a:r>
            <a:r>
              <a:rPr lang="es-ES" sz="2800" dirty="0" err="1"/>
              <a:t>Effects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260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D91FCC74-9ACC-4E8D-B4D7-A4C948BC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80" y="837163"/>
            <a:ext cx="6911563" cy="5183673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4D537AD3-CD97-4D1A-8439-7EA1940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10" y="238231"/>
            <a:ext cx="4149503" cy="1197864"/>
          </a:xfrm>
        </p:spPr>
        <p:txBody>
          <a:bodyPr anchor="ctr">
            <a:noAutofit/>
          </a:bodyPr>
          <a:lstStyle/>
          <a:p>
            <a:r>
              <a:rPr lang="es-ES" sz="5100" dirty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876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3C0376-311F-498F-94D1-B5841A0E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029" y="457200"/>
            <a:ext cx="3891343" cy="1197864"/>
          </a:xfrm>
        </p:spPr>
        <p:txBody>
          <a:bodyPr anchor="ctr">
            <a:no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StoryBoard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ACB1BADD-377C-4AAD-BB14-9F828E71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25015" y="-333304"/>
            <a:ext cx="4924927" cy="717969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C5ABE1B-E5EB-4FB6-B87B-A23FECD4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5253789"/>
            <a:ext cx="3090672" cy="625804"/>
          </a:xfrm>
        </p:spPr>
        <p:txBody>
          <a:bodyPr anchor="b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9652F7BD-F2E6-4299-B417-6A7BD1539F76}"/>
              </a:ext>
            </a:extLst>
          </p:cNvPr>
          <p:cNvSpPr txBox="1">
            <a:spLocks/>
          </p:cNvSpPr>
          <p:nvPr/>
        </p:nvSpPr>
        <p:spPr>
          <a:xfrm>
            <a:off x="8324996" y="1655064"/>
            <a:ext cx="3090672" cy="3462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1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BBC3AB-7970-46DF-8C14-FD701383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927" y="2057344"/>
            <a:ext cx="8386142" cy="32368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Sprint 2: </a:t>
            </a:r>
            <a:r>
              <a:rPr lang="en-US" sz="1600" dirty="0" err="1">
                <a:solidFill>
                  <a:srgbClr val="2A1A00"/>
                </a:solidFill>
              </a:rPr>
              <a:t>Mecánica</a:t>
            </a:r>
            <a:r>
              <a:rPr lang="en-US" sz="1600" dirty="0">
                <a:solidFill>
                  <a:srgbClr val="2A1A00"/>
                </a:solidFill>
              </a:rPr>
              <a:t> de </a:t>
            </a:r>
            <a:r>
              <a:rPr lang="en-US" sz="1600" dirty="0" err="1">
                <a:solidFill>
                  <a:srgbClr val="2A1A00"/>
                </a:solidFill>
              </a:rPr>
              <a:t>pesca</a:t>
            </a:r>
            <a:r>
              <a:rPr lang="en-US" sz="1600" dirty="0">
                <a:solidFill>
                  <a:srgbClr val="2A1A00"/>
                </a:solidFill>
              </a:rPr>
              <a:t> y </a:t>
            </a:r>
            <a:r>
              <a:rPr lang="en-US" sz="1600" dirty="0" err="1">
                <a:solidFill>
                  <a:srgbClr val="2A1A00"/>
                </a:solidFill>
              </a:rPr>
              <a:t>el</a:t>
            </a:r>
            <a:r>
              <a:rPr lang="en-US" sz="1600" dirty="0">
                <a:solidFill>
                  <a:srgbClr val="2A1A00"/>
                </a:solidFill>
              </a:rPr>
              <a:t> </a:t>
            </a:r>
            <a:r>
              <a:rPr lang="en-US" sz="1600" dirty="0" err="1">
                <a:solidFill>
                  <a:srgbClr val="2A1A00"/>
                </a:solidFill>
              </a:rPr>
              <a:t>mapa</a:t>
            </a:r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r>
              <a:rPr lang="en-US" sz="1800" dirty="0">
                <a:solidFill>
                  <a:srgbClr val="2A1A00"/>
                </a:solidFill>
              </a:rPr>
              <a:t>Sprint 3: </a:t>
            </a:r>
            <a:r>
              <a:rPr lang="en-US" sz="1600" dirty="0">
                <a:solidFill>
                  <a:srgbClr val="2A1A00"/>
                </a:solidFill>
              </a:rPr>
              <a:t>NPC’s y Las </a:t>
            </a:r>
            <a:r>
              <a:rPr lang="en-US" sz="1600" dirty="0" err="1">
                <a:solidFill>
                  <a:srgbClr val="2A1A00"/>
                </a:solidFill>
              </a:rPr>
              <a:t>misiones</a:t>
            </a:r>
            <a:r>
              <a:rPr lang="en-US" sz="1600" dirty="0">
                <a:solidFill>
                  <a:srgbClr val="2A1A00"/>
                </a:solidFill>
              </a:rPr>
              <a:t> (</a:t>
            </a:r>
            <a:r>
              <a:rPr lang="en-US" sz="1600" dirty="0" err="1">
                <a:solidFill>
                  <a:srgbClr val="2A1A00"/>
                </a:solidFill>
              </a:rPr>
              <a:t>niveles</a:t>
            </a:r>
            <a:r>
              <a:rPr lang="en-US" sz="1600" dirty="0">
                <a:solidFill>
                  <a:srgbClr val="2A1A00"/>
                </a:solidFill>
              </a:rPr>
              <a:t>)</a:t>
            </a: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r>
              <a:rPr lang="en-US" sz="1800" dirty="0">
                <a:solidFill>
                  <a:srgbClr val="2A1A00"/>
                </a:solidFill>
              </a:rPr>
              <a:t>Sprint 4: </a:t>
            </a:r>
            <a:r>
              <a:rPr lang="en-US" sz="1600" dirty="0" err="1">
                <a:solidFill>
                  <a:srgbClr val="2A1A00"/>
                </a:solidFill>
              </a:rPr>
              <a:t>Retoques</a:t>
            </a:r>
            <a:r>
              <a:rPr lang="en-US" sz="1600" dirty="0">
                <a:solidFill>
                  <a:srgbClr val="2A1A00"/>
                </a:solidFill>
              </a:rPr>
              <a:t> finales e </a:t>
            </a:r>
            <a:r>
              <a:rPr lang="en-US" sz="1600" dirty="0" err="1">
                <a:solidFill>
                  <a:srgbClr val="2A1A00"/>
                </a:solidFill>
              </a:rPr>
              <a:t>historia</a:t>
            </a:r>
            <a:endParaRPr lang="en-US" sz="1800" dirty="0">
              <a:solidFill>
                <a:srgbClr val="2A1A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D6A096-E63F-4564-B4FF-A96B601B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31" y="398907"/>
            <a:ext cx="10689335" cy="1197864"/>
          </a:xfrm>
        </p:spPr>
        <p:txBody>
          <a:bodyPr anchor="ctr">
            <a:noAutofit/>
          </a:bodyPr>
          <a:lstStyle/>
          <a:p>
            <a:r>
              <a:rPr lang="es-ES" sz="5100" dirty="0" err="1"/>
              <a:t>Game</a:t>
            </a:r>
            <a:r>
              <a:rPr lang="es-ES" sz="5100" dirty="0"/>
              <a:t> </a:t>
            </a:r>
            <a:r>
              <a:rPr lang="es-ES" sz="5100" dirty="0" err="1"/>
              <a:t>development</a:t>
            </a:r>
            <a:r>
              <a:rPr lang="es-ES" sz="5100" dirty="0"/>
              <a:t> </a:t>
            </a:r>
            <a:r>
              <a:rPr lang="es-ES" sz="5100" dirty="0" err="1"/>
              <a:t>planning</a:t>
            </a:r>
            <a:endParaRPr lang="es-ES" sz="5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112</TotalTime>
  <Words>85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ProfeNolohicimos</vt:lpstr>
      <vt:lpstr>Develop team</vt:lpstr>
      <vt:lpstr>Game design</vt:lpstr>
      <vt:lpstr>WORLD</vt:lpstr>
      <vt:lpstr>StoryBoard</vt:lpstr>
      <vt:lpstr>Game development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ProfeNolohicimos</dc:title>
  <dc:creator>Raúl Alonso García</dc:creator>
  <cp:lastModifiedBy>Raúl Alonso García</cp:lastModifiedBy>
  <cp:revision>4</cp:revision>
  <dcterms:created xsi:type="dcterms:W3CDTF">2021-10-17T17:26:07Z</dcterms:created>
  <dcterms:modified xsi:type="dcterms:W3CDTF">2021-10-17T19:25:27Z</dcterms:modified>
</cp:coreProperties>
</file>