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301" r:id="rId7"/>
    <p:sldId id="310" r:id="rId8"/>
    <p:sldId id="262" r:id="rId9"/>
    <p:sldId id="304" r:id="rId10"/>
    <p:sldId id="266" r:id="rId11"/>
    <p:sldId id="265" r:id="rId12"/>
    <p:sldId id="309" r:id="rId13"/>
    <p:sldId id="299" r:id="rId14"/>
    <p:sldId id="311" r:id="rId15"/>
    <p:sldId id="313" r:id="rId16"/>
    <p:sldId id="312" r:id="rId17"/>
    <p:sldId id="300" r:id="rId18"/>
  </p:sldIdLst>
  <p:sldSz cx="9144000" cy="5143500" type="screen16x9"/>
  <p:notesSz cx="6858000" cy="9144000"/>
  <p:embeddedFontLst>
    <p:embeddedFont>
      <p:font typeface="Inconsolata" panose="020B0604020202020204" charset="0"/>
      <p:regular r:id="rId20"/>
      <p:bold r:id="rId21"/>
    </p:embeddedFont>
    <p:embeddedFont>
      <p:font typeface="Lobster" panose="020B0604020202020204" charset="0"/>
      <p:regular r:id="rId22"/>
    </p:embeddedFont>
    <p:embeddedFont>
      <p:font typeface="Nixie One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97B26"/>
    <a:srgbClr val="7441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DF7D70-FFCE-459D-9316-121084ADD069}" v="146" dt="2019-01-25T15:23:16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318" autoAdjust="0"/>
  </p:normalViewPr>
  <p:slideViewPr>
    <p:cSldViewPr snapToGrid="0">
      <p:cViewPr varScale="1">
        <p:scale>
          <a:sx n="125" d="100"/>
          <a:sy n="125" d="100"/>
        </p:scale>
        <p:origin x="679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avier Chanthavong" userId="18323027-063d-44d1-ad2b-e86853b226cc" providerId="ADAL" clId="{7FDF7D70-FFCE-459D-9316-121084ADD069}"/>
    <pc:docChg chg="undo custSel addSld delSld modSld sldOrd">
      <pc:chgData name="Xavier Chanthavong" userId="18323027-063d-44d1-ad2b-e86853b226cc" providerId="ADAL" clId="{7FDF7D70-FFCE-459D-9316-121084ADD069}" dt="2019-01-25T15:06:19.478" v="7576" actId="1076"/>
      <pc:docMkLst>
        <pc:docMk/>
      </pc:docMkLst>
      <pc:sldChg chg="addSp delSp modSp">
        <pc:chgData name="Xavier Chanthavong" userId="18323027-063d-44d1-ad2b-e86853b226cc" providerId="ADAL" clId="{7FDF7D70-FFCE-459D-9316-121084ADD069}" dt="2019-01-25T14:57:42.317" v="7466" actId="6549"/>
        <pc:sldMkLst>
          <pc:docMk/>
          <pc:sldMk cId="0" sldId="256"/>
        </pc:sldMkLst>
        <pc:spChg chg="mod">
          <ac:chgData name="Xavier Chanthavong" userId="18323027-063d-44d1-ad2b-e86853b226cc" providerId="ADAL" clId="{7FDF7D70-FFCE-459D-9316-121084ADD069}" dt="2019-01-25T14:57:42.317" v="7466" actId="6549"/>
          <ac:spMkLst>
            <pc:docMk/>
            <pc:sldMk cId="0" sldId="256"/>
            <ac:spMk id="268" creationId="{00000000-0000-0000-0000-000000000000}"/>
          </ac:spMkLst>
        </pc:spChg>
        <pc:graphicFrameChg chg="add del modGraphic">
          <ac:chgData name="Xavier Chanthavong" userId="18323027-063d-44d1-ad2b-e86853b226cc" providerId="ADAL" clId="{7FDF7D70-FFCE-459D-9316-121084ADD069}" dt="2019-01-22T15:03:16.019" v="862" actId="27309"/>
          <ac:graphicFrameMkLst>
            <pc:docMk/>
            <pc:sldMk cId="0" sldId="256"/>
            <ac:graphicFrameMk id="3" creationId="{225205FB-1467-4961-B4FB-B33D3095B33D}"/>
          </ac:graphicFrameMkLst>
        </pc:graphicFrameChg>
      </pc:sldChg>
      <pc:sldChg chg="addSp delSp modSp">
        <pc:chgData name="Xavier Chanthavong" userId="18323027-063d-44d1-ad2b-e86853b226cc" providerId="ADAL" clId="{7FDF7D70-FFCE-459D-9316-121084ADD069}" dt="2019-01-25T14:57:56.271" v="7471" actId="20577"/>
        <pc:sldMkLst>
          <pc:docMk/>
          <pc:sldMk cId="0" sldId="257"/>
        </pc:sldMkLst>
        <pc:spChg chg="mod">
          <ac:chgData name="Xavier Chanthavong" userId="18323027-063d-44d1-ad2b-e86853b226cc" providerId="ADAL" clId="{7FDF7D70-FFCE-459D-9316-121084ADD069}" dt="2019-01-25T14:57:56.271" v="7471" actId="20577"/>
          <ac:spMkLst>
            <pc:docMk/>
            <pc:sldMk cId="0" sldId="257"/>
            <ac:spMk id="274" creationId="{00000000-0000-0000-0000-000000000000}"/>
          </ac:spMkLst>
        </pc:spChg>
        <pc:picChg chg="add mod">
          <ac:chgData name="Xavier Chanthavong" userId="18323027-063d-44d1-ad2b-e86853b226cc" providerId="ADAL" clId="{7FDF7D70-FFCE-459D-9316-121084ADD069}" dt="2019-01-22T03:57:58.152" v="475" actId="1076"/>
          <ac:picMkLst>
            <pc:docMk/>
            <pc:sldMk cId="0" sldId="257"/>
            <ac:picMk id="3" creationId="{B988C39E-C8A8-410C-BADA-DD8E05DB1303}"/>
          </ac:picMkLst>
        </pc:picChg>
        <pc:picChg chg="del">
          <ac:chgData name="Xavier Chanthavong" userId="18323027-063d-44d1-ad2b-e86853b226cc" providerId="ADAL" clId="{7FDF7D70-FFCE-459D-9316-121084ADD069}" dt="2019-01-22T03:55:37.300" v="430" actId="478"/>
          <ac:picMkLst>
            <pc:docMk/>
            <pc:sldMk cId="0" sldId="257"/>
            <ac:picMk id="276" creationId="{00000000-0000-0000-0000-000000000000}"/>
          </ac:picMkLst>
        </pc:picChg>
      </pc:sldChg>
      <pc:sldChg chg="modSp">
        <pc:chgData name="Xavier Chanthavong" userId="18323027-063d-44d1-ad2b-e86853b226cc" providerId="ADAL" clId="{7FDF7D70-FFCE-459D-9316-121084ADD069}" dt="2019-01-24T22:53:56.189" v="1031" actId="20577"/>
        <pc:sldMkLst>
          <pc:docMk/>
          <pc:sldMk cId="0" sldId="258"/>
        </pc:sldMkLst>
        <pc:spChg chg="mod">
          <ac:chgData name="Xavier Chanthavong" userId="18323027-063d-44d1-ad2b-e86853b226cc" providerId="ADAL" clId="{7FDF7D70-FFCE-459D-9316-121084ADD069}" dt="2019-01-24T22:53:30.110" v="988" actId="20577"/>
          <ac:spMkLst>
            <pc:docMk/>
            <pc:sldMk cId="0" sldId="258"/>
            <ac:spMk id="283" creationId="{00000000-0000-0000-0000-000000000000}"/>
          </ac:spMkLst>
        </pc:spChg>
        <pc:spChg chg="mod">
          <ac:chgData name="Xavier Chanthavong" userId="18323027-063d-44d1-ad2b-e86853b226cc" providerId="ADAL" clId="{7FDF7D70-FFCE-459D-9316-121084ADD069}" dt="2019-01-24T22:53:56.189" v="1031" actId="20577"/>
          <ac:spMkLst>
            <pc:docMk/>
            <pc:sldMk cId="0" sldId="258"/>
            <ac:spMk id="287" creationId="{00000000-0000-0000-0000-000000000000}"/>
          </ac:spMkLst>
        </pc:spChg>
        <pc:spChg chg="mod">
          <ac:chgData name="Xavier Chanthavong" userId="18323027-063d-44d1-ad2b-e86853b226cc" providerId="ADAL" clId="{7FDF7D70-FFCE-459D-9316-121084ADD069}" dt="2019-01-24T22:53:52.414" v="1028" actId="20577"/>
          <ac:spMkLst>
            <pc:docMk/>
            <pc:sldMk cId="0" sldId="258"/>
            <ac:spMk id="288" creationId="{00000000-0000-0000-0000-000000000000}"/>
          </ac:spMkLst>
        </pc:spChg>
      </pc:sldChg>
      <pc:sldChg chg="modSp">
        <pc:chgData name="Xavier Chanthavong" userId="18323027-063d-44d1-ad2b-e86853b226cc" providerId="ADAL" clId="{7FDF7D70-FFCE-459D-9316-121084ADD069}" dt="2019-01-24T23:04:37.312" v="1708" actId="20577"/>
        <pc:sldMkLst>
          <pc:docMk/>
          <pc:sldMk cId="0" sldId="259"/>
        </pc:sldMkLst>
        <pc:spChg chg="mod">
          <ac:chgData name="Xavier Chanthavong" userId="18323027-063d-44d1-ad2b-e86853b226cc" providerId="ADAL" clId="{7FDF7D70-FFCE-459D-9316-121084ADD069}" dt="2019-01-24T23:04:34.336" v="1703" actId="20577"/>
          <ac:spMkLst>
            <pc:docMk/>
            <pc:sldMk cId="0" sldId="259"/>
            <ac:spMk id="296" creationId="{00000000-0000-0000-0000-000000000000}"/>
          </ac:spMkLst>
        </pc:spChg>
        <pc:spChg chg="mod">
          <ac:chgData name="Xavier Chanthavong" userId="18323027-063d-44d1-ad2b-e86853b226cc" providerId="ADAL" clId="{7FDF7D70-FFCE-459D-9316-121084ADD069}" dt="2019-01-24T01:13:46.206" v="934" actId="20577"/>
          <ac:spMkLst>
            <pc:docMk/>
            <pc:sldMk cId="0" sldId="259"/>
            <ac:spMk id="300" creationId="{00000000-0000-0000-0000-000000000000}"/>
          </ac:spMkLst>
        </pc:spChg>
        <pc:spChg chg="mod">
          <ac:chgData name="Xavier Chanthavong" userId="18323027-063d-44d1-ad2b-e86853b226cc" providerId="ADAL" clId="{7FDF7D70-FFCE-459D-9316-121084ADD069}" dt="2019-01-24T23:04:37.312" v="1708" actId="20577"/>
          <ac:spMkLst>
            <pc:docMk/>
            <pc:sldMk cId="0" sldId="259"/>
            <ac:spMk id="301" creationId="{00000000-0000-0000-0000-000000000000}"/>
          </ac:spMkLst>
        </pc:spChg>
      </pc:sldChg>
      <pc:sldChg chg="modSp del ord">
        <pc:chgData name="Xavier Chanthavong" userId="18323027-063d-44d1-ad2b-e86853b226cc" providerId="ADAL" clId="{7FDF7D70-FFCE-459D-9316-121084ADD069}" dt="2019-01-24T01:12:10.556" v="874" actId="2696"/>
        <pc:sldMkLst>
          <pc:docMk/>
          <pc:sldMk cId="0" sldId="260"/>
        </pc:sldMkLst>
        <pc:spChg chg="mod">
          <ac:chgData name="Xavier Chanthavong" userId="18323027-063d-44d1-ad2b-e86853b226cc" providerId="ADAL" clId="{7FDF7D70-FFCE-459D-9316-121084ADD069}" dt="2019-01-22T03:51:11.982" v="185" actId="6549"/>
          <ac:spMkLst>
            <pc:docMk/>
            <pc:sldMk cId="0" sldId="260"/>
            <ac:spMk id="307" creationId="{00000000-0000-0000-0000-000000000000}"/>
          </ac:spMkLst>
        </pc:spChg>
        <pc:spChg chg="mod">
          <ac:chgData name="Xavier Chanthavong" userId="18323027-063d-44d1-ad2b-e86853b226cc" providerId="ADAL" clId="{7FDF7D70-FFCE-459D-9316-121084ADD069}" dt="2019-01-22T04:10:34.852" v="859" actId="20577"/>
          <ac:spMkLst>
            <pc:docMk/>
            <pc:sldMk cId="0" sldId="260"/>
            <ac:spMk id="308" creationId="{00000000-0000-0000-0000-000000000000}"/>
          </ac:spMkLst>
        </pc:spChg>
      </pc:sldChg>
      <pc:sldChg chg="modSp ord">
        <pc:chgData name="Xavier Chanthavong" userId="18323027-063d-44d1-ad2b-e86853b226cc" providerId="ADAL" clId="{7FDF7D70-FFCE-459D-9316-121084ADD069}" dt="2019-01-24T22:54:30.815" v="1055"/>
        <pc:sldMkLst>
          <pc:docMk/>
          <pc:sldMk cId="0" sldId="261"/>
        </pc:sldMkLst>
        <pc:spChg chg="mod">
          <ac:chgData name="Xavier Chanthavong" userId="18323027-063d-44d1-ad2b-e86853b226cc" providerId="ADAL" clId="{7FDF7D70-FFCE-459D-9316-121084ADD069}" dt="2019-01-24T22:54:26.506" v="1054" actId="20577"/>
          <ac:spMkLst>
            <pc:docMk/>
            <pc:sldMk cId="0" sldId="261"/>
            <ac:spMk id="314" creationId="{00000000-0000-0000-0000-000000000000}"/>
          </ac:spMkLst>
        </pc:spChg>
      </pc:sldChg>
      <pc:sldChg chg="addSp delSp modSp modNotesTx">
        <pc:chgData name="Xavier Chanthavong" userId="18323027-063d-44d1-ad2b-e86853b226cc" providerId="ADAL" clId="{7FDF7D70-FFCE-459D-9316-121084ADD069}" dt="2019-01-25T03:55:54.706" v="6853" actId="15"/>
        <pc:sldMkLst>
          <pc:docMk/>
          <pc:sldMk cId="0" sldId="262"/>
        </pc:sldMkLst>
        <pc:spChg chg="add del mod">
          <ac:chgData name="Xavier Chanthavong" userId="18323027-063d-44d1-ad2b-e86853b226cc" providerId="ADAL" clId="{7FDF7D70-FFCE-459D-9316-121084ADD069}" dt="2019-01-24T22:57:46.143" v="1473" actId="767"/>
          <ac:spMkLst>
            <pc:docMk/>
            <pc:sldMk cId="0" sldId="262"/>
            <ac:spMk id="2" creationId="{6EC69FF3-F28B-45D5-BD05-BE5D043EA2CB}"/>
          </ac:spMkLst>
        </pc:spChg>
        <pc:spChg chg="add del">
          <ac:chgData name="Xavier Chanthavong" userId="18323027-063d-44d1-ad2b-e86853b226cc" providerId="ADAL" clId="{7FDF7D70-FFCE-459D-9316-121084ADD069}" dt="2019-01-24T22:57:51.673" v="1475"/>
          <ac:spMkLst>
            <pc:docMk/>
            <pc:sldMk cId="0" sldId="262"/>
            <ac:spMk id="3" creationId="{16168450-CBF6-446D-8683-270B1FA98CBE}"/>
          </ac:spMkLst>
        </pc:spChg>
        <pc:spChg chg="add mod">
          <ac:chgData name="Xavier Chanthavong" userId="18323027-063d-44d1-ad2b-e86853b226cc" providerId="ADAL" clId="{7FDF7D70-FFCE-459D-9316-121084ADD069}" dt="2019-01-25T03:55:54.706" v="6853" actId="15"/>
          <ac:spMkLst>
            <pc:docMk/>
            <pc:sldMk cId="0" sldId="262"/>
            <ac:spMk id="7" creationId="{2D9C7C03-E888-46F0-9C29-7BC6C6B103D6}"/>
          </ac:spMkLst>
        </pc:spChg>
        <pc:spChg chg="add del">
          <ac:chgData name="Xavier Chanthavong" userId="18323027-063d-44d1-ad2b-e86853b226cc" providerId="ADAL" clId="{7FDF7D70-FFCE-459D-9316-121084ADD069}" dt="2019-01-24T22:58:52.561" v="1481"/>
          <ac:spMkLst>
            <pc:docMk/>
            <pc:sldMk cId="0" sldId="262"/>
            <ac:spMk id="8" creationId="{B870BC48-7D32-4EBE-BA4C-D1C81C046F0B}"/>
          </ac:spMkLst>
        </pc:spChg>
        <pc:spChg chg="mod">
          <ac:chgData name="Xavier Chanthavong" userId="18323027-063d-44d1-ad2b-e86853b226cc" providerId="ADAL" clId="{7FDF7D70-FFCE-459D-9316-121084ADD069}" dt="2019-01-24T22:57:06.144" v="1468" actId="20577"/>
          <ac:spMkLst>
            <pc:docMk/>
            <pc:sldMk cId="0" sldId="262"/>
            <ac:spMk id="333" creationId="{00000000-0000-0000-0000-000000000000}"/>
          </ac:spMkLst>
        </pc:spChg>
        <pc:picChg chg="del">
          <ac:chgData name="Xavier Chanthavong" userId="18323027-063d-44d1-ad2b-e86853b226cc" providerId="ADAL" clId="{7FDF7D70-FFCE-459D-9316-121084ADD069}" dt="2019-01-24T22:57:07.654" v="1469" actId="478"/>
          <ac:picMkLst>
            <pc:docMk/>
            <pc:sldMk cId="0" sldId="262"/>
            <ac:picMk id="335" creationId="{00000000-0000-0000-0000-000000000000}"/>
          </ac:picMkLst>
        </pc:picChg>
      </pc:sldChg>
      <pc:sldChg chg="delSp modSp del">
        <pc:chgData name="Xavier Chanthavong" userId="18323027-063d-44d1-ad2b-e86853b226cc" providerId="ADAL" clId="{7FDF7D70-FFCE-459D-9316-121084ADD069}" dt="2019-01-24T23:05:12.073" v="1733" actId="2696"/>
        <pc:sldMkLst>
          <pc:docMk/>
          <pc:sldMk cId="0" sldId="263"/>
        </pc:sldMkLst>
        <pc:spChg chg="mod">
          <ac:chgData name="Xavier Chanthavong" userId="18323027-063d-44d1-ad2b-e86853b226cc" providerId="ADAL" clId="{7FDF7D70-FFCE-459D-9316-121084ADD069}" dt="2019-01-24T23:04:52.281" v="1732" actId="20577"/>
          <ac:spMkLst>
            <pc:docMk/>
            <pc:sldMk cId="0" sldId="263"/>
            <ac:spMk id="340" creationId="{00000000-0000-0000-0000-000000000000}"/>
          </ac:spMkLst>
        </pc:spChg>
        <pc:picChg chg="del">
          <ac:chgData name="Xavier Chanthavong" userId="18323027-063d-44d1-ad2b-e86853b226cc" providerId="ADAL" clId="{7FDF7D70-FFCE-459D-9316-121084ADD069}" dt="2019-01-24T23:04:12.333" v="1678" actId="478"/>
          <ac:picMkLst>
            <pc:docMk/>
            <pc:sldMk cId="0" sldId="263"/>
            <ac:picMk id="342" creationId="{00000000-0000-0000-0000-000000000000}"/>
          </ac:picMkLst>
        </pc:picChg>
      </pc:sldChg>
      <pc:sldChg chg="addSp modSp del ord modNotesTx">
        <pc:chgData name="Xavier Chanthavong" userId="18323027-063d-44d1-ad2b-e86853b226cc" providerId="ADAL" clId="{7FDF7D70-FFCE-459D-9316-121084ADD069}" dt="2019-01-25T14:58:24.157" v="7474" actId="2696"/>
        <pc:sldMkLst>
          <pc:docMk/>
          <pc:sldMk cId="0" sldId="264"/>
        </pc:sldMkLst>
        <pc:spChg chg="add mod">
          <ac:chgData name="Xavier Chanthavong" userId="18323027-063d-44d1-ad2b-e86853b226cc" providerId="ADAL" clId="{7FDF7D70-FFCE-459D-9316-121084ADD069}" dt="2019-01-25T03:09:59.818" v="3763" actId="20577"/>
          <ac:spMkLst>
            <pc:docMk/>
            <pc:sldMk cId="0" sldId="264"/>
            <ac:spMk id="7" creationId="{942C9BEF-2573-4D68-A6A8-671F97D8B522}"/>
          </ac:spMkLst>
        </pc:spChg>
        <pc:spChg chg="mod">
          <ac:chgData name="Xavier Chanthavong" userId="18323027-063d-44d1-ad2b-e86853b226cc" providerId="ADAL" clId="{7FDF7D70-FFCE-459D-9316-121084ADD069}" dt="2019-01-24T23:16:38.874" v="3285" actId="20577"/>
          <ac:spMkLst>
            <pc:docMk/>
            <pc:sldMk cId="0" sldId="264"/>
            <ac:spMk id="347" creationId="{00000000-0000-0000-0000-000000000000}"/>
          </ac:spMkLst>
        </pc:spChg>
        <pc:spChg chg="mod">
          <ac:chgData name="Xavier Chanthavong" userId="18323027-063d-44d1-ad2b-e86853b226cc" providerId="ADAL" clId="{7FDF7D70-FFCE-459D-9316-121084ADD069}" dt="2019-01-25T03:03:27.296" v="3492" actId="20577"/>
          <ac:spMkLst>
            <pc:docMk/>
            <pc:sldMk cId="0" sldId="264"/>
            <ac:spMk id="348" creationId="{00000000-0000-0000-0000-000000000000}"/>
          </ac:spMkLst>
        </pc:spChg>
        <pc:picChg chg="add mod">
          <ac:chgData name="Xavier Chanthavong" userId="18323027-063d-44d1-ad2b-e86853b226cc" providerId="ADAL" clId="{7FDF7D70-FFCE-459D-9316-121084ADD069}" dt="2019-01-25T03:07:33.622" v="3709" actId="1076"/>
          <ac:picMkLst>
            <pc:docMk/>
            <pc:sldMk cId="0" sldId="264"/>
            <ac:picMk id="2" creationId="{314A7A42-36EB-4623-8F91-6B64D02EF18F}"/>
          </ac:picMkLst>
        </pc:picChg>
        <pc:picChg chg="add mod modCrop">
          <ac:chgData name="Xavier Chanthavong" userId="18323027-063d-44d1-ad2b-e86853b226cc" providerId="ADAL" clId="{7FDF7D70-FFCE-459D-9316-121084ADD069}" dt="2019-01-25T03:09:43.373" v="3753" actId="1076"/>
          <ac:picMkLst>
            <pc:docMk/>
            <pc:sldMk cId="0" sldId="264"/>
            <ac:picMk id="3" creationId="{AA7A1FEA-375E-418F-A543-6C4A96DB2963}"/>
          </ac:picMkLst>
        </pc:picChg>
        <pc:picChg chg="add mod modCrop">
          <ac:chgData name="Xavier Chanthavong" userId="18323027-063d-44d1-ad2b-e86853b226cc" providerId="ADAL" clId="{7FDF7D70-FFCE-459D-9316-121084ADD069}" dt="2019-01-25T03:09:43.373" v="3753" actId="1076"/>
          <ac:picMkLst>
            <pc:docMk/>
            <pc:sldMk cId="0" sldId="264"/>
            <ac:picMk id="8" creationId="{3AA9C839-1D68-418B-8345-0FCFDD42AE07}"/>
          </ac:picMkLst>
        </pc:picChg>
      </pc:sldChg>
      <pc:sldChg chg="modSp">
        <pc:chgData name="Xavier Chanthavong" userId="18323027-063d-44d1-ad2b-e86853b226cc" providerId="ADAL" clId="{7FDF7D70-FFCE-459D-9316-121084ADD069}" dt="2019-01-25T14:59:52.542" v="7533" actId="20577"/>
        <pc:sldMkLst>
          <pc:docMk/>
          <pc:sldMk cId="0" sldId="265"/>
        </pc:sldMkLst>
        <pc:spChg chg="mod">
          <ac:chgData name="Xavier Chanthavong" userId="18323027-063d-44d1-ad2b-e86853b226cc" providerId="ADAL" clId="{7FDF7D70-FFCE-459D-9316-121084ADD069}" dt="2019-01-25T14:59:52.542" v="7533" actId="20577"/>
          <ac:spMkLst>
            <pc:docMk/>
            <pc:sldMk cId="0" sldId="265"/>
            <ac:spMk id="354" creationId="{00000000-0000-0000-0000-000000000000}"/>
          </ac:spMkLst>
        </pc:spChg>
      </pc:sldChg>
      <pc:sldChg chg="modSp ord modNotesTx">
        <pc:chgData name="Xavier Chanthavong" userId="18323027-063d-44d1-ad2b-e86853b226cc" providerId="ADAL" clId="{7FDF7D70-FFCE-459D-9316-121084ADD069}" dt="2019-01-25T03:23:54.920" v="4881"/>
        <pc:sldMkLst>
          <pc:docMk/>
          <pc:sldMk cId="0" sldId="266"/>
        </pc:sldMkLst>
        <pc:spChg chg="mod">
          <ac:chgData name="Xavier Chanthavong" userId="18323027-063d-44d1-ad2b-e86853b226cc" providerId="ADAL" clId="{7FDF7D70-FFCE-459D-9316-121084ADD069}" dt="2019-01-25T03:22:42.222" v="4765" actId="20577"/>
          <ac:spMkLst>
            <pc:docMk/>
            <pc:sldMk cId="0" sldId="266"/>
            <ac:spMk id="373" creationId="{00000000-0000-0000-0000-000000000000}"/>
          </ac:spMkLst>
        </pc:spChg>
        <pc:spChg chg="mod">
          <ac:chgData name="Xavier Chanthavong" userId="18323027-063d-44d1-ad2b-e86853b226cc" providerId="ADAL" clId="{7FDF7D70-FFCE-459D-9316-121084ADD069}" dt="2019-01-25T03:23:46.792" v="4880" actId="1076"/>
          <ac:spMkLst>
            <pc:docMk/>
            <pc:sldMk cId="0" sldId="266"/>
            <ac:spMk id="374" creationId="{00000000-0000-0000-0000-000000000000}"/>
          </ac:spMkLst>
        </pc:spChg>
      </pc:sldChg>
      <pc:sldChg chg="addSp delSp modSp del modNotesTx">
        <pc:chgData name="Xavier Chanthavong" userId="18323027-063d-44d1-ad2b-e86853b226cc" providerId="ADAL" clId="{7FDF7D70-FFCE-459D-9316-121084ADD069}" dt="2019-01-25T14:59:48.278" v="7527" actId="2696"/>
        <pc:sldMkLst>
          <pc:docMk/>
          <pc:sldMk cId="0" sldId="267"/>
        </pc:sldMkLst>
        <pc:spChg chg="add del mod">
          <ac:chgData name="Xavier Chanthavong" userId="18323027-063d-44d1-ad2b-e86853b226cc" providerId="ADAL" clId="{7FDF7D70-FFCE-459D-9316-121084ADD069}" dt="2019-01-25T03:27:47.777" v="5227" actId="478"/>
          <ac:spMkLst>
            <pc:docMk/>
            <pc:sldMk cId="0" sldId="267"/>
            <ac:spMk id="3" creationId="{25396DD2-9A7B-4DF8-921C-34488725B925}"/>
          </ac:spMkLst>
        </pc:spChg>
        <pc:spChg chg="add mod">
          <ac:chgData name="Xavier Chanthavong" userId="18323027-063d-44d1-ad2b-e86853b226cc" providerId="ADAL" clId="{7FDF7D70-FFCE-459D-9316-121084ADD069}" dt="2019-01-25T03:42:48.012" v="6360" actId="1076"/>
          <ac:spMkLst>
            <pc:docMk/>
            <pc:sldMk cId="0" sldId="267"/>
            <ac:spMk id="12" creationId="{CA55D0EE-295C-4E9A-B60E-F48F37899F0A}"/>
          </ac:spMkLst>
        </pc:spChg>
        <pc:spChg chg="add mod">
          <ac:chgData name="Xavier Chanthavong" userId="18323027-063d-44d1-ad2b-e86853b226cc" providerId="ADAL" clId="{7FDF7D70-FFCE-459D-9316-121084ADD069}" dt="2019-01-25T03:43:04.540" v="6363" actId="1076"/>
          <ac:spMkLst>
            <pc:docMk/>
            <pc:sldMk cId="0" sldId="267"/>
            <ac:spMk id="14" creationId="{868F0930-4F86-4E4B-AF5F-727D6BD49C87}"/>
          </ac:spMkLst>
        </pc:spChg>
        <pc:spChg chg="add mod">
          <ac:chgData name="Xavier Chanthavong" userId="18323027-063d-44d1-ad2b-e86853b226cc" providerId="ADAL" clId="{7FDF7D70-FFCE-459D-9316-121084ADD069}" dt="2019-01-25T03:43:04.540" v="6363" actId="1076"/>
          <ac:spMkLst>
            <pc:docMk/>
            <pc:sldMk cId="0" sldId="267"/>
            <ac:spMk id="18" creationId="{8E2FE799-2A8E-411F-A485-C345B658DE9F}"/>
          </ac:spMkLst>
        </pc:spChg>
        <pc:spChg chg="mod">
          <ac:chgData name="Xavier Chanthavong" userId="18323027-063d-44d1-ad2b-e86853b226cc" providerId="ADAL" clId="{7FDF7D70-FFCE-459D-9316-121084ADD069}" dt="2019-01-25T03:32:12.608" v="5493" actId="313"/>
          <ac:spMkLst>
            <pc:docMk/>
            <pc:sldMk cId="0" sldId="267"/>
            <ac:spMk id="380" creationId="{00000000-0000-0000-0000-000000000000}"/>
          </ac:spMkLst>
        </pc:spChg>
        <pc:spChg chg="del">
          <ac:chgData name="Xavier Chanthavong" userId="18323027-063d-44d1-ad2b-e86853b226cc" providerId="ADAL" clId="{7FDF7D70-FFCE-459D-9316-121084ADD069}" dt="2019-01-25T03:27:45.006" v="5226" actId="478"/>
          <ac:spMkLst>
            <pc:docMk/>
            <pc:sldMk cId="0" sldId="267"/>
            <ac:spMk id="381" creationId="{00000000-0000-0000-0000-000000000000}"/>
          </ac:spMkLst>
        </pc:spChg>
        <pc:picChg chg="add mod">
          <ac:chgData name="Xavier Chanthavong" userId="18323027-063d-44d1-ad2b-e86853b226cc" providerId="ADAL" clId="{7FDF7D70-FFCE-459D-9316-121084ADD069}" dt="2019-01-25T03:43:04.540" v="6363" actId="1076"/>
          <ac:picMkLst>
            <pc:docMk/>
            <pc:sldMk cId="0" sldId="267"/>
            <ac:picMk id="4" creationId="{75C3CD5C-7808-49AE-994A-5DEE511ACF15}"/>
          </ac:picMkLst>
        </pc:picChg>
        <pc:picChg chg="add mod">
          <ac:chgData name="Xavier Chanthavong" userId="18323027-063d-44d1-ad2b-e86853b226cc" providerId="ADAL" clId="{7FDF7D70-FFCE-459D-9316-121084ADD069}" dt="2019-01-25T03:42:50.953" v="6362" actId="571"/>
          <ac:picMkLst>
            <pc:docMk/>
            <pc:sldMk cId="0" sldId="267"/>
            <ac:picMk id="19" creationId="{5D7D33E3-6A49-4281-B2B8-6E87702CBF21}"/>
          </ac:picMkLst>
        </pc:picChg>
        <pc:cxnChg chg="add del mod">
          <ac:chgData name="Xavier Chanthavong" userId="18323027-063d-44d1-ad2b-e86853b226cc" providerId="ADAL" clId="{7FDF7D70-FFCE-459D-9316-121084ADD069}" dt="2019-01-25T03:30:03.635" v="5376" actId="478"/>
          <ac:cxnSpMkLst>
            <pc:docMk/>
            <pc:sldMk cId="0" sldId="267"/>
            <ac:cxnSpMk id="6" creationId="{0459CE2D-4188-456C-BC1C-CC51CAC7BA78}"/>
          </ac:cxnSpMkLst>
        </pc:cxnChg>
        <pc:cxnChg chg="add del mod">
          <ac:chgData name="Xavier Chanthavong" userId="18323027-063d-44d1-ad2b-e86853b226cc" providerId="ADAL" clId="{7FDF7D70-FFCE-459D-9316-121084ADD069}" dt="2019-01-25T03:30:05.990" v="5377" actId="478"/>
          <ac:cxnSpMkLst>
            <pc:docMk/>
            <pc:sldMk cId="0" sldId="267"/>
            <ac:cxnSpMk id="11" creationId="{8192638A-9019-4A3D-91DB-2ACC480BDB3C}"/>
          </ac:cxnSpMkLst>
        </pc:cxnChg>
      </pc:sldChg>
      <pc:sldChg chg="addSp delSp modSp del">
        <pc:chgData name="Xavier Chanthavong" userId="18323027-063d-44d1-ad2b-e86853b226cc" providerId="ADAL" clId="{7FDF7D70-FFCE-459D-9316-121084ADD069}" dt="2019-01-25T03:43:53.061" v="6370" actId="2696"/>
        <pc:sldMkLst>
          <pc:docMk/>
          <pc:sldMk cId="0" sldId="268"/>
        </pc:sldMkLst>
        <pc:spChg chg="add mod">
          <ac:chgData name="Xavier Chanthavong" userId="18323027-063d-44d1-ad2b-e86853b226cc" providerId="ADAL" clId="{7FDF7D70-FFCE-459D-9316-121084ADD069}" dt="2019-01-25T03:43:50.353" v="6369" actId="478"/>
          <ac:spMkLst>
            <pc:docMk/>
            <pc:sldMk cId="0" sldId="268"/>
            <ac:spMk id="3" creationId="{A251C395-FCE9-4D7B-ACDC-BC56D15272A2}"/>
          </ac:spMkLst>
        </pc:spChg>
        <pc:spChg chg="del">
          <ac:chgData name="Xavier Chanthavong" userId="18323027-063d-44d1-ad2b-e86853b226cc" providerId="ADAL" clId="{7FDF7D70-FFCE-459D-9316-121084ADD069}" dt="2019-01-25T03:43:50.353" v="6369" actId="478"/>
          <ac:spMkLst>
            <pc:docMk/>
            <pc:sldMk cId="0" sldId="268"/>
            <ac:spMk id="388" creationId="{00000000-0000-0000-0000-000000000000}"/>
          </ac:spMkLst>
        </pc:spChg>
        <pc:picChg chg="del">
          <ac:chgData name="Xavier Chanthavong" userId="18323027-063d-44d1-ad2b-e86853b226cc" providerId="ADAL" clId="{7FDF7D70-FFCE-459D-9316-121084ADD069}" dt="2019-01-25T03:43:46.965" v="6368" actId="478"/>
          <ac:picMkLst>
            <pc:docMk/>
            <pc:sldMk cId="0" sldId="268"/>
            <ac:picMk id="390" creationId="{00000000-0000-0000-0000-000000000000}"/>
          </ac:picMkLst>
        </pc:picChg>
      </pc:sldChg>
      <pc:sldChg chg="modSp del">
        <pc:chgData name="Xavier Chanthavong" userId="18323027-063d-44d1-ad2b-e86853b226cc" providerId="ADAL" clId="{7FDF7D70-FFCE-459D-9316-121084ADD069}" dt="2019-01-25T14:59:56.553" v="7534" actId="2696"/>
        <pc:sldMkLst>
          <pc:docMk/>
          <pc:sldMk cId="0" sldId="269"/>
        </pc:sldMkLst>
        <pc:spChg chg="mod">
          <ac:chgData name="Xavier Chanthavong" userId="18323027-063d-44d1-ad2b-e86853b226cc" providerId="ADAL" clId="{7FDF7D70-FFCE-459D-9316-121084ADD069}" dt="2019-01-25T04:00:42.777" v="6969" actId="20577"/>
          <ac:spMkLst>
            <pc:docMk/>
            <pc:sldMk cId="0" sldId="269"/>
            <ac:spMk id="395" creationId="{00000000-0000-0000-0000-000000000000}"/>
          </ac:spMkLst>
        </pc:spChg>
      </pc:sldChg>
      <pc:sldChg chg="del">
        <pc:chgData name="Xavier Chanthavong" userId="18323027-063d-44d1-ad2b-e86853b226cc" providerId="ADAL" clId="{7FDF7D70-FFCE-459D-9316-121084ADD069}" dt="2019-01-25T03:44:44.565" v="6410" actId="2696"/>
        <pc:sldMkLst>
          <pc:docMk/>
          <pc:sldMk cId="0" sldId="270"/>
        </pc:sldMkLst>
      </pc:sldChg>
      <pc:sldChg chg="del">
        <pc:chgData name="Xavier Chanthavong" userId="18323027-063d-44d1-ad2b-e86853b226cc" providerId="ADAL" clId="{7FDF7D70-FFCE-459D-9316-121084ADD069}" dt="2019-01-25T03:44:44.596" v="6411" actId="2696"/>
        <pc:sldMkLst>
          <pc:docMk/>
          <pc:sldMk cId="0" sldId="271"/>
        </pc:sldMkLst>
      </pc:sldChg>
      <pc:sldChg chg="del">
        <pc:chgData name="Xavier Chanthavong" userId="18323027-063d-44d1-ad2b-e86853b226cc" providerId="ADAL" clId="{7FDF7D70-FFCE-459D-9316-121084ADD069}" dt="2019-01-25T03:44:44.643" v="6412" actId="2696"/>
        <pc:sldMkLst>
          <pc:docMk/>
          <pc:sldMk cId="0" sldId="272"/>
        </pc:sldMkLst>
      </pc:sldChg>
      <pc:sldChg chg="del">
        <pc:chgData name="Xavier Chanthavong" userId="18323027-063d-44d1-ad2b-e86853b226cc" providerId="ADAL" clId="{7FDF7D70-FFCE-459D-9316-121084ADD069}" dt="2019-01-25T03:44:44.690" v="6413" actId="2696"/>
        <pc:sldMkLst>
          <pc:docMk/>
          <pc:sldMk cId="0" sldId="273"/>
        </pc:sldMkLst>
      </pc:sldChg>
      <pc:sldChg chg="del">
        <pc:chgData name="Xavier Chanthavong" userId="18323027-063d-44d1-ad2b-e86853b226cc" providerId="ADAL" clId="{7FDF7D70-FFCE-459D-9316-121084ADD069}" dt="2019-01-25T03:44:44.706" v="6414" actId="2696"/>
        <pc:sldMkLst>
          <pc:docMk/>
          <pc:sldMk cId="0" sldId="274"/>
        </pc:sldMkLst>
      </pc:sldChg>
      <pc:sldChg chg="del">
        <pc:chgData name="Xavier Chanthavong" userId="18323027-063d-44d1-ad2b-e86853b226cc" providerId="ADAL" clId="{7FDF7D70-FFCE-459D-9316-121084ADD069}" dt="2019-01-25T03:44:44.784" v="6415" actId="2696"/>
        <pc:sldMkLst>
          <pc:docMk/>
          <pc:sldMk cId="0" sldId="275"/>
        </pc:sldMkLst>
      </pc:sldChg>
      <pc:sldChg chg="del">
        <pc:chgData name="Xavier Chanthavong" userId="18323027-063d-44d1-ad2b-e86853b226cc" providerId="ADAL" clId="{7FDF7D70-FFCE-459D-9316-121084ADD069}" dt="2019-01-25T03:44:44.799" v="6416" actId="2696"/>
        <pc:sldMkLst>
          <pc:docMk/>
          <pc:sldMk cId="0" sldId="276"/>
        </pc:sldMkLst>
      </pc:sldChg>
      <pc:sldChg chg="del">
        <pc:chgData name="Xavier Chanthavong" userId="18323027-063d-44d1-ad2b-e86853b226cc" providerId="ADAL" clId="{7FDF7D70-FFCE-459D-9316-121084ADD069}" dt="2019-01-25T03:44:44.815" v="6417" actId="2696"/>
        <pc:sldMkLst>
          <pc:docMk/>
          <pc:sldMk cId="0" sldId="277"/>
        </pc:sldMkLst>
      </pc:sldChg>
      <pc:sldChg chg="del">
        <pc:chgData name="Xavier Chanthavong" userId="18323027-063d-44d1-ad2b-e86853b226cc" providerId="ADAL" clId="{7FDF7D70-FFCE-459D-9316-121084ADD069}" dt="2019-01-25T03:44:44.862" v="6418" actId="2696"/>
        <pc:sldMkLst>
          <pc:docMk/>
          <pc:sldMk cId="0" sldId="278"/>
        </pc:sldMkLst>
      </pc:sldChg>
      <pc:sldChg chg="del">
        <pc:chgData name="Xavier Chanthavong" userId="18323027-063d-44d1-ad2b-e86853b226cc" providerId="ADAL" clId="{7FDF7D70-FFCE-459D-9316-121084ADD069}" dt="2019-01-25T03:44:44.877" v="6419" actId="2696"/>
        <pc:sldMkLst>
          <pc:docMk/>
          <pc:sldMk cId="0" sldId="279"/>
        </pc:sldMkLst>
      </pc:sldChg>
      <pc:sldChg chg="del">
        <pc:chgData name="Xavier Chanthavong" userId="18323027-063d-44d1-ad2b-e86853b226cc" providerId="ADAL" clId="{7FDF7D70-FFCE-459D-9316-121084ADD069}" dt="2019-01-25T03:44:44.956" v="6420" actId="2696"/>
        <pc:sldMkLst>
          <pc:docMk/>
          <pc:sldMk cId="0" sldId="280"/>
        </pc:sldMkLst>
      </pc:sldChg>
      <pc:sldChg chg="del">
        <pc:chgData name="Xavier Chanthavong" userId="18323027-063d-44d1-ad2b-e86853b226cc" providerId="ADAL" clId="{7FDF7D70-FFCE-459D-9316-121084ADD069}" dt="2019-01-25T03:44:45.018" v="6421" actId="2696"/>
        <pc:sldMkLst>
          <pc:docMk/>
          <pc:sldMk cId="0" sldId="281"/>
        </pc:sldMkLst>
      </pc:sldChg>
      <pc:sldChg chg="del">
        <pc:chgData name="Xavier Chanthavong" userId="18323027-063d-44d1-ad2b-e86853b226cc" providerId="ADAL" clId="{7FDF7D70-FFCE-459D-9316-121084ADD069}" dt="2019-01-25T03:44:45.065" v="6422" actId="2696"/>
        <pc:sldMkLst>
          <pc:docMk/>
          <pc:sldMk cId="0" sldId="282"/>
        </pc:sldMkLst>
      </pc:sldChg>
      <pc:sldChg chg="del">
        <pc:chgData name="Xavier Chanthavong" userId="18323027-063d-44d1-ad2b-e86853b226cc" providerId="ADAL" clId="{7FDF7D70-FFCE-459D-9316-121084ADD069}" dt="2019-01-25T03:44:45.081" v="6423" actId="2696"/>
        <pc:sldMkLst>
          <pc:docMk/>
          <pc:sldMk cId="0" sldId="283"/>
        </pc:sldMkLst>
      </pc:sldChg>
      <pc:sldChg chg="del">
        <pc:chgData name="Xavier Chanthavong" userId="18323027-063d-44d1-ad2b-e86853b226cc" providerId="ADAL" clId="{7FDF7D70-FFCE-459D-9316-121084ADD069}" dt="2019-01-25T03:44:45.143" v="6424" actId="2696"/>
        <pc:sldMkLst>
          <pc:docMk/>
          <pc:sldMk cId="0" sldId="284"/>
        </pc:sldMkLst>
      </pc:sldChg>
      <pc:sldChg chg="del">
        <pc:chgData name="Xavier Chanthavong" userId="18323027-063d-44d1-ad2b-e86853b226cc" providerId="ADAL" clId="{7FDF7D70-FFCE-459D-9316-121084ADD069}" dt="2019-01-25T03:44:45.159" v="6425" actId="2696"/>
        <pc:sldMkLst>
          <pc:docMk/>
          <pc:sldMk cId="0" sldId="285"/>
        </pc:sldMkLst>
      </pc:sldChg>
      <pc:sldChg chg="del">
        <pc:chgData name="Xavier Chanthavong" userId="18323027-063d-44d1-ad2b-e86853b226cc" providerId="ADAL" clId="{7FDF7D70-FFCE-459D-9316-121084ADD069}" dt="2019-01-25T03:44:45.237" v="6426" actId="2696"/>
        <pc:sldMkLst>
          <pc:docMk/>
          <pc:sldMk cId="0" sldId="286"/>
        </pc:sldMkLst>
      </pc:sldChg>
      <pc:sldChg chg="del">
        <pc:chgData name="Xavier Chanthavong" userId="18323027-063d-44d1-ad2b-e86853b226cc" providerId="ADAL" clId="{7FDF7D70-FFCE-459D-9316-121084ADD069}" dt="2019-01-25T03:44:45.268" v="6427" actId="2696"/>
        <pc:sldMkLst>
          <pc:docMk/>
          <pc:sldMk cId="0" sldId="287"/>
        </pc:sldMkLst>
      </pc:sldChg>
      <pc:sldChg chg="del">
        <pc:chgData name="Xavier Chanthavong" userId="18323027-063d-44d1-ad2b-e86853b226cc" providerId="ADAL" clId="{7FDF7D70-FFCE-459D-9316-121084ADD069}" dt="2019-01-25T03:44:45.330" v="6428" actId="2696"/>
        <pc:sldMkLst>
          <pc:docMk/>
          <pc:sldMk cId="0" sldId="288"/>
        </pc:sldMkLst>
      </pc:sldChg>
      <pc:sldChg chg="del">
        <pc:chgData name="Xavier Chanthavong" userId="18323027-063d-44d1-ad2b-e86853b226cc" providerId="ADAL" clId="{7FDF7D70-FFCE-459D-9316-121084ADD069}" dt="2019-01-25T03:44:45.362" v="6429" actId="2696"/>
        <pc:sldMkLst>
          <pc:docMk/>
          <pc:sldMk cId="0" sldId="289"/>
        </pc:sldMkLst>
      </pc:sldChg>
      <pc:sldChg chg="del">
        <pc:chgData name="Xavier Chanthavong" userId="18323027-063d-44d1-ad2b-e86853b226cc" providerId="ADAL" clId="{7FDF7D70-FFCE-459D-9316-121084ADD069}" dt="2019-01-25T03:44:45.393" v="6430" actId="2696"/>
        <pc:sldMkLst>
          <pc:docMk/>
          <pc:sldMk cId="0" sldId="290"/>
        </pc:sldMkLst>
      </pc:sldChg>
      <pc:sldChg chg="del">
        <pc:chgData name="Xavier Chanthavong" userId="18323027-063d-44d1-ad2b-e86853b226cc" providerId="ADAL" clId="{7FDF7D70-FFCE-459D-9316-121084ADD069}" dt="2019-01-25T03:44:45.440" v="6431" actId="2696"/>
        <pc:sldMkLst>
          <pc:docMk/>
          <pc:sldMk cId="0" sldId="291"/>
        </pc:sldMkLst>
      </pc:sldChg>
      <pc:sldChg chg="del">
        <pc:chgData name="Xavier Chanthavong" userId="18323027-063d-44d1-ad2b-e86853b226cc" providerId="ADAL" clId="{7FDF7D70-FFCE-459D-9316-121084ADD069}" dt="2019-01-25T03:44:45.502" v="6432" actId="2696"/>
        <pc:sldMkLst>
          <pc:docMk/>
          <pc:sldMk cId="0" sldId="292"/>
        </pc:sldMkLst>
      </pc:sldChg>
      <pc:sldChg chg="del">
        <pc:chgData name="Xavier Chanthavong" userId="18323027-063d-44d1-ad2b-e86853b226cc" providerId="ADAL" clId="{7FDF7D70-FFCE-459D-9316-121084ADD069}" dt="2019-01-25T03:44:45.565" v="6433" actId="2696"/>
        <pc:sldMkLst>
          <pc:docMk/>
          <pc:sldMk cId="0" sldId="293"/>
        </pc:sldMkLst>
      </pc:sldChg>
      <pc:sldChg chg="del">
        <pc:chgData name="Xavier Chanthavong" userId="18323027-063d-44d1-ad2b-e86853b226cc" providerId="ADAL" clId="{7FDF7D70-FFCE-459D-9316-121084ADD069}" dt="2019-01-25T03:44:45.612" v="6434" actId="2696"/>
        <pc:sldMkLst>
          <pc:docMk/>
          <pc:sldMk cId="0" sldId="294"/>
        </pc:sldMkLst>
      </pc:sldChg>
      <pc:sldChg chg="del">
        <pc:chgData name="Xavier Chanthavong" userId="18323027-063d-44d1-ad2b-e86853b226cc" providerId="ADAL" clId="{7FDF7D70-FFCE-459D-9316-121084ADD069}" dt="2019-01-25T03:44:45.674" v="6435" actId="2696"/>
        <pc:sldMkLst>
          <pc:docMk/>
          <pc:sldMk cId="0" sldId="295"/>
        </pc:sldMkLst>
      </pc:sldChg>
      <pc:sldChg chg="del">
        <pc:chgData name="Xavier Chanthavong" userId="18323027-063d-44d1-ad2b-e86853b226cc" providerId="ADAL" clId="{7FDF7D70-FFCE-459D-9316-121084ADD069}" dt="2019-01-25T03:44:45.690" v="6436" actId="2696"/>
        <pc:sldMkLst>
          <pc:docMk/>
          <pc:sldMk cId="0" sldId="296"/>
        </pc:sldMkLst>
      </pc:sldChg>
      <pc:sldChg chg="del">
        <pc:chgData name="Xavier Chanthavong" userId="18323027-063d-44d1-ad2b-e86853b226cc" providerId="ADAL" clId="{7FDF7D70-FFCE-459D-9316-121084ADD069}" dt="2019-01-25T03:44:45.721" v="6437" actId="2696"/>
        <pc:sldMkLst>
          <pc:docMk/>
          <pc:sldMk cId="0" sldId="297"/>
        </pc:sldMkLst>
      </pc:sldChg>
      <pc:sldChg chg="del">
        <pc:chgData name="Xavier Chanthavong" userId="18323027-063d-44d1-ad2b-e86853b226cc" providerId="ADAL" clId="{7FDF7D70-FFCE-459D-9316-121084ADD069}" dt="2019-01-25T03:44:45.737" v="6438" actId="2696"/>
        <pc:sldMkLst>
          <pc:docMk/>
          <pc:sldMk cId="0" sldId="298"/>
        </pc:sldMkLst>
      </pc:sldChg>
      <pc:sldChg chg="modSp">
        <pc:chgData name="Xavier Chanthavong" userId="18323027-063d-44d1-ad2b-e86853b226cc" providerId="ADAL" clId="{7FDF7D70-FFCE-459D-9316-121084ADD069}" dt="2019-01-25T03:44:56.261" v="6458" actId="20577"/>
        <pc:sldMkLst>
          <pc:docMk/>
          <pc:sldMk cId="0" sldId="299"/>
        </pc:sldMkLst>
        <pc:spChg chg="mod">
          <ac:chgData name="Xavier Chanthavong" userId="18323027-063d-44d1-ad2b-e86853b226cc" providerId="ADAL" clId="{7FDF7D70-FFCE-459D-9316-121084ADD069}" dt="2019-01-25T03:44:56.261" v="6458" actId="20577"/>
          <ac:spMkLst>
            <pc:docMk/>
            <pc:sldMk cId="0" sldId="299"/>
            <ac:spMk id="668" creationId="{00000000-0000-0000-0000-000000000000}"/>
          </ac:spMkLst>
        </pc:spChg>
      </pc:sldChg>
      <pc:sldChg chg="modSp">
        <pc:chgData name="Xavier Chanthavong" userId="18323027-063d-44d1-ad2b-e86853b226cc" providerId="ADAL" clId="{7FDF7D70-FFCE-459D-9316-121084ADD069}" dt="2019-01-25T03:45:03.718" v="6470" actId="20577"/>
        <pc:sldMkLst>
          <pc:docMk/>
          <pc:sldMk cId="0" sldId="300"/>
        </pc:sldMkLst>
        <pc:spChg chg="mod">
          <ac:chgData name="Xavier Chanthavong" userId="18323027-063d-44d1-ad2b-e86853b226cc" providerId="ADAL" clId="{7FDF7D70-FFCE-459D-9316-121084ADD069}" dt="2019-01-25T03:45:03.718" v="6470" actId="20577"/>
          <ac:spMkLst>
            <pc:docMk/>
            <pc:sldMk cId="0" sldId="300"/>
            <ac:spMk id="675" creationId="{00000000-0000-0000-0000-000000000000}"/>
          </ac:spMkLst>
        </pc:spChg>
      </pc:sldChg>
      <pc:sldChg chg="modSp add">
        <pc:chgData name="Xavier Chanthavong" userId="18323027-063d-44d1-ad2b-e86853b226cc" providerId="ADAL" clId="{7FDF7D70-FFCE-459D-9316-121084ADD069}" dt="2019-01-25T03:45:58.489" v="6478" actId="1076"/>
        <pc:sldMkLst>
          <pc:docMk/>
          <pc:sldMk cId="2887615155" sldId="301"/>
        </pc:sldMkLst>
        <pc:spChg chg="mod">
          <ac:chgData name="Xavier Chanthavong" userId="18323027-063d-44d1-ad2b-e86853b226cc" providerId="ADAL" clId="{7FDF7D70-FFCE-459D-9316-121084ADD069}" dt="2019-01-22T04:02:36.937" v="602" actId="20577"/>
          <ac:spMkLst>
            <pc:docMk/>
            <pc:sldMk cId="2887615155" sldId="301"/>
            <ac:spMk id="307" creationId="{00000000-0000-0000-0000-000000000000}"/>
          </ac:spMkLst>
        </pc:spChg>
        <pc:spChg chg="mod">
          <ac:chgData name="Xavier Chanthavong" userId="18323027-063d-44d1-ad2b-e86853b226cc" providerId="ADAL" clId="{7FDF7D70-FFCE-459D-9316-121084ADD069}" dt="2019-01-25T03:45:58.489" v="6478" actId="1076"/>
          <ac:spMkLst>
            <pc:docMk/>
            <pc:sldMk cId="2887615155" sldId="301"/>
            <ac:spMk id="308" creationId="{00000000-0000-0000-0000-000000000000}"/>
          </ac:spMkLst>
        </pc:spChg>
      </pc:sldChg>
      <pc:sldChg chg="add del">
        <pc:chgData name="Xavier Chanthavong" userId="18323027-063d-44d1-ad2b-e86853b226cc" providerId="ADAL" clId="{7FDF7D70-FFCE-459D-9316-121084ADD069}" dt="2019-01-24T01:12:08.188" v="873" actId="2696"/>
        <pc:sldMkLst>
          <pc:docMk/>
          <pc:sldMk cId="3507532071" sldId="302"/>
        </pc:sldMkLst>
      </pc:sldChg>
      <pc:sldChg chg="addSp delSp modSp add del ord">
        <pc:chgData name="Xavier Chanthavong" userId="18323027-063d-44d1-ad2b-e86853b226cc" providerId="ADAL" clId="{7FDF7D70-FFCE-459D-9316-121084ADD069}" dt="2019-01-25T14:58:24.153" v="7473" actId="2696"/>
        <pc:sldMkLst>
          <pc:docMk/>
          <pc:sldMk cId="3891620304" sldId="302"/>
        </pc:sldMkLst>
        <pc:spChg chg="add mod">
          <ac:chgData name="Xavier Chanthavong" userId="18323027-063d-44d1-ad2b-e86853b226cc" providerId="ADAL" clId="{7FDF7D70-FFCE-459D-9316-121084ADD069}" dt="2019-01-25T03:05:29.155" v="3514" actId="14100"/>
          <ac:spMkLst>
            <pc:docMk/>
            <pc:sldMk cId="3891620304" sldId="302"/>
            <ac:spMk id="4" creationId="{D0B067B0-C9FC-45E4-AC7B-9F66F3C7A8D8}"/>
          </ac:spMkLst>
        </pc:spChg>
        <pc:spChg chg="add mod">
          <ac:chgData name="Xavier Chanthavong" userId="18323027-063d-44d1-ad2b-e86853b226cc" providerId="ADAL" clId="{7FDF7D70-FFCE-459D-9316-121084ADD069}" dt="2019-01-24T23:14:19.943" v="3001"/>
          <ac:spMkLst>
            <pc:docMk/>
            <pc:sldMk cId="3891620304" sldId="302"/>
            <ac:spMk id="5" creationId="{3A8D6725-8007-4F9B-A230-A242986E2DC6}"/>
          </ac:spMkLst>
        </pc:spChg>
        <pc:spChg chg="add mod">
          <ac:chgData name="Xavier Chanthavong" userId="18323027-063d-44d1-ad2b-e86853b226cc" providerId="ADAL" clId="{7FDF7D70-FFCE-459D-9316-121084ADD069}" dt="2019-01-25T03:05:25.096" v="3513" actId="20577"/>
          <ac:spMkLst>
            <pc:docMk/>
            <pc:sldMk cId="3891620304" sldId="302"/>
            <ac:spMk id="6" creationId="{FAE5F273-0438-469A-B762-9A9E33314FFE}"/>
          </ac:spMkLst>
        </pc:spChg>
        <pc:spChg chg="mod">
          <ac:chgData name="Xavier Chanthavong" userId="18323027-063d-44d1-ad2b-e86853b226cc" providerId="ADAL" clId="{7FDF7D70-FFCE-459D-9316-121084ADD069}" dt="2019-01-24T23:14:14.494" v="2999" actId="14100"/>
          <ac:spMkLst>
            <pc:docMk/>
            <pc:sldMk cId="3891620304" sldId="302"/>
            <ac:spMk id="307" creationId="{00000000-0000-0000-0000-000000000000}"/>
          </ac:spMkLst>
        </pc:spChg>
        <pc:spChg chg="mod">
          <ac:chgData name="Xavier Chanthavong" userId="18323027-063d-44d1-ad2b-e86853b226cc" providerId="ADAL" clId="{7FDF7D70-FFCE-459D-9316-121084ADD069}" dt="2019-01-24T23:13:59.245" v="2989" actId="1076"/>
          <ac:spMkLst>
            <pc:docMk/>
            <pc:sldMk cId="3891620304" sldId="302"/>
            <ac:spMk id="308" creationId="{00000000-0000-0000-0000-000000000000}"/>
          </ac:spMkLst>
        </pc:spChg>
        <pc:cxnChg chg="add del mod">
          <ac:chgData name="Xavier Chanthavong" userId="18323027-063d-44d1-ad2b-e86853b226cc" providerId="ADAL" clId="{7FDF7D70-FFCE-459D-9316-121084ADD069}" dt="2019-01-25T03:04:09.007" v="3496" actId="11529"/>
          <ac:cxnSpMkLst>
            <pc:docMk/>
            <pc:sldMk cId="3891620304" sldId="302"/>
            <ac:cxnSpMk id="3" creationId="{8ECB89FE-1400-49B1-A964-12C430FDA622}"/>
          </ac:cxnSpMkLst>
        </pc:cxnChg>
      </pc:sldChg>
      <pc:sldChg chg="addSp delSp modSp add del">
        <pc:chgData name="Xavier Chanthavong" userId="18323027-063d-44d1-ad2b-e86853b226cc" providerId="ADAL" clId="{7FDF7D70-FFCE-459D-9316-121084ADD069}" dt="2019-01-25T03:17:59.988" v="4233" actId="2696"/>
        <pc:sldMkLst>
          <pc:docMk/>
          <pc:sldMk cId="1315311447" sldId="303"/>
        </pc:sldMkLst>
        <pc:spChg chg="add del">
          <ac:chgData name="Xavier Chanthavong" userId="18323027-063d-44d1-ad2b-e86853b226cc" providerId="ADAL" clId="{7FDF7D70-FFCE-459D-9316-121084ADD069}" dt="2019-01-25T03:06:29.623" v="3647"/>
          <ac:spMkLst>
            <pc:docMk/>
            <pc:sldMk cId="1315311447" sldId="303"/>
            <ac:spMk id="3" creationId="{E2367EC3-D0E8-4C04-85C6-9836FA82AEF3}"/>
          </ac:spMkLst>
        </pc:spChg>
        <pc:spChg chg="add del mod">
          <ac:chgData name="Xavier Chanthavong" userId="18323027-063d-44d1-ad2b-e86853b226cc" providerId="ADAL" clId="{7FDF7D70-FFCE-459D-9316-121084ADD069}" dt="2019-01-24T23:14:58.519" v="3035" actId="478"/>
          <ac:spMkLst>
            <pc:docMk/>
            <pc:sldMk cId="1315311447" sldId="303"/>
            <ac:spMk id="5" creationId="{618EE92E-F87D-4453-A4C0-7633D93EB576}"/>
          </ac:spMkLst>
        </pc:spChg>
        <pc:spChg chg="add del mod">
          <ac:chgData name="Xavier Chanthavong" userId="18323027-063d-44d1-ad2b-e86853b226cc" providerId="ADAL" clId="{7FDF7D70-FFCE-459D-9316-121084ADD069}" dt="2019-01-25T03:12:12.954" v="3863" actId="478"/>
          <ac:spMkLst>
            <pc:docMk/>
            <pc:sldMk cId="1315311447" sldId="303"/>
            <ac:spMk id="7" creationId="{C05EE5A7-9813-4B9B-89AC-CB5B90191FE2}"/>
          </ac:spMkLst>
        </pc:spChg>
        <pc:spChg chg="add del mod">
          <ac:chgData name="Xavier Chanthavong" userId="18323027-063d-44d1-ad2b-e86853b226cc" providerId="ADAL" clId="{7FDF7D70-FFCE-459D-9316-121084ADD069}" dt="2019-01-25T03:17:14.107" v="4221"/>
          <ac:spMkLst>
            <pc:docMk/>
            <pc:sldMk cId="1315311447" sldId="303"/>
            <ac:spMk id="8" creationId="{60EA3179-F6B7-42BD-83F9-1D39969E4D57}"/>
          </ac:spMkLst>
        </pc:spChg>
        <pc:spChg chg="add mod">
          <ac:chgData name="Xavier Chanthavong" userId="18323027-063d-44d1-ad2b-e86853b226cc" providerId="ADAL" clId="{7FDF7D70-FFCE-459D-9316-121084ADD069}" dt="2019-01-25T03:12:40.375" v="3924" actId="20577"/>
          <ac:spMkLst>
            <pc:docMk/>
            <pc:sldMk cId="1315311447" sldId="303"/>
            <ac:spMk id="9" creationId="{96AF2F4B-FF38-40D1-980F-030E6CB738FB}"/>
          </ac:spMkLst>
        </pc:spChg>
        <pc:spChg chg="del mod">
          <ac:chgData name="Xavier Chanthavong" userId="18323027-063d-44d1-ad2b-e86853b226cc" providerId="ADAL" clId="{7FDF7D70-FFCE-459D-9316-121084ADD069}" dt="2019-01-25T03:12:05.610" v="3862" actId="478"/>
          <ac:spMkLst>
            <pc:docMk/>
            <pc:sldMk cId="1315311447" sldId="303"/>
            <ac:spMk id="307" creationId="{00000000-0000-0000-0000-000000000000}"/>
          </ac:spMkLst>
        </pc:spChg>
        <pc:spChg chg="add del mod">
          <ac:chgData name="Xavier Chanthavong" userId="18323027-063d-44d1-ad2b-e86853b226cc" providerId="ADAL" clId="{7FDF7D70-FFCE-459D-9316-121084ADD069}" dt="2019-01-25T03:17:14.107" v="4221"/>
          <ac:spMkLst>
            <pc:docMk/>
            <pc:sldMk cId="1315311447" sldId="303"/>
            <ac:spMk id="308" creationId="{00000000-0000-0000-0000-000000000000}"/>
          </ac:spMkLst>
        </pc:spChg>
        <pc:picChg chg="add del">
          <ac:chgData name="Xavier Chanthavong" userId="18323027-063d-44d1-ad2b-e86853b226cc" providerId="ADAL" clId="{7FDF7D70-FFCE-459D-9316-121084ADD069}" dt="2019-01-25T03:06:23.136" v="3645"/>
          <ac:picMkLst>
            <pc:docMk/>
            <pc:sldMk cId="1315311447" sldId="303"/>
            <ac:picMk id="2" creationId="{F8730DF8-313E-43D4-8FDF-84DA5D95A470}"/>
          </ac:picMkLst>
        </pc:picChg>
        <pc:picChg chg="add del mod">
          <ac:chgData name="Xavier Chanthavong" userId="18323027-063d-44d1-ad2b-e86853b226cc" providerId="ADAL" clId="{7FDF7D70-FFCE-459D-9316-121084ADD069}" dt="2019-01-25T03:06:51.773" v="3651"/>
          <ac:picMkLst>
            <pc:docMk/>
            <pc:sldMk cId="1315311447" sldId="303"/>
            <ac:picMk id="4" creationId="{5CA4DCC8-ABAF-4D1C-8997-E60D62C6EB00}"/>
          </ac:picMkLst>
        </pc:picChg>
      </pc:sldChg>
      <pc:sldChg chg="modSp add del">
        <pc:chgData name="Xavier Chanthavong" userId="18323027-063d-44d1-ad2b-e86853b226cc" providerId="ADAL" clId="{7FDF7D70-FFCE-459D-9316-121084ADD069}" dt="2019-01-24T23:09:26.719" v="2422" actId="2696"/>
        <pc:sldMkLst>
          <pc:docMk/>
          <pc:sldMk cId="4040410668" sldId="303"/>
        </pc:sldMkLst>
        <pc:spChg chg="mod">
          <ac:chgData name="Xavier Chanthavong" userId="18323027-063d-44d1-ad2b-e86853b226cc" providerId="ADAL" clId="{7FDF7D70-FFCE-459D-9316-121084ADD069}" dt="2019-01-24T23:09:24.848" v="2421" actId="20577"/>
          <ac:spMkLst>
            <pc:docMk/>
            <pc:sldMk cId="4040410668" sldId="303"/>
            <ac:spMk id="307" creationId="{00000000-0000-0000-0000-000000000000}"/>
          </ac:spMkLst>
        </pc:spChg>
        <pc:spChg chg="mod">
          <ac:chgData name="Xavier Chanthavong" userId="18323027-063d-44d1-ad2b-e86853b226cc" providerId="ADAL" clId="{7FDF7D70-FFCE-459D-9316-121084ADD069}" dt="2019-01-24T23:08:39.034" v="2290" actId="20577"/>
          <ac:spMkLst>
            <pc:docMk/>
            <pc:sldMk cId="4040410668" sldId="303"/>
            <ac:spMk id="308" creationId="{00000000-0000-0000-0000-000000000000}"/>
          </ac:spMkLst>
        </pc:spChg>
      </pc:sldChg>
      <pc:sldChg chg="modSp add del ord">
        <pc:chgData name="Xavier Chanthavong" userId="18323027-063d-44d1-ad2b-e86853b226cc" providerId="ADAL" clId="{7FDF7D70-FFCE-459D-9316-121084ADD069}" dt="2019-01-25T03:11:26.425" v="3856"/>
        <pc:sldMkLst>
          <pc:docMk/>
          <pc:sldMk cId="1137523690" sldId="304"/>
        </pc:sldMkLst>
        <pc:spChg chg="mod">
          <ac:chgData name="Xavier Chanthavong" userId="18323027-063d-44d1-ad2b-e86853b226cc" providerId="ADAL" clId="{7FDF7D70-FFCE-459D-9316-121084ADD069}" dt="2019-01-25T03:11:24.019" v="3854" actId="20577"/>
          <ac:spMkLst>
            <pc:docMk/>
            <pc:sldMk cId="1137523690" sldId="304"/>
            <ac:spMk id="307" creationId="{00000000-0000-0000-0000-000000000000}"/>
          </ac:spMkLst>
        </pc:spChg>
      </pc:sldChg>
      <pc:sldChg chg="add del">
        <pc:chgData name="Xavier Chanthavong" userId="18323027-063d-44d1-ad2b-e86853b226cc" providerId="ADAL" clId="{7FDF7D70-FFCE-459D-9316-121084ADD069}" dt="2019-01-25T03:11:33.337" v="3858"/>
        <pc:sldMkLst>
          <pc:docMk/>
          <pc:sldMk cId="1246026687" sldId="304"/>
        </pc:sldMkLst>
      </pc:sldChg>
      <pc:sldChg chg="addSp delSp modSp add ord">
        <pc:chgData name="Xavier Chanthavong" userId="18323027-063d-44d1-ad2b-e86853b226cc" providerId="ADAL" clId="{7FDF7D70-FFCE-459D-9316-121084ADD069}" dt="2019-01-25T14:59:13.116" v="7520" actId="1076"/>
        <pc:sldMkLst>
          <pc:docMk/>
          <pc:sldMk cId="1343920569" sldId="304"/>
        </pc:sldMkLst>
        <pc:spChg chg="del">
          <ac:chgData name="Xavier Chanthavong" userId="18323027-063d-44d1-ad2b-e86853b226cc" providerId="ADAL" clId="{7FDF7D70-FFCE-459D-9316-121084ADD069}" dt="2019-01-25T03:13:42.542" v="3975" actId="478"/>
          <ac:spMkLst>
            <pc:docMk/>
            <pc:sldMk cId="1343920569" sldId="304"/>
            <ac:spMk id="4" creationId="{D0B067B0-C9FC-45E4-AC7B-9F66F3C7A8D8}"/>
          </ac:spMkLst>
        </pc:spChg>
        <pc:spChg chg="del">
          <ac:chgData name="Xavier Chanthavong" userId="18323027-063d-44d1-ad2b-e86853b226cc" providerId="ADAL" clId="{7FDF7D70-FFCE-459D-9316-121084ADD069}" dt="2019-01-25T03:13:14.527" v="3930" actId="478"/>
          <ac:spMkLst>
            <pc:docMk/>
            <pc:sldMk cId="1343920569" sldId="304"/>
            <ac:spMk id="6" creationId="{FAE5F273-0438-469A-B762-9A9E33314FFE}"/>
          </ac:spMkLst>
        </pc:spChg>
        <pc:spChg chg="add mod">
          <ac:chgData name="Xavier Chanthavong" userId="18323027-063d-44d1-ad2b-e86853b226cc" providerId="ADAL" clId="{7FDF7D70-FFCE-459D-9316-121084ADD069}" dt="2019-01-25T14:59:13.116" v="7520" actId="1076"/>
          <ac:spMkLst>
            <pc:docMk/>
            <pc:sldMk cId="1343920569" sldId="304"/>
            <ac:spMk id="9" creationId="{E9AA0F92-86F4-4510-B7EA-690D308B811A}"/>
          </ac:spMkLst>
        </pc:spChg>
        <pc:spChg chg="mod">
          <ac:chgData name="Xavier Chanthavong" userId="18323027-063d-44d1-ad2b-e86853b226cc" providerId="ADAL" clId="{7FDF7D70-FFCE-459D-9316-121084ADD069}" dt="2019-01-25T14:58:28.365" v="7476" actId="20577"/>
          <ac:spMkLst>
            <pc:docMk/>
            <pc:sldMk cId="1343920569" sldId="304"/>
            <ac:spMk id="307" creationId="{00000000-0000-0000-0000-000000000000}"/>
          </ac:spMkLst>
        </pc:spChg>
        <pc:spChg chg="mod">
          <ac:chgData name="Xavier Chanthavong" userId="18323027-063d-44d1-ad2b-e86853b226cc" providerId="ADAL" clId="{7FDF7D70-FFCE-459D-9316-121084ADD069}" dt="2019-01-25T03:26:52.867" v="5148" actId="1076"/>
          <ac:spMkLst>
            <pc:docMk/>
            <pc:sldMk cId="1343920569" sldId="304"/>
            <ac:spMk id="308" creationId="{00000000-0000-0000-0000-000000000000}"/>
          </ac:spMkLst>
        </pc:spChg>
        <pc:cxnChg chg="add del mod">
          <ac:chgData name="Xavier Chanthavong" userId="18323027-063d-44d1-ad2b-e86853b226cc" providerId="ADAL" clId="{7FDF7D70-FFCE-459D-9316-121084ADD069}" dt="2019-01-25T03:18:37.715" v="4235" actId="478"/>
          <ac:cxnSpMkLst>
            <pc:docMk/>
            <pc:sldMk cId="1343920569" sldId="304"/>
            <ac:cxnSpMk id="3" creationId="{C3384759-B859-4015-85BB-DEB8916E295B}"/>
          </ac:cxnSpMkLst>
        </pc:cxnChg>
      </pc:sldChg>
      <pc:sldChg chg="add del">
        <pc:chgData name="Xavier Chanthavong" userId="18323027-063d-44d1-ad2b-e86853b226cc" providerId="ADAL" clId="{7FDF7D70-FFCE-459D-9316-121084ADD069}" dt="2019-01-25T03:13:06.398" v="3927" actId="2696"/>
        <pc:sldMkLst>
          <pc:docMk/>
          <pc:sldMk cId="3229213876" sldId="304"/>
        </pc:sldMkLst>
      </pc:sldChg>
      <pc:sldChg chg="addSp delSp modSp add del">
        <pc:chgData name="Xavier Chanthavong" userId="18323027-063d-44d1-ad2b-e86853b226cc" providerId="ADAL" clId="{7FDF7D70-FFCE-459D-9316-121084ADD069}" dt="2019-01-25T14:58:24.144" v="7472" actId="2696"/>
        <pc:sldMkLst>
          <pc:docMk/>
          <pc:sldMk cId="1116255420" sldId="305"/>
        </pc:sldMkLst>
        <pc:spChg chg="add del mod">
          <ac:chgData name="Xavier Chanthavong" userId="18323027-063d-44d1-ad2b-e86853b226cc" providerId="ADAL" clId="{7FDF7D70-FFCE-459D-9316-121084ADD069}" dt="2019-01-25T03:17:43.816" v="4230" actId="478"/>
          <ac:spMkLst>
            <pc:docMk/>
            <pc:sldMk cId="1116255420" sldId="305"/>
            <ac:spMk id="5" creationId="{AFA04600-5199-47EB-81B4-527554825EB7}"/>
          </ac:spMkLst>
        </pc:spChg>
        <pc:spChg chg="del">
          <ac:chgData name="Xavier Chanthavong" userId="18323027-063d-44d1-ad2b-e86853b226cc" providerId="ADAL" clId="{7FDF7D70-FFCE-459D-9316-121084ADD069}" dt="2019-01-25T03:16:47.647" v="4211" actId="478"/>
          <ac:spMkLst>
            <pc:docMk/>
            <pc:sldMk cId="1116255420" sldId="305"/>
            <ac:spMk id="7" creationId="{942C9BEF-2573-4D68-A6A8-671F97D8B522}"/>
          </ac:spMkLst>
        </pc:spChg>
        <pc:spChg chg="add del">
          <ac:chgData name="Xavier Chanthavong" userId="18323027-063d-44d1-ad2b-e86853b226cc" providerId="ADAL" clId="{7FDF7D70-FFCE-459D-9316-121084ADD069}" dt="2019-01-25T03:16:40.023" v="4210" actId="478"/>
          <ac:spMkLst>
            <pc:docMk/>
            <pc:sldMk cId="1116255420" sldId="305"/>
            <ac:spMk id="9" creationId="{520A5ED1-7BBA-4AFD-8539-ADB304C9C7B1}"/>
          </ac:spMkLst>
        </pc:spChg>
        <pc:spChg chg="add del">
          <ac:chgData name="Xavier Chanthavong" userId="18323027-063d-44d1-ad2b-e86853b226cc" providerId="ADAL" clId="{7FDF7D70-FFCE-459D-9316-121084ADD069}" dt="2019-01-25T03:16:50.452" v="4213"/>
          <ac:spMkLst>
            <pc:docMk/>
            <pc:sldMk cId="1116255420" sldId="305"/>
            <ac:spMk id="10" creationId="{62962BAA-A785-41CC-BE1F-A8807D820572}"/>
          </ac:spMkLst>
        </pc:spChg>
        <pc:spChg chg="add del">
          <ac:chgData name="Xavier Chanthavong" userId="18323027-063d-44d1-ad2b-e86853b226cc" providerId="ADAL" clId="{7FDF7D70-FFCE-459D-9316-121084ADD069}" dt="2019-01-25T03:16:53.622" v="4215"/>
          <ac:spMkLst>
            <pc:docMk/>
            <pc:sldMk cId="1116255420" sldId="305"/>
            <ac:spMk id="11" creationId="{BC17BB21-26E4-48FB-A3B9-D22F535BB1FC}"/>
          </ac:spMkLst>
        </pc:spChg>
        <pc:spChg chg="add del">
          <ac:chgData name="Xavier Chanthavong" userId="18323027-063d-44d1-ad2b-e86853b226cc" providerId="ADAL" clId="{7FDF7D70-FFCE-459D-9316-121084ADD069}" dt="2019-01-25T03:17:08.577" v="4217"/>
          <ac:spMkLst>
            <pc:docMk/>
            <pc:sldMk cId="1116255420" sldId="305"/>
            <ac:spMk id="12" creationId="{2BC146E1-1CDF-46E8-8A25-06CE8DF9D145}"/>
          </ac:spMkLst>
        </pc:spChg>
        <pc:spChg chg="add del">
          <ac:chgData name="Xavier Chanthavong" userId="18323027-063d-44d1-ad2b-e86853b226cc" providerId="ADAL" clId="{7FDF7D70-FFCE-459D-9316-121084ADD069}" dt="2019-01-25T03:17:13.717" v="4220"/>
          <ac:spMkLst>
            <pc:docMk/>
            <pc:sldMk cId="1116255420" sldId="305"/>
            <ac:spMk id="13" creationId="{E90470DC-F6E8-451F-98DE-F8152C2AD0A4}"/>
          </ac:spMkLst>
        </pc:spChg>
        <pc:spChg chg="add mod">
          <ac:chgData name="Xavier Chanthavong" userId="18323027-063d-44d1-ad2b-e86853b226cc" providerId="ADAL" clId="{7FDF7D70-FFCE-459D-9316-121084ADD069}" dt="2019-01-25T03:17:53.323" v="4232" actId="20577"/>
          <ac:spMkLst>
            <pc:docMk/>
            <pc:sldMk cId="1116255420" sldId="305"/>
            <ac:spMk id="14" creationId="{0409E7C3-934E-4725-9454-3511B95C711B}"/>
          </ac:spMkLst>
        </pc:spChg>
        <pc:spChg chg="add">
          <ac:chgData name="Xavier Chanthavong" userId="18323027-063d-44d1-ad2b-e86853b226cc" providerId="ADAL" clId="{7FDF7D70-FFCE-459D-9316-121084ADD069}" dt="2019-01-25T03:17:48.418" v="4231"/>
          <ac:spMkLst>
            <pc:docMk/>
            <pc:sldMk cId="1116255420" sldId="305"/>
            <ac:spMk id="17" creationId="{80260FA2-3748-4F46-ABCD-5DC256959539}"/>
          </ac:spMkLst>
        </pc:spChg>
        <pc:spChg chg="mod">
          <ac:chgData name="Xavier Chanthavong" userId="18323027-063d-44d1-ad2b-e86853b226cc" providerId="ADAL" clId="{7FDF7D70-FFCE-459D-9316-121084ADD069}" dt="2019-01-25T03:16:32.980" v="4208" actId="6549"/>
          <ac:spMkLst>
            <pc:docMk/>
            <pc:sldMk cId="1116255420" sldId="305"/>
            <ac:spMk id="347" creationId="{00000000-0000-0000-0000-000000000000}"/>
          </ac:spMkLst>
        </pc:spChg>
        <pc:spChg chg="del">
          <ac:chgData name="Xavier Chanthavong" userId="18323027-063d-44d1-ad2b-e86853b226cc" providerId="ADAL" clId="{7FDF7D70-FFCE-459D-9316-121084ADD069}" dt="2019-01-25T03:17:38.717" v="4229" actId="478"/>
          <ac:spMkLst>
            <pc:docMk/>
            <pc:sldMk cId="1116255420" sldId="305"/>
            <ac:spMk id="348" creationId="{00000000-0000-0000-0000-000000000000}"/>
          </ac:spMkLst>
        </pc:spChg>
        <pc:picChg chg="del">
          <ac:chgData name="Xavier Chanthavong" userId="18323027-063d-44d1-ad2b-e86853b226cc" providerId="ADAL" clId="{7FDF7D70-FFCE-459D-9316-121084ADD069}" dt="2019-01-25T03:16:47.647" v="4211" actId="478"/>
          <ac:picMkLst>
            <pc:docMk/>
            <pc:sldMk cId="1116255420" sldId="305"/>
            <ac:picMk id="2" creationId="{314A7A42-36EB-4623-8F91-6B64D02EF18F}"/>
          </ac:picMkLst>
        </pc:picChg>
        <pc:picChg chg="del">
          <ac:chgData name="Xavier Chanthavong" userId="18323027-063d-44d1-ad2b-e86853b226cc" providerId="ADAL" clId="{7FDF7D70-FFCE-459D-9316-121084ADD069}" dt="2019-01-25T03:16:47.647" v="4211" actId="478"/>
          <ac:picMkLst>
            <pc:docMk/>
            <pc:sldMk cId="1116255420" sldId="305"/>
            <ac:picMk id="3" creationId="{AA7A1FEA-375E-418F-A543-6C4A96DB2963}"/>
          </ac:picMkLst>
        </pc:picChg>
        <pc:picChg chg="del">
          <ac:chgData name="Xavier Chanthavong" userId="18323027-063d-44d1-ad2b-e86853b226cc" providerId="ADAL" clId="{7FDF7D70-FFCE-459D-9316-121084ADD069}" dt="2019-01-25T03:16:47.647" v="4211" actId="478"/>
          <ac:picMkLst>
            <pc:docMk/>
            <pc:sldMk cId="1116255420" sldId="305"/>
            <ac:picMk id="8" creationId="{3AA9C839-1D68-418B-8345-0FCFDD42AE07}"/>
          </ac:picMkLst>
        </pc:picChg>
      </pc:sldChg>
      <pc:sldChg chg="addSp delSp modSp add del ord">
        <pc:chgData name="Xavier Chanthavong" userId="18323027-063d-44d1-ad2b-e86853b226cc" providerId="ADAL" clId="{7FDF7D70-FFCE-459D-9316-121084ADD069}" dt="2019-01-25T14:59:22.675" v="7521" actId="2696"/>
        <pc:sldMkLst>
          <pc:docMk/>
          <pc:sldMk cId="343554124" sldId="306"/>
        </pc:sldMkLst>
        <pc:spChg chg="add del mod">
          <ac:chgData name="Xavier Chanthavong" userId="18323027-063d-44d1-ad2b-e86853b226cc" providerId="ADAL" clId="{7FDF7D70-FFCE-459D-9316-121084ADD069}" dt="2019-01-25T03:24:19.032" v="4905" actId="478"/>
          <ac:spMkLst>
            <pc:docMk/>
            <pc:sldMk cId="343554124" sldId="306"/>
            <ac:spMk id="2" creationId="{16274D58-2FFF-4893-A493-1BA9A00AE6C1}"/>
          </ac:spMkLst>
        </pc:spChg>
        <pc:spChg chg="add del mod">
          <ac:chgData name="Xavier Chanthavong" userId="18323027-063d-44d1-ad2b-e86853b226cc" providerId="ADAL" clId="{7FDF7D70-FFCE-459D-9316-121084ADD069}" dt="2019-01-25T03:27:02.464" v="5149" actId="478"/>
          <ac:spMkLst>
            <pc:docMk/>
            <pc:sldMk cId="343554124" sldId="306"/>
            <ac:spMk id="7" creationId="{689B3EFE-279A-42D7-8817-A56C96CCD1CC}"/>
          </ac:spMkLst>
        </pc:spChg>
        <pc:spChg chg="add mod">
          <ac:chgData name="Xavier Chanthavong" userId="18323027-063d-44d1-ad2b-e86853b226cc" providerId="ADAL" clId="{7FDF7D70-FFCE-459D-9316-121084ADD069}" dt="2019-01-25T03:27:24.993" v="5198" actId="20577"/>
          <ac:spMkLst>
            <pc:docMk/>
            <pc:sldMk cId="343554124" sldId="306"/>
            <ac:spMk id="8" creationId="{4FF6187C-15A4-4998-B703-17C9DE126DAB}"/>
          </ac:spMkLst>
        </pc:spChg>
        <pc:spChg chg="del mod">
          <ac:chgData name="Xavier Chanthavong" userId="18323027-063d-44d1-ad2b-e86853b226cc" providerId="ADAL" clId="{7FDF7D70-FFCE-459D-9316-121084ADD069}" dt="2019-01-25T03:22:13.063" v="4728" actId="478"/>
          <ac:spMkLst>
            <pc:docMk/>
            <pc:sldMk cId="343554124" sldId="306"/>
            <ac:spMk id="14" creationId="{0409E7C3-934E-4725-9454-3511B95C711B}"/>
          </ac:spMkLst>
        </pc:spChg>
        <pc:spChg chg="del">
          <ac:chgData name="Xavier Chanthavong" userId="18323027-063d-44d1-ad2b-e86853b226cc" providerId="ADAL" clId="{7FDF7D70-FFCE-459D-9316-121084ADD069}" dt="2019-01-25T03:24:00.943" v="4882" actId="478"/>
          <ac:spMkLst>
            <pc:docMk/>
            <pc:sldMk cId="343554124" sldId="306"/>
            <ac:spMk id="17" creationId="{80260FA2-3748-4F46-ABCD-5DC256959539}"/>
          </ac:spMkLst>
        </pc:spChg>
        <pc:spChg chg="mod">
          <ac:chgData name="Xavier Chanthavong" userId="18323027-063d-44d1-ad2b-e86853b226cc" providerId="ADAL" clId="{7FDF7D70-FFCE-459D-9316-121084ADD069}" dt="2019-01-25T03:24:05.800" v="4892" actId="20577"/>
          <ac:spMkLst>
            <pc:docMk/>
            <pc:sldMk cId="343554124" sldId="306"/>
            <ac:spMk id="347" creationId="{00000000-0000-0000-0000-000000000000}"/>
          </ac:spMkLst>
        </pc:spChg>
      </pc:sldChg>
      <pc:sldChg chg="addSp delSp modSp add del">
        <pc:chgData name="Xavier Chanthavong" userId="18323027-063d-44d1-ad2b-e86853b226cc" providerId="ADAL" clId="{7FDF7D70-FFCE-459D-9316-121084ADD069}" dt="2019-01-25T14:59:48.333" v="7528" actId="2696"/>
        <pc:sldMkLst>
          <pc:docMk/>
          <pc:sldMk cId="1899049802" sldId="307"/>
        </pc:sldMkLst>
        <pc:spChg chg="add del mod">
          <ac:chgData name="Xavier Chanthavong" userId="18323027-063d-44d1-ad2b-e86853b226cc" providerId="ADAL" clId="{7FDF7D70-FFCE-459D-9316-121084ADD069}" dt="2019-01-25T03:37:29.083" v="5842" actId="478"/>
          <ac:spMkLst>
            <pc:docMk/>
            <pc:sldMk cId="1899049802" sldId="307"/>
            <ac:spMk id="9" creationId="{BE204058-F045-4FFC-9FB8-5911D5DF2995}"/>
          </ac:spMkLst>
        </pc:spChg>
        <pc:spChg chg="add mod">
          <ac:chgData name="Xavier Chanthavong" userId="18323027-063d-44d1-ad2b-e86853b226cc" providerId="ADAL" clId="{7FDF7D70-FFCE-459D-9316-121084ADD069}" dt="2019-01-25T03:40:12.776" v="6192" actId="20577"/>
          <ac:spMkLst>
            <pc:docMk/>
            <pc:sldMk cId="1899049802" sldId="307"/>
            <ac:spMk id="10" creationId="{E2556E47-035B-455E-8D4A-D9A696D09263}"/>
          </ac:spMkLst>
        </pc:spChg>
        <pc:spChg chg="mod">
          <ac:chgData name="Xavier Chanthavong" userId="18323027-063d-44d1-ad2b-e86853b226cc" providerId="ADAL" clId="{7FDF7D70-FFCE-459D-9316-121084ADD069}" dt="2019-01-25T03:43:21.295" v="6367" actId="14100"/>
          <ac:spMkLst>
            <pc:docMk/>
            <pc:sldMk cId="1899049802" sldId="307"/>
            <ac:spMk id="12" creationId="{CA55D0EE-295C-4E9A-B60E-F48F37899F0A}"/>
          </ac:spMkLst>
        </pc:spChg>
        <pc:spChg chg="del">
          <ac:chgData name="Xavier Chanthavong" userId="18323027-063d-44d1-ad2b-e86853b226cc" providerId="ADAL" clId="{7FDF7D70-FFCE-459D-9316-121084ADD069}" dt="2019-01-25T03:32:22.756" v="5494" actId="478"/>
          <ac:spMkLst>
            <pc:docMk/>
            <pc:sldMk cId="1899049802" sldId="307"/>
            <ac:spMk id="14" creationId="{868F0930-4F86-4E4B-AF5F-727D6BD49C87}"/>
          </ac:spMkLst>
        </pc:spChg>
        <pc:spChg chg="del">
          <ac:chgData name="Xavier Chanthavong" userId="18323027-063d-44d1-ad2b-e86853b226cc" providerId="ADAL" clId="{7FDF7D70-FFCE-459D-9316-121084ADD069}" dt="2019-01-25T03:32:25.783" v="5495" actId="478"/>
          <ac:spMkLst>
            <pc:docMk/>
            <pc:sldMk cId="1899049802" sldId="307"/>
            <ac:spMk id="18" creationId="{8E2FE799-2A8E-411F-A485-C345B658DE9F}"/>
          </ac:spMkLst>
        </pc:spChg>
        <pc:spChg chg="mod">
          <ac:chgData name="Xavier Chanthavong" userId="18323027-063d-44d1-ad2b-e86853b226cc" providerId="ADAL" clId="{7FDF7D70-FFCE-459D-9316-121084ADD069}" dt="2019-01-25T03:34:59.883" v="5688" actId="20577"/>
          <ac:spMkLst>
            <pc:docMk/>
            <pc:sldMk cId="1899049802" sldId="307"/>
            <ac:spMk id="380" creationId="{00000000-0000-0000-0000-000000000000}"/>
          </ac:spMkLst>
        </pc:spChg>
        <pc:picChg chg="add mod">
          <ac:chgData name="Xavier Chanthavong" userId="18323027-063d-44d1-ad2b-e86853b226cc" providerId="ADAL" clId="{7FDF7D70-FFCE-459D-9316-121084ADD069}" dt="2019-01-25T03:35:28.380" v="5693" actId="14100"/>
          <ac:picMkLst>
            <pc:docMk/>
            <pc:sldMk cId="1899049802" sldId="307"/>
            <ac:picMk id="2" creationId="{D2ECB49F-CCCE-471A-B726-B0C901ACB108}"/>
          </ac:picMkLst>
        </pc:picChg>
        <pc:picChg chg="del">
          <ac:chgData name="Xavier Chanthavong" userId="18323027-063d-44d1-ad2b-e86853b226cc" providerId="ADAL" clId="{7FDF7D70-FFCE-459D-9316-121084ADD069}" dt="2019-01-25T03:34:10.480" v="5665" actId="478"/>
          <ac:picMkLst>
            <pc:docMk/>
            <pc:sldMk cId="1899049802" sldId="307"/>
            <ac:picMk id="4" creationId="{75C3CD5C-7808-49AE-994A-5DEE511ACF15}"/>
          </ac:picMkLst>
        </pc:picChg>
      </pc:sldChg>
      <pc:sldChg chg="addSp delSp modSp add del">
        <pc:chgData name="Xavier Chanthavong" userId="18323027-063d-44d1-ad2b-e86853b226cc" providerId="ADAL" clId="{7FDF7D70-FFCE-459D-9316-121084ADD069}" dt="2019-01-25T14:59:48.367" v="7529" actId="2696"/>
        <pc:sldMkLst>
          <pc:docMk/>
          <pc:sldMk cId="1368829732" sldId="308"/>
        </pc:sldMkLst>
        <pc:spChg chg="del">
          <ac:chgData name="Xavier Chanthavong" userId="18323027-063d-44d1-ad2b-e86853b226cc" providerId="ADAL" clId="{7FDF7D70-FFCE-459D-9316-121084ADD069}" dt="2019-01-25T03:40:57.408" v="6218" actId="478"/>
          <ac:spMkLst>
            <pc:docMk/>
            <pc:sldMk cId="1368829732" sldId="308"/>
            <ac:spMk id="10" creationId="{E2556E47-035B-455E-8D4A-D9A696D09263}"/>
          </ac:spMkLst>
        </pc:spChg>
        <pc:spChg chg="mod">
          <ac:chgData name="Xavier Chanthavong" userId="18323027-063d-44d1-ad2b-e86853b226cc" providerId="ADAL" clId="{7FDF7D70-FFCE-459D-9316-121084ADD069}" dt="2019-01-25T03:42:12.843" v="6353" actId="1076"/>
          <ac:spMkLst>
            <pc:docMk/>
            <pc:sldMk cId="1368829732" sldId="308"/>
            <ac:spMk id="12" creationId="{CA55D0EE-295C-4E9A-B60E-F48F37899F0A}"/>
          </ac:spMkLst>
        </pc:spChg>
        <pc:spChg chg="mod">
          <ac:chgData name="Xavier Chanthavong" userId="18323027-063d-44d1-ad2b-e86853b226cc" providerId="ADAL" clId="{7FDF7D70-FFCE-459D-9316-121084ADD069}" dt="2019-01-25T03:40:47.967" v="6215" actId="20577"/>
          <ac:spMkLst>
            <pc:docMk/>
            <pc:sldMk cId="1368829732" sldId="308"/>
            <ac:spMk id="380" creationId="{00000000-0000-0000-0000-000000000000}"/>
          </ac:spMkLst>
        </pc:spChg>
        <pc:picChg chg="del">
          <ac:chgData name="Xavier Chanthavong" userId="18323027-063d-44d1-ad2b-e86853b226cc" providerId="ADAL" clId="{7FDF7D70-FFCE-459D-9316-121084ADD069}" dt="2019-01-25T03:40:39.565" v="6194" actId="478"/>
          <ac:picMkLst>
            <pc:docMk/>
            <pc:sldMk cId="1368829732" sldId="308"/>
            <ac:picMk id="2" creationId="{D2ECB49F-CCCE-471A-B726-B0C901ACB108}"/>
          </ac:picMkLst>
        </pc:picChg>
        <pc:picChg chg="add mod">
          <ac:chgData name="Xavier Chanthavong" userId="18323027-063d-44d1-ad2b-e86853b226cc" providerId="ADAL" clId="{7FDF7D70-FFCE-459D-9316-121084ADD069}" dt="2019-01-25T03:42:06.057" v="6351" actId="1076"/>
          <ac:picMkLst>
            <pc:docMk/>
            <pc:sldMk cId="1368829732" sldId="308"/>
            <ac:picMk id="7" creationId="{335FD7C0-0EA0-456F-A19B-FCFB09EE9E95}"/>
          </ac:picMkLst>
        </pc:picChg>
      </pc:sldChg>
      <pc:sldChg chg="modSp add">
        <pc:chgData name="Xavier Chanthavong" userId="18323027-063d-44d1-ad2b-e86853b226cc" providerId="ADAL" clId="{7FDF7D70-FFCE-459D-9316-121084ADD069}" dt="2019-01-25T04:00:20.817" v="6947" actId="20577"/>
        <pc:sldMkLst>
          <pc:docMk/>
          <pc:sldMk cId="2131485795" sldId="309"/>
        </pc:sldMkLst>
        <pc:spChg chg="mod">
          <ac:chgData name="Xavier Chanthavong" userId="18323027-063d-44d1-ad2b-e86853b226cc" providerId="ADAL" clId="{7FDF7D70-FFCE-459D-9316-121084ADD069}" dt="2019-01-25T04:00:20.817" v="6947" actId="20577"/>
          <ac:spMkLst>
            <pc:docMk/>
            <pc:sldMk cId="2131485795" sldId="309"/>
            <ac:spMk id="395" creationId="{00000000-0000-0000-0000-000000000000}"/>
          </ac:spMkLst>
        </pc:spChg>
        <pc:spChg chg="mod">
          <ac:chgData name="Xavier Chanthavong" userId="18323027-063d-44d1-ad2b-e86853b226cc" providerId="ADAL" clId="{7FDF7D70-FFCE-459D-9316-121084ADD069}" dt="2019-01-25T03:57:08.286" v="6868" actId="1076"/>
          <ac:spMkLst>
            <pc:docMk/>
            <pc:sldMk cId="2131485795" sldId="309"/>
            <ac:spMk id="396" creationId="{00000000-0000-0000-0000-000000000000}"/>
          </ac:spMkLst>
        </pc:spChg>
        <pc:spChg chg="mod">
          <ac:chgData name="Xavier Chanthavong" userId="18323027-063d-44d1-ad2b-e86853b226cc" providerId="ADAL" clId="{7FDF7D70-FFCE-459D-9316-121084ADD069}" dt="2019-01-25T03:57:08.286" v="6868" actId="1076"/>
          <ac:spMkLst>
            <pc:docMk/>
            <pc:sldMk cId="2131485795" sldId="309"/>
            <ac:spMk id="405" creationId="{00000000-0000-0000-0000-000000000000}"/>
          </ac:spMkLst>
        </pc:spChg>
        <pc:spChg chg="mod">
          <ac:chgData name="Xavier Chanthavong" userId="18323027-063d-44d1-ad2b-e86853b226cc" providerId="ADAL" clId="{7FDF7D70-FFCE-459D-9316-121084ADD069}" dt="2019-01-25T03:57:08.286" v="6868" actId="1076"/>
          <ac:spMkLst>
            <pc:docMk/>
            <pc:sldMk cId="2131485795" sldId="309"/>
            <ac:spMk id="406" creationId="{00000000-0000-0000-0000-000000000000}"/>
          </ac:spMkLst>
        </pc:spChg>
        <pc:spChg chg="mod">
          <ac:chgData name="Xavier Chanthavong" userId="18323027-063d-44d1-ad2b-e86853b226cc" providerId="ADAL" clId="{7FDF7D70-FFCE-459D-9316-121084ADD069}" dt="2019-01-25T03:57:08.286" v="6868" actId="1076"/>
          <ac:spMkLst>
            <pc:docMk/>
            <pc:sldMk cId="2131485795" sldId="309"/>
            <ac:spMk id="407" creationId="{00000000-0000-0000-0000-000000000000}"/>
          </ac:spMkLst>
        </pc:spChg>
        <pc:spChg chg="mod">
          <ac:chgData name="Xavier Chanthavong" userId="18323027-063d-44d1-ad2b-e86853b226cc" providerId="ADAL" clId="{7FDF7D70-FFCE-459D-9316-121084ADD069}" dt="2019-01-25T03:57:14.289" v="6869" actId="1076"/>
          <ac:spMkLst>
            <pc:docMk/>
            <pc:sldMk cId="2131485795" sldId="309"/>
            <ac:spMk id="408" creationId="{00000000-0000-0000-0000-000000000000}"/>
          </ac:spMkLst>
        </pc:spChg>
        <pc:grpChg chg="mod">
          <ac:chgData name="Xavier Chanthavong" userId="18323027-063d-44d1-ad2b-e86853b226cc" providerId="ADAL" clId="{7FDF7D70-FFCE-459D-9316-121084ADD069}" dt="2019-01-25T03:57:08.286" v="6868" actId="1076"/>
          <ac:grpSpMkLst>
            <pc:docMk/>
            <pc:sldMk cId="2131485795" sldId="309"/>
            <ac:grpSpMk id="397" creationId="{00000000-0000-0000-0000-000000000000}"/>
          </ac:grpSpMkLst>
        </pc:grpChg>
        <pc:grpChg chg="mod">
          <ac:chgData name="Xavier Chanthavong" userId="18323027-063d-44d1-ad2b-e86853b226cc" providerId="ADAL" clId="{7FDF7D70-FFCE-459D-9316-121084ADD069}" dt="2019-01-25T03:57:08.286" v="6868" actId="1076"/>
          <ac:grpSpMkLst>
            <pc:docMk/>
            <pc:sldMk cId="2131485795" sldId="309"/>
            <ac:grpSpMk id="400" creationId="{00000000-0000-0000-0000-000000000000}"/>
          </ac:grpSpMkLst>
        </pc:grpChg>
      </pc:sldChg>
      <pc:sldChg chg="addSp delSp modSp add">
        <pc:chgData name="Xavier Chanthavong" userId="18323027-063d-44d1-ad2b-e86853b226cc" providerId="ADAL" clId="{7FDF7D70-FFCE-459D-9316-121084ADD069}" dt="2019-01-25T03:55:25.426" v="6823" actId="14100"/>
        <pc:sldMkLst>
          <pc:docMk/>
          <pc:sldMk cId="906132012" sldId="310"/>
        </pc:sldMkLst>
        <pc:spChg chg="add del mod">
          <ac:chgData name="Xavier Chanthavong" userId="18323027-063d-44d1-ad2b-e86853b226cc" providerId="ADAL" clId="{7FDF7D70-FFCE-459D-9316-121084ADD069}" dt="2019-01-25T03:55:18.450" v="6821" actId="478"/>
          <ac:spMkLst>
            <pc:docMk/>
            <pc:sldMk cId="906132012" sldId="310"/>
            <ac:spMk id="5" creationId="{3BE8B79F-4C6A-4B6F-9FA5-7C1FC7D04CD5}"/>
          </ac:spMkLst>
        </pc:spChg>
        <pc:spChg chg="add mod">
          <ac:chgData name="Xavier Chanthavong" userId="18323027-063d-44d1-ad2b-e86853b226cc" providerId="ADAL" clId="{7FDF7D70-FFCE-459D-9316-121084ADD069}" dt="2019-01-25T03:55:10.368" v="6820" actId="404"/>
          <ac:spMkLst>
            <pc:docMk/>
            <pc:sldMk cId="906132012" sldId="310"/>
            <ac:spMk id="6" creationId="{CC796B62-52E1-42D5-BC77-B710319CD9BC}"/>
          </ac:spMkLst>
        </pc:spChg>
        <pc:spChg chg="mod">
          <ac:chgData name="Xavier Chanthavong" userId="18323027-063d-44d1-ad2b-e86853b226cc" providerId="ADAL" clId="{7FDF7D70-FFCE-459D-9316-121084ADD069}" dt="2019-01-25T03:50:07.844" v="6751" actId="20577"/>
          <ac:spMkLst>
            <pc:docMk/>
            <pc:sldMk cId="906132012" sldId="310"/>
            <ac:spMk id="307" creationId="{00000000-0000-0000-0000-000000000000}"/>
          </ac:spMkLst>
        </pc:spChg>
        <pc:spChg chg="mod">
          <ac:chgData name="Xavier Chanthavong" userId="18323027-063d-44d1-ad2b-e86853b226cc" providerId="ADAL" clId="{7FDF7D70-FFCE-459D-9316-121084ADD069}" dt="2019-01-25T03:55:25.426" v="6823" actId="14100"/>
          <ac:spMkLst>
            <pc:docMk/>
            <pc:sldMk cId="906132012" sldId="310"/>
            <ac:spMk id="308" creationId="{00000000-0000-0000-0000-000000000000}"/>
          </ac:spMkLst>
        </pc:spChg>
        <pc:picChg chg="add del mod">
          <ac:chgData name="Xavier Chanthavong" userId="18323027-063d-44d1-ad2b-e86853b226cc" providerId="ADAL" clId="{7FDF7D70-FFCE-459D-9316-121084ADD069}" dt="2019-01-25T03:52:11.825" v="6772" actId="478"/>
          <ac:picMkLst>
            <pc:docMk/>
            <pc:sldMk cId="906132012" sldId="310"/>
            <ac:picMk id="2" creationId="{C185F768-C43F-42F4-BE06-09DBD82C741F}"/>
          </ac:picMkLst>
        </pc:picChg>
        <pc:picChg chg="add mod modCrop">
          <ac:chgData name="Xavier Chanthavong" userId="18323027-063d-44d1-ad2b-e86853b226cc" providerId="ADAL" clId="{7FDF7D70-FFCE-459D-9316-121084ADD069}" dt="2019-01-25T03:53:27.036" v="6782" actId="1076"/>
          <ac:picMkLst>
            <pc:docMk/>
            <pc:sldMk cId="906132012" sldId="310"/>
            <ac:picMk id="3" creationId="{07A6A7C4-C6C2-4AA7-9B3E-14369A46F338}"/>
          </ac:picMkLst>
        </pc:picChg>
        <pc:picChg chg="add mod">
          <ac:chgData name="Xavier Chanthavong" userId="18323027-063d-44d1-ad2b-e86853b226cc" providerId="ADAL" clId="{7FDF7D70-FFCE-459D-9316-121084ADD069}" dt="2019-01-25T03:53:27.036" v="6782" actId="1076"/>
          <ac:picMkLst>
            <pc:docMk/>
            <pc:sldMk cId="906132012" sldId="310"/>
            <ac:picMk id="4" creationId="{F6CA4821-B085-4097-85E4-C47BE8D01D98}"/>
          </ac:picMkLst>
        </pc:picChg>
      </pc:sldChg>
      <pc:sldChg chg="addSp modSp add">
        <pc:chgData name="Xavier Chanthavong" userId="18323027-063d-44d1-ad2b-e86853b226cc" providerId="ADAL" clId="{7FDF7D70-FFCE-459D-9316-121084ADD069}" dt="2019-01-25T04:04:46.303" v="7107" actId="1076"/>
        <pc:sldMkLst>
          <pc:docMk/>
          <pc:sldMk cId="3275662228" sldId="311"/>
        </pc:sldMkLst>
        <pc:spChg chg="add mod">
          <ac:chgData name="Xavier Chanthavong" userId="18323027-063d-44d1-ad2b-e86853b226cc" providerId="ADAL" clId="{7FDF7D70-FFCE-459D-9316-121084ADD069}" dt="2019-01-25T04:04:46.303" v="7107" actId="1076"/>
          <ac:spMkLst>
            <pc:docMk/>
            <pc:sldMk cId="3275662228" sldId="311"/>
            <ac:spMk id="2" creationId="{9F5BA6D1-998B-4D81-B8A9-D743292B25BB}"/>
          </ac:spMkLst>
        </pc:spChg>
        <pc:spChg chg="mod">
          <ac:chgData name="Xavier Chanthavong" userId="18323027-063d-44d1-ad2b-e86853b226cc" providerId="ADAL" clId="{7FDF7D70-FFCE-459D-9316-121084ADD069}" dt="2019-01-25T04:04:43.229" v="7106" actId="1076"/>
          <ac:spMkLst>
            <pc:docMk/>
            <pc:sldMk cId="3275662228" sldId="311"/>
            <ac:spMk id="668" creationId="{00000000-0000-0000-0000-000000000000}"/>
          </ac:spMkLst>
        </pc:spChg>
      </pc:sldChg>
      <pc:sldChg chg="modSp add">
        <pc:chgData name="Xavier Chanthavong" userId="18323027-063d-44d1-ad2b-e86853b226cc" providerId="ADAL" clId="{7FDF7D70-FFCE-459D-9316-121084ADD069}" dt="2019-01-25T15:06:19.478" v="7576" actId="1076"/>
        <pc:sldMkLst>
          <pc:docMk/>
          <pc:sldMk cId="3145029604" sldId="312"/>
        </pc:sldMkLst>
        <pc:spChg chg="mod">
          <ac:chgData name="Xavier Chanthavong" userId="18323027-063d-44d1-ad2b-e86853b226cc" providerId="ADAL" clId="{7FDF7D70-FFCE-459D-9316-121084ADD069}" dt="2019-01-25T15:06:19.478" v="7576" actId="1076"/>
          <ac:spMkLst>
            <pc:docMk/>
            <pc:sldMk cId="3145029604" sldId="312"/>
            <ac:spMk id="2" creationId="{9F5BA6D1-998B-4D81-B8A9-D743292B25BB}"/>
          </ac:spMkLst>
        </pc:spChg>
        <pc:spChg chg="mod">
          <ac:chgData name="Xavier Chanthavong" userId="18323027-063d-44d1-ad2b-e86853b226cc" providerId="ADAL" clId="{7FDF7D70-FFCE-459D-9316-121084ADD069}" dt="2019-01-25T04:03:15.973" v="7049" actId="20577"/>
          <ac:spMkLst>
            <pc:docMk/>
            <pc:sldMk cId="3145029604" sldId="312"/>
            <ac:spMk id="668" creationId="{00000000-0000-0000-0000-000000000000}"/>
          </ac:spMkLst>
        </pc:spChg>
      </pc:sldChg>
      <pc:sldChg chg="delSp modSp add ord">
        <pc:chgData name="Xavier Chanthavong" userId="18323027-063d-44d1-ad2b-e86853b226cc" providerId="ADAL" clId="{7FDF7D70-FFCE-459D-9316-121084ADD069}" dt="2019-01-25T15:05:44.934" v="7536" actId="20577"/>
        <pc:sldMkLst>
          <pc:docMk/>
          <pc:sldMk cId="2425285719" sldId="313"/>
        </pc:sldMkLst>
        <pc:spChg chg="del">
          <ac:chgData name="Xavier Chanthavong" userId="18323027-063d-44d1-ad2b-e86853b226cc" providerId="ADAL" clId="{7FDF7D70-FFCE-459D-9316-121084ADD069}" dt="2019-01-25T04:05:35.386" v="7123" actId="478"/>
          <ac:spMkLst>
            <pc:docMk/>
            <pc:sldMk cId="2425285719" sldId="313"/>
            <ac:spMk id="10" creationId="{E2556E47-035B-455E-8D4A-D9A696D09263}"/>
          </ac:spMkLst>
        </pc:spChg>
        <pc:spChg chg="mod">
          <ac:chgData name="Xavier Chanthavong" userId="18323027-063d-44d1-ad2b-e86853b226cc" providerId="ADAL" clId="{7FDF7D70-FFCE-459D-9316-121084ADD069}" dt="2019-01-25T15:05:44.934" v="7536" actId="20577"/>
          <ac:spMkLst>
            <pc:docMk/>
            <pc:sldMk cId="2425285719" sldId="313"/>
            <ac:spMk id="12" creationId="{CA55D0EE-295C-4E9A-B60E-F48F37899F0A}"/>
          </ac:spMkLst>
        </pc:spChg>
        <pc:spChg chg="mod">
          <ac:chgData name="Xavier Chanthavong" userId="18323027-063d-44d1-ad2b-e86853b226cc" providerId="ADAL" clId="{7FDF7D70-FFCE-459D-9316-121084ADD069}" dt="2019-01-25T04:05:29.877" v="7121" actId="20577"/>
          <ac:spMkLst>
            <pc:docMk/>
            <pc:sldMk cId="2425285719" sldId="313"/>
            <ac:spMk id="380" creationId="{00000000-0000-0000-0000-000000000000}"/>
          </ac:spMkLst>
        </pc:spChg>
        <pc:picChg chg="del">
          <ac:chgData name="Xavier Chanthavong" userId="18323027-063d-44d1-ad2b-e86853b226cc" providerId="ADAL" clId="{7FDF7D70-FFCE-459D-9316-121084ADD069}" dt="2019-01-25T04:05:31.882" v="7122" actId="478"/>
          <ac:picMkLst>
            <pc:docMk/>
            <pc:sldMk cId="2425285719" sldId="313"/>
            <ac:picMk id="2" creationId="{D2ECB49F-CCCE-471A-B726-B0C901ACB10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d84e9a7e6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4d84e9a7e6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d84e9a7e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d84e9a7e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4d84e9a7e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4d84e9a7e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011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4d9b2ad93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4d9b2ad93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4d9b2ad93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4d9b2ad93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5127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4d84e9a7e6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4d84e9a7e6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8314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4d9b2ad93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4d9b2ad93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7548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d82af7b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d82af7b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d82af7b6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d82af7b6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356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700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d84e9a7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d84e9a7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5794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32E6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642650" y="1196950"/>
            <a:ext cx="1796700" cy="1796700"/>
          </a:xfrm>
          <a:prstGeom prst="ellipse">
            <a:avLst/>
          </a:prstGeom>
          <a:solidFill>
            <a:srgbClr val="513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761400" y="1539876"/>
            <a:ext cx="505800" cy="5058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955250" y="3661200"/>
            <a:ext cx="1159800" cy="1159800"/>
          </a:xfrm>
          <a:prstGeom prst="ellipse">
            <a:avLst/>
          </a:prstGeom>
          <a:noFill/>
          <a:ln w="9525" cap="flat" cmpd="sng">
            <a:solidFill>
              <a:srgbClr val="C20E9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845352" y="1685552"/>
            <a:ext cx="1559612" cy="1559612"/>
          </a:xfrm>
          <a:custGeom>
            <a:avLst/>
            <a:gdLst/>
            <a:ahLst/>
            <a:cxnLst/>
            <a:rect l="l" t="t" r="r" b="b"/>
            <a:pathLst>
              <a:path w="73610" h="73610" extrusionOk="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4C2"/>
              </a:solidFill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6736351" y="1301392"/>
            <a:ext cx="1159800" cy="10035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C20E9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10799123">
            <a:off x="-359856" y="1954148"/>
            <a:ext cx="1176000" cy="1117800"/>
          </a:xfrm>
          <a:prstGeom prst="pentagon">
            <a:avLst>
              <a:gd name="hf" fmla="val 105146"/>
              <a:gd name="vf" fmla="val 110557"/>
            </a:avLst>
          </a:prstGeom>
          <a:noFill/>
          <a:ln w="114300" cap="flat" cmpd="sng">
            <a:solidFill>
              <a:srgbClr val="FF99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899880">
            <a:off x="1365793" y="1978994"/>
            <a:ext cx="1829316" cy="1738722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513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592400" y="904800"/>
            <a:ext cx="1796700" cy="17967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229200" y="3014525"/>
            <a:ext cx="1226592" cy="1226592"/>
          </a:xfrm>
          <a:custGeom>
            <a:avLst/>
            <a:gdLst/>
            <a:ahLst/>
            <a:cxnLst/>
            <a:rect l="l" t="t" r="r" b="b"/>
            <a:pathLst>
              <a:path w="75903" h="75903" extrusionOk="0">
                <a:moveTo>
                  <a:pt x="30349" y="724"/>
                </a:moveTo>
                <a:lnTo>
                  <a:pt x="28479" y="1147"/>
                </a:lnTo>
                <a:lnTo>
                  <a:pt x="28599" y="1267"/>
                </a:lnTo>
                <a:lnTo>
                  <a:pt x="28841" y="1388"/>
                </a:lnTo>
                <a:lnTo>
                  <a:pt x="29022" y="1448"/>
                </a:lnTo>
                <a:lnTo>
                  <a:pt x="29263" y="1448"/>
                </a:lnTo>
                <a:lnTo>
                  <a:pt x="29625" y="1388"/>
                </a:lnTo>
                <a:lnTo>
                  <a:pt x="29927" y="1267"/>
                </a:lnTo>
                <a:lnTo>
                  <a:pt x="30168" y="1026"/>
                </a:lnTo>
                <a:lnTo>
                  <a:pt x="30349" y="724"/>
                </a:lnTo>
                <a:close/>
                <a:moveTo>
                  <a:pt x="36141" y="0"/>
                </a:moveTo>
                <a:lnTo>
                  <a:pt x="33909" y="181"/>
                </a:lnTo>
                <a:lnTo>
                  <a:pt x="33909" y="302"/>
                </a:lnTo>
                <a:lnTo>
                  <a:pt x="33909" y="543"/>
                </a:lnTo>
                <a:lnTo>
                  <a:pt x="33969" y="724"/>
                </a:lnTo>
                <a:lnTo>
                  <a:pt x="34090" y="966"/>
                </a:lnTo>
                <a:lnTo>
                  <a:pt x="34211" y="1147"/>
                </a:lnTo>
                <a:lnTo>
                  <a:pt x="34392" y="1267"/>
                </a:lnTo>
                <a:lnTo>
                  <a:pt x="34633" y="1388"/>
                </a:lnTo>
                <a:lnTo>
                  <a:pt x="34814" y="1448"/>
                </a:lnTo>
                <a:lnTo>
                  <a:pt x="35297" y="1448"/>
                </a:lnTo>
                <a:lnTo>
                  <a:pt x="35478" y="1388"/>
                </a:lnTo>
                <a:lnTo>
                  <a:pt x="35719" y="1267"/>
                </a:lnTo>
                <a:lnTo>
                  <a:pt x="35900" y="1147"/>
                </a:lnTo>
                <a:lnTo>
                  <a:pt x="36021" y="966"/>
                </a:lnTo>
                <a:lnTo>
                  <a:pt x="36141" y="724"/>
                </a:lnTo>
                <a:lnTo>
                  <a:pt x="36202" y="543"/>
                </a:lnTo>
                <a:lnTo>
                  <a:pt x="36202" y="302"/>
                </a:lnTo>
                <a:lnTo>
                  <a:pt x="36141" y="0"/>
                </a:lnTo>
                <a:close/>
                <a:moveTo>
                  <a:pt x="39762" y="0"/>
                </a:moveTo>
                <a:lnTo>
                  <a:pt x="39701" y="302"/>
                </a:lnTo>
                <a:lnTo>
                  <a:pt x="39701" y="543"/>
                </a:lnTo>
                <a:lnTo>
                  <a:pt x="39762" y="724"/>
                </a:lnTo>
                <a:lnTo>
                  <a:pt x="39882" y="966"/>
                </a:lnTo>
                <a:lnTo>
                  <a:pt x="40003" y="1147"/>
                </a:lnTo>
                <a:lnTo>
                  <a:pt x="40184" y="1267"/>
                </a:lnTo>
                <a:lnTo>
                  <a:pt x="40425" y="1388"/>
                </a:lnTo>
                <a:lnTo>
                  <a:pt x="40606" y="1448"/>
                </a:lnTo>
                <a:lnTo>
                  <a:pt x="41089" y="1448"/>
                </a:lnTo>
                <a:lnTo>
                  <a:pt x="41270" y="1388"/>
                </a:lnTo>
                <a:lnTo>
                  <a:pt x="41511" y="1267"/>
                </a:lnTo>
                <a:lnTo>
                  <a:pt x="41692" y="1147"/>
                </a:lnTo>
                <a:lnTo>
                  <a:pt x="41813" y="966"/>
                </a:lnTo>
                <a:lnTo>
                  <a:pt x="41934" y="724"/>
                </a:lnTo>
                <a:lnTo>
                  <a:pt x="41994" y="543"/>
                </a:lnTo>
                <a:lnTo>
                  <a:pt x="41994" y="302"/>
                </a:lnTo>
                <a:lnTo>
                  <a:pt x="41994" y="181"/>
                </a:lnTo>
                <a:lnTo>
                  <a:pt x="39762" y="0"/>
                </a:lnTo>
                <a:close/>
                <a:moveTo>
                  <a:pt x="45554" y="724"/>
                </a:moveTo>
                <a:lnTo>
                  <a:pt x="45735" y="1026"/>
                </a:lnTo>
                <a:lnTo>
                  <a:pt x="45976" y="1267"/>
                </a:lnTo>
                <a:lnTo>
                  <a:pt x="46278" y="1388"/>
                </a:lnTo>
                <a:lnTo>
                  <a:pt x="46640" y="1448"/>
                </a:lnTo>
                <a:lnTo>
                  <a:pt x="46881" y="1448"/>
                </a:lnTo>
                <a:lnTo>
                  <a:pt x="47062" y="1388"/>
                </a:lnTo>
                <a:lnTo>
                  <a:pt x="47243" y="1267"/>
                </a:lnTo>
                <a:lnTo>
                  <a:pt x="47424" y="1147"/>
                </a:lnTo>
                <a:lnTo>
                  <a:pt x="45554" y="724"/>
                </a:lnTo>
                <a:close/>
                <a:moveTo>
                  <a:pt x="21661" y="3620"/>
                </a:moveTo>
                <a:lnTo>
                  <a:pt x="20273" y="4284"/>
                </a:lnTo>
                <a:lnTo>
                  <a:pt x="20575" y="4344"/>
                </a:lnTo>
                <a:lnTo>
                  <a:pt x="20937" y="4284"/>
                </a:lnTo>
                <a:lnTo>
                  <a:pt x="21239" y="4163"/>
                </a:lnTo>
                <a:lnTo>
                  <a:pt x="21480" y="3922"/>
                </a:lnTo>
                <a:lnTo>
                  <a:pt x="21661" y="3620"/>
                </a:lnTo>
                <a:close/>
                <a:moveTo>
                  <a:pt x="26065" y="2052"/>
                </a:moveTo>
                <a:lnTo>
                  <a:pt x="25824" y="2172"/>
                </a:lnTo>
                <a:lnTo>
                  <a:pt x="25583" y="2353"/>
                </a:lnTo>
                <a:lnTo>
                  <a:pt x="25402" y="2534"/>
                </a:lnTo>
                <a:lnTo>
                  <a:pt x="25281" y="2836"/>
                </a:lnTo>
                <a:lnTo>
                  <a:pt x="25221" y="3198"/>
                </a:lnTo>
                <a:lnTo>
                  <a:pt x="25221" y="3439"/>
                </a:lnTo>
                <a:lnTo>
                  <a:pt x="25281" y="3620"/>
                </a:lnTo>
                <a:lnTo>
                  <a:pt x="25402" y="3862"/>
                </a:lnTo>
                <a:lnTo>
                  <a:pt x="25522" y="4043"/>
                </a:lnTo>
                <a:lnTo>
                  <a:pt x="25703" y="4163"/>
                </a:lnTo>
                <a:lnTo>
                  <a:pt x="25945" y="4284"/>
                </a:lnTo>
                <a:lnTo>
                  <a:pt x="26126" y="4344"/>
                </a:lnTo>
                <a:lnTo>
                  <a:pt x="26608" y="4344"/>
                </a:lnTo>
                <a:lnTo>
                  <a:pt x="26789" y="4284"/>
                </a:lnTo>
                <a:lnTo>
                  <a:pt x="27031" y="4163"/>
                </a:lnTo>
                <a:lnTo>
                  <a:pt x="27212" y="4043"/>
                </a:lnTo>
                <a:lnTo>
                  <a:pt x="27332" y="3862"/>
                </a:lnTo>
                <a:lnTo>
                  <a:pt x="27453" y="3620"/>
                </a:lnTo>
                <a:lnTo>
                  <a:pt x="27513" y="3439"/>
                </a:lnTo>
                <a:lnTo>
                  <a:pt x="27513" y="3198"/>
                </a:lnTo>
                <a:lnTo>
                  <a:pt x="27453" y="2836"/>
                </a:lnTo>
                <a:lnTo>
                  <a:pt x="27332" y="2534"/>
                </a:lnTo>
                <a:lnTo>
                  <a:pt x="27151" y="2353"/>
                </a:lnTo>
                <a:lnTo>
                  <a:pt x="26910" y="2172"/>
                </a:lnTo>
                <a:lnTo>
                  <a:pt x="26669" y="2052"/>
                </a:lnTo>
                <a:close/>
                <a:moveTo>
                  <a:pt x="31858" y="2052"/>
                </a:moveTo>
                <a:lnTo>
                  <a:pt x="31616" y="2172"/>
                </a:lnTo>
                <a:lnTo>
                  <a:pt x="31375" y="2353"/>
                </a:lnTo>
                <a:lnTo>
                  <a:pt x="31194" y="2534"/>
                </a:lnTo>
                <a:lnTo>
                  <a:pt x="31073" y="2836"/>
                </a:lnTo>
                <a:lnTo>
                  <a:pt x="31013" y="3198"/>
                </a:lnTo>
                <a:lnTo>
                  <a:pt x="31013" y="3439"/>
                </a:lnTo>
                <a:lnTo>
                  <a:pt x="31073" y="3620"/>
                </a:lnTo>
                <a:lnTo>
                  <a:pt x="31194" y="3862"/>
                </a:lnTo>
                <a:lnTo>
                  <a:pt x="31315" y="4043"/>
                </a:lnTo>
                <a:lnTo>
                  <a:pt x="31496" y="4163"/>
                </a:lnTo>
                <a:lnTo>
                  <a:pt x="31737" y="4284"/>
                </a:lnTo>
                <a:lnTo>
                  <a:pt x="31918" y="4344"/>
                </a:lnTo>
                <a:lnTo>
                  <a:pt x="32401" y="4344"/>
                </a:lnTo>
                <a:lnTo>
                  <a:pt x="32582" y="4284"/>
                </a:lnTo>
                <a:lnTo>
                  <a:pt x="32823" y="4163"/>
                </a:lnTo>
                <a:lnTo>
                  <a:pt x="33004" y="4043"/>
                </a:lnTo>
                <a:lnTo>
                  <a:pt x="33125" y="3862"/>
                </a:lnTo>
                <a:lnTo>
                  <a:pt x="33245" y="3620"/>
                </a:lnTo>
                <a:lnTo>
                  <a:pt x="33306" y="3439"/>
                </a:lnTo>
                <a:lnTo>
                  <a:pt x="33306" y="3198"/>
                </a:lnTo>
                <a:lnTo>
                  <a:pt x="33245" y="2836"/>
                </a:lnTo>
                <a:lnTo>
                  <a:pt x="33125" y="2534"/>
                </a:lnTo>
                <a:lnTo>
                  <a:pt x="32944" y="2353"/>
                </a:lnTo>
                <a:lnTo>
                  <a:pt x="32702" y="2172"/>
                </a:lnTo>
                <a:lnTo>
                  <a:pt x="32461" y="2052"/>
                </a:lnTo>
                <a:close/>
                <a:moveTo>
                  <a:pt x="37650" y="2052"/>
                </a:moveTo>
                <a:lnTo>
                  <a:pt x="37408" y="2172"/>
                </a:lnTo>
                <a:lnTo>
                  <a:pt x="37167" y="2353"/>
                </a:lnTo>
                <a:lnTo>
                  <a:pt x="36986" y="2534"/>
                </a:lnTo>
                <a:lnTo>
                  <a:pt x="36865" y="2836"/>
                </a:lnTo>
                <a:lnTo>
                  <a:pt x="36805" y="3198"/>
                </a:lnTo>
                <a:lnTo>
                  <a:pt x="36805" y="3439"/>
                </a:lnTo>
                <a:lnTo>
                  <a:pt x="36865" y="3620"/>
                </a:lnTo>
                <a:lnTo>
                  <a:pt x="36986" y="3862"/>
                </a:lnTo>
                <a:lnTo>
                  <a:pt x="37107" y="4043"/>
                </a:lnTo>
                <a:lnTo>
                  <a:pt x="37288" y="4163"/>
                </a:lnTo>
                <a:lnTo>
                  <a:pt x="37529" y="4284"/>
                </a:lnTo>
                <a:lnTo>
                  <a:pt x="37710" y="4344"/>
                </a:lnTo>
                <a:lnTo>
                  <a:pt x="38193" y="4344"/>
                </a:lnTo>
                <a:lnTo>
                  <a:pt x="38374" y="4284"/>
                </a:lnTo>
                <a:lnTo>
                  <a:pt x="38615" y="4163"/>
                </a:lnTo>
                <a:lnTo>
                  <a:pt x="38796" y="4043"/>
                </a:lnTo>
                <a:lnTo>
                  <a:pt x="38917" y="3862"/>
                </a:lnTo>
                <a:lnTo>
                  <a:pt x="39038" y="3620"/>
                </a:lnTo>
                <a:lnTo>
                  <a:pt x="39098" y="3439"/>
                </a:lnTo>
                <a:lnTo>
                  <a:pt x="39098" y="3198"/>
                </a:lnTo>
                <a:lnTo>
                  <a:pt x="39038" y="2836"/>
                </a:lnTo>
                <a:lnTo>
                  <a:pt x="38917" y="2534"/>
                </a:lnTo>
                <a:lnTo>
                  <a:pt x="38736" y="2353"/>
                </a:lnTo>
                <a:lnTo>
                  <a:pt x="38495" y="2172"/>
                </a:lnTo>
                <a:lnTo>
                  <a:pt x="38253" y="2052"/>
                </a:lnTo>
                <a:close/>
                <a:moveTo>
                  <a:pt x="43442" y="2052"/>
                </a:moveTo>
                <a:lnTo>
                  <a:pt x="43201" y="2172"/>
                </a:lnTo>
                <a:lnTo>
                  <a:pt x="42959" y="2353"/>
                </a:lnTo>
                <a:lnTo>
                  <a:pt x="42778" y="2534"/>
                </a:lnTo>
                <a:lnTo>
                  <a:pt x="42658" y="2836"/>
                </a:lnTo>
                <a:lnTo>
                  <a:pt x="42597" y="3198"/>
                </a:lnTo>
                <a:lnTo>
                  <a:pt x="42597" y="3439"/>
                </a:lnTo>
                <a:lnTo>
                  <a:pt x="42658" y="3620"/>
                </a:lnTo>
                <a:lnTo>
                  <a:pt x="42778" y="3862"/>
                </a:lnTo>
                <a:lnTo>
                  <a:pt x="42899" y="4043"/>
                </a:lnTo>
                <a:lnTo>
                  <a:pt x="43080" y="4163"/>
                </a:lnTo>
                <a:lnTo>
                  <a:pt x="43321" y="4284"/>
                </a:lnTo>
                <a:lnTo>
                  <a:pt x="43502" y="4344"/>
                </a:lnTo>
                <a:lnTo>
                  <a:pt x="43985" y="4344"/>
                </a:lnTo>
                <a:lnTo>
                  <a:pt x="44166" y="4284"/>
                </a:lnTo>
                <a:lnTo>
                  <a:pt x="44407" y="4163"/>
                </a:lnTo>
                <a:lnTo>
                  <a:pt x="44588" y="4043"/>
                </a:lnTo>
                <a:lnTo>
                  <a:pt x="44709" y="3862"/>
                </a:lnTo>
                <a:lnTo>
                  <a:pt x="44830" y="3620"/>
                </a:lnTo>
                <a:lnTo>
                  <a:pt x="44890" y="3439"/>
                </a:lnTo>
                <a:lnTo>
                  <a:pt x="44890" y="3198"/>
                </a:lnTo>
                <a:lnTo>
                  <a:pt x="44830" y="2836"/>
                </a:lnTo>
                <a:lnTo>
                  <a:pt x="44709" y="2534"/>
                </a:lnTo>
                <a:lnTo>
                  <a:pt x="44528" y="2353"/>
                </a:lnTo>
                <a:lnTo>
                  <a:pt x="44287" y="2172"/>
                </a:lnTo>
                <a:lnTo>
                  <a:pt x="44045" y="2052"/>
                </a:lnTo>
                <a:close/>
                <a:moveTo>
                  <a:pt x="49234" y="2052"/>
                </a:moveTo>
                <a:lnTo>
                  <a:pt x="48993" y="2172"/>
                </a:lnTo>
                <a:lnTo>
                  <a:pt x="48752" y="2353"/>
                </a:lnTo>
                <a:lnTo>
                  <a:pt x="48571" y="2534"/>
                </a:lnTo>
                <a:lnTo>
                  <a:pt x="48450" y="2836"/>
                </a:lnTo>
                <a:lnTo>
                  <a:pt x="48390" y="3198"/>
                </a:lnTo>
                <a:lnTo>
                  <a:pt x="48390" y="3439"/>
                </a:lnTo>
                <a:lnTo>
                  <a:pt x="48450" y="3620"/>
                </a:lnTo>
                <a:lnTo>
                  <a:pt x="48571" y="3862"/>
                </a:lnTo>
                <a:lnTo>
                  <a:pt x="48691" y="4043"/>
                </a:lnTo>
                <a:lnTo>
                  <a:pt x="48872" y="4163"/>
                </a:lnTo>
                <a:lnTo>
                  <a:pt x="49114" y="4284"/>
                </a:lnTo>
                <a:lnTo>
                  <a:pt x="49295" y="4344"/>
                </a:lnTo>
                <a:lnTo>
                  <a:pt x="49777" y="4344"/>
                </a:lnTo>
                <a:lnTo>
                  <a:pt x="49958" y="4284"/>
                </a:lnTo>
                <a:lnTo>
                  <a:pt x="50200" y="4163"/>
                </a:lnTo>
                <a:lnTo>
                  <a:pt x="50381" y="4043"/>
                </a:lnTo>
                <a:lnTo>
                  <a:pt x="50501" y="3862"/>
                </a:lnTo>
                <a:lnTo>
                  <a:pt x="50622" y="3620"/>
                </a:lnTo>
                <a:lnTo>
                  <a:pt x="50682" y="3439"/>
                </a:lnTo>
                <a:lnTo>
                  <a:pt x="50682" y="3198"/>
                </a:lnTo>
                <a:lnTo>
                  <a:pt x="50622" y="2836"/>
                </a:lnTo>
                <a:lnTo>
                  <a:pt x="50501" y="2534"/>
                </a:lnTo>
                <a:lnTo>
                  <a:pt x="50320" y="2353"/>
                </a:lnTo>
                <a:lnTo>
                  <a:pt x="50079" y="2172"/>
                </a:lnTo>
                <a:lnTo>
                  <a:pt x="49838" y="2052"/>
                </a:lnTo>
                <a:close/>
                <a:moveTo>
                  <a:pt x="54242" y="3620"/>
                </a:moveTo>
                <a:lnTo>
                  <a:pt x="54423" y="3922"/>
                </a:lnTo>
                <a:lnTo>
                  <a:pt x="54665" y="4163"/>
                </a:lnTo>
                <a:lnTo>
                  <a:pt x="54966" y="4284"/>
                </a:lnTo>
                <a:lnTo>
                  <a:pt x="55328" y="4344"/>
                </a:lnTo>
                <a:lnTo>
                  <a:pt x="55630" y="4284"/>
                </a:lnTo>
                <a:lnTo>
                  <a:pt x="54242" y="3620"/>
                </a:lnTo>
                <a:close/>
                <a:moveTo>
                  <a:pt x="18523" y="5310"/>
                </a:moveTo>
                <a:lnTo>
                  <a:pt x="16593" y="6517"/>
                </a:lnTo>
                <a:lnTo>
                  <a:pt x="16774" y="6818"/>
                </a:lnTo>
                <a:lnTo>
                  <a:pt x="17015" y="7060"/>
                </a:lnTo>
                <a:lnTo>
                  <a:pt x="17317" y="7180"/>
                </a:lnTo>
                <a:lnTo>
                  <a:pt x="17679" y="7241"/>
                </a:lnTo>
                <a:lnTo>
                  <a:pt x="17920" y="7241"/>
                </a:lnTo>
                <a:lnTo>
                  <a:pt x="18101" y="7180"/>
                </a:lnTo>
                <a:lnTo>
                  <a:pt x="18342" y="7060"/>
                </a:lnTo>
                <a:lnTo>
                  <a:pt x="18523" y="6939"/>
                </a:lnTo>
                <a:lnTo>
                  <a:pt x="18644" y="6758"/>
                </a:lnTo>
                <a:lnTo>
                  <a:pt x="18765" y="6517"/>
                </a:lnTo>
                <a:lnTo>
                  <a:pt x="18825" y="6336"/>
                </a:lnTo>
                <a:lnTo>
                  <a:pt x="18825" y="6094"/>
                </a:lnTo>
                <a:lnTo>
                  <a:pt x="18825" y="5853"/>
                </a:lnTo>
                <a:lnTo>
                  <a:pt x="18765" y="5672"/>
                </a:lnTo>
                <a:lnTo>
                  <a:pt x="18644" y="5430"/>
                </a:lnTo>
                <a:lnTo>
                  <a:pt x="18523" y="5310"/>
                </a:lnTo>
                <a:close/>
                <a:moveTo>
                  <a:pt x="23230" y="4948"/>
                </a:moveTo>
                <a:lnTo>
                  <a:pt x="23049" y="5008"/>
                </a:lnTo>
                <a:lnTo>
                  <a:pt x="22807" y="5129"/>
                </a:lnTo>
                <a:lnTo>
                  <a:pt x="22626" y="5249"/>
                </a:lnTo>
                <a:lnTo>
                  <a:pt x="22506" y="5430"/>
                </a:lnTo>
                <a:lnTo>
                  <a:pt x="22385" y="5672"/>
                </a:lnTo>
                <a:lnTo>
                  <a:pt x="22325" y="5853"/>
                </a:lnTo>
                <a:lnTo>
                  <a:pt x="22325" y="6094"/>
                </a:lnTo>
                <a:lnTo>
                  <a:pt x="22325" y="6336"/>
                </a:lnTo>
                <a:lnTo>
                  <a:pt x="22385" y="6517"/>
                </a:lnTo>
                <a:lnTo>
                  <a:pt x="22506" y="6758"/>
                </a:lnTo>
                <a:lnTo>
                  <a:pt x="22626" y="6939"/>
                </a:lnTo>
                <a:lnTo>
                  <a:pt x="22807" y="7060"/>
                </a:lnTo>
                <a:lnTo>
                  <a:pt x="23049" y="7180"/>
                </a:lnTo>
                <a:lnTo>
                  <a:pt x="23230" y="7241"/>
                </a:lnTo>
                <a:lnTo>
                  <a:pt x="23712" y="7241"/>
                </a:lnTo>
                <a:lnTo>
                  <a:pt x="23893" y="7180"/>
                </a:lnTo>
                <a:lnTo>
                  <a:pt x="24135" y="7060"/>
                </a:lnTo>
                <a:lnTo>
                  <a:pt x="24316" y="6939"/>
                </a:lnTo>
                <a:lnTo>
                  <a:pt x="24436" y="6758"/>
                </a:lnTo>
                <a:lnTo>
                  <a:pt x="24557" y="6517"/>
                </a:lnTo>
                <a:lnTo>
                  <a:pt x="24617" y="6336"/>
                </a:lnTo>
                <a:lnTo>
                  <a:pt x="24617" y="6094"/>
                </a:lnTo>
                <a:lnTo>
                  <a:pt x="24617" y="5853"/>
                </a:lnTo>
                <a:lnTo>
                  <a:pt x="24557" y="5672"/>
                </a:lnTo>
                <a:lnTo>
                  <a:pt x="24436" y="5430"/>
                </a:lnTo>
                <a:lnTo>
                  <a:pt x="24316" y="5249"/>
                </a:lnTo>
                <a:lnTo>
                  <a:pt x="24135" y="5129"/>
                </a:lnTo>
                <a:lnTo>
                  <a:pt x="23893" y="5008"/>
                </a:lnTo>
                <a:lnTo>
                  <a:pt x="23712" y="4948"/>
                </a:lnTo>
                <a:close/>
                <a:moveTo>
                  <a:pt x="29022" y="4948"/>
                </a:moveTo>
                <a:lnTo>
                  <a:pt x="28841" y="5008"/>
                </a:lnTo>
                <a:lnTo>
                  <a:pt x="28599" y="5129"/>
                </a:lnTo>
                <a:lnTo>
                  <a:pt x="28418" y="5249"/>
                </a:lnTo>
                <a:lnTo>
                  <a:pt x="28298" y="5430"/>
                </a:lnTo>
                <a:lnTo>
                  <a:pt x="28177" y="5672"/>
                </a:lnTo>
                <a:lnTo>
                  <a:pt x="28117" y="5853"/>
                </a:lnTo>
                <a:lnTo>
                  <a:pt x="28117" y="6094"/>
                </a:lnTo>
                <a:lnTo>
                  <a:pt x="28117" y="6336"/>
                </a:lnTo>
                <a:lnTo>
                  <a:pt x="28177" y="6517"/>
                </a:lnTo>
                <a:lnTo>
                  <a:pt x="28298" y="6758"/>
                </a:lnTo>
                <a:lnTo>
                  <a:pt x="28418" y="6939"/>
                </a:lnTo>
                <a:lnTo>
                  <a:pt x="28599" y="7060"/>
                </a:lnTo>
                <a:lnTo>
                  <a:pt x="28841" y="7180"/>
                </a:lnTo>
                <a:lnTo>
                  <a:pt x="29022" y="7241"/>
                </a:lnTo>
                <a:lnTo>
                  <a:pt x="29505" y="7241"/>
                </a:lnTo>
                <a:lnTo>
                  <a:pt x="29686" y="7180"/>
                </a:lnTo>
                <a:lnTo>
                  <a:pt x="29927" y="7060"/>
                </a:lnTo>
                <a:lnTo>
                  <a:pt x="30108" y="6939"/>
                </a:lnTo>
                <a:lnTo>
                  <a:pt x="30229" y="6758"/>
                </a:lnTo>
                <a:lnTo>
                  <a:pt x="30349" y="6517"/>
                </a:lnTo>
                <a:lnTo>
                  <a:pt x="30410" y="6336"/>
                </a:lnTo>
                <a:lnTo>
                  <a:pt x="30410" y="6094"/>
                </a:lnTo>
                <a:lnTo>
                  <a:pt x="30410" y="5853"/>
                </a:lnTo>
                <a:lnTo>
                  <a:pt x="30349" y="5672"/>
                </a:lnTo>
                <a:lnTo>
                  <a:pt x="30229" y="5430"/>
                </a:lnTo>
                <a:lnTo>
                  <a:pt x="30108" y="5249"/>
                </a:lnTo>
                <a:lnTo>
                  <a:pt x="29927" y="5129"/>
                </a:lnTo>
                <a:lnTo>
                  <a:pt x="29686" y="5008"/>
                </a:lnTo>
                <a:lnTo>
                  <a:pt x="29505" y="4948"/>
                </a:lnTo>
                <a:close/>
                <a:moveTo>
                  <a:pt x="34814" y="4948"/>
                </a:moveTo>
                <a:lnTo>
                  <a:pt x="34633" y="5008"/>
                </a:lnTo>
                <a:lnTo>
                  <a:pt x="34392" y="5129"/>
                </a:lnTo>
                <a:lnTo>
                  <a:pt x="34211" y="5249"/>
                </a:lnTo>
                <a:lnTo>
                  <a:pt x="34090" y="5430"/>
                </a:lnTo>
                <a:lnTo>
                  <a:pt x="33969" y="5672"/>
                </a:lnTo>
                <a:lnTo>
                  <a:pt x="33909" y="5853"/>
                </a:lnTo>
                <a:lnTo>
                  <a:pt x="33909" y="6094"/>
                </a:lnTo>
                <a:lnTo>
                  <a:pt x="33909" y="6336"/>
                </a:lnTo>
                <a:lnTo>
                  <a:pt x="33969" y="6517"/>
                </a:lnTo>
                <a:lnTo>
                  <a:pt x="34090" y="6758"/>
                </a:lnTo>
                <a:lnTo>
                  <a:pt x="34211" y="6939"/>
                </a:lnTo>
                <a:lnTo>
                  <a:pt x="34392" y="7060"/>
                </a:lnTo>
                <a:lnTo>
                  <a:pt x="34633" y="7180"/>
                </a:lnTo>
                <a:lnTo>
                  <a:pt x="34814" y="7241"/>
                </a:lnTo>
                <a:lnTo>
                  <a:pt x="35297" y="7241"/>
                </a:lnTo>
                <a:lnTo>
                  <a:pt x="35478" y="7180"/>
                </a:lnTo>
                <a:lnTo>
                  <a:pt x="35719" y="7060"/>
                </a:lnTo>
                <a:lnTo>
                  <a:pt x="35900" y="6939"/>
                </a:lnTo>
                <a:lnTo>
                  <a:pt x="36021" y="6758"/>
                </a:lnTo>
                <a:lnTo>
                  <a:pt x="36141" y="6517"/>
                </a:lnTo>
                <a:lnTo>
                  <a:pt x="36202" y="6336"/>
                </a:lnTo>
                <a:lnTo>
                  <a:pt x="36202" y="6094"/>
                </a:lnTo>
                <a:lnTo>
                  <a:pt x="36202" y="5853"/>
                </a:lnTo>
                <a:lnTo>
                  <a:pt x="36141" y="5672"/>
                </a:lnTo>
                <a:lnTo>
                  <a:pt x="36021" y="5430"/>
                </a:lnTo>
                <a:lnTo>
                  <a:pt x="35900" y="5249"/>
                </a:lnTo>
                <a:lnTo>
                  <a:pt x="35719" y="5129"/>
                </a:lnTo>
                <a:lnTo>
                  <a:pt x="35478" y="5008"/>
                </a:lnTo>
                <a:lnTo>
                  <a:pt x="35297" y="4948"/>
                </a:lnTo>
                <a:close/>
                <a:moveTo>
                  <a:pt x="40606" y="4948"/>
                </a:moveTo>
                <a:lnTo>
                  <a:pt x="40425" y="5008"/>
                </a:lnTo>
                <a:lnTo>
                  <a:pt x="40184" y="5129"/>
                </a:lnTo>
                <a:lnTo>
                  <a:pt x="40003" y="5249"/>
                </a:lnTo>
                <a:lnTo>
                  <a:pt x="39882" y="5430"/>
                </a:lnTo>
                <a:lnTo>
                  <a:pt x="39762" y="5672"/>
                </a:lnTo>
                <a:lnTo>
                  <a:pt x="39701" y="5853"/>
                </a:lnTo>
                <a:lnTo>
                  <a:pt x="39701" y="6094"/>
                </a:lnTo>
                <a:lnTo>
                  <a:pt x="39701" y="6336"/>
                </a:lnTo>
                <a:lnTo>
                  <a:pt x="39762" y="6517"/>
                </a:lnTo>
                <a:lnTo>
                  <a:pt x="39882" y="6758"/>
                </a:lnTo>
                <a:lnTo>
                  <a:pt x="40003" y="6939"/>
                </a:lnTo>
                <a:lnTo>
                  <a:pt x="40184" y="7060"/>
                </a:lnTo>
                <a:lnTo>
                  <a:pt x="40425" y="7180"/>
                </a:lnTo>
                <a:lnTo>
                  <a:pt x="40606" y="7241"/>
                </a:lnTo>
                <a:lnTo>
                  <a:pt x="41089" y="7241"/>
                </a:lnTo>
                <a:lnTo>
                  <a:pt x="41270" y="7180"/>
                </a:lnTo>
                <a:lnTo>
                  <a:pt x="41511" y="7060"/>
                </a:lnTo>
                <a:lnTo>
                  <a:pt x="41692" y="6939"/>
                </a:lnTo>
                <a:lnTo>
                  <a:pt x="41813" y="6758"/>
                </a:lnTo>
                <a:lnTo>
                  <a:pt x="41934" y="6517"/>
                </a:lnTo>
                <a:lnTo>
                  <a:pt x="41994" y="6336"/>
                </a:lnTo>
                <a:lnTo>
                  <a:pt x="41994" y="6094"/>
                </a:lnTo>
                <a:lnTo>
                  <a:pt x="41994" y="5853"/>
                </a:lnTo>
                <a:lnTo>
                  <a:pt x="41934" y="5672"/>
                </a:lnTo>
                <a:lnTo>
                  <a:pt x="41813" y="5430"/>
                </a:lnTo>
                <a:lnTo>
                  <a:pt x="41692" y="5249"/>
                </a:lnTo>
                <a:lnTo>
                  <a:pt x="41511" y="5129"/>
                </a:lnTo>
                <a:lnTo>
                  <a:pt x="41270" y="5008"/>
                </a:lnTo>
                <a:lnTo>
                  <a:pt x="41089" y="4948"/>
                </a:lnTo>
                <a:close/>
                <a:moveTo>
                  <a:pt x="46399" y="4948"/>
                </a:moveTo>
                <a:lnTo>
                  <a:pt x="46218" y="5008"/>
                </a:lnTo>
                <a:lnTo>
                  <a:pt x="45976" y="5129"/>
                </a:lnTo>
                <a:lnTo>
                  <a:pt x="45795" y="5249"/>
                </a:lnTo>
                <a:lnTo>
                  <a:pt x="45674" y="5430"/>
                </a:lnTo>
                <a:lnTo>
                  <a:pt x="45554" y="5672"/>
                </a:lnTo>
                <a:lnTo>
                  <a:pt x="45493" y="5853"/>
                </a:lnTo>
                <a:lnTo>
                  <a:pt x="45493" y="6094"/>
                </a:lnTo>
                <a:lnTo>
                  <a:pt x="45493" y="6336"/>
                </a:lnTo>
                <a:lnTo>
                  <a:pt x="45554" y="6517"/>
                </a:lnTo>
                <a:lnTo>
                  <a:pt x="45674" y="6758"/>
                </a:lnTo>
                <a:lnTo>
                  <a:pt x="45795" y="6939"/>
                </a:lnTo>
                <a:lnTo>
                  <a:pt x="45976" y="7060"/>
                </a:lnTo>
                <a:lnTo>
                  <a:pt x="46218" y="7180"/>
                </a:lnTo>
                <a:lnTo>
                  <a:pt x="46399" y="7241"/>
                </a:lnTo>
                <a:lnTo>
                  <a:pt x="46881" y="7241"/>
                </a:lnTo>
                <a:lnTo>
                  <a:pt x="47062" y="7180"/>
                </a:lnTo>
                <a:lnTo>
                  <a:pt x="47304" y="7060"/>
                </a:lnTo>
                <a:lnTo>
                  <a:pt x="47485" y="6939"/>
                </a:lnTo>
                <a:lnTo>
                  <a:pt x="47605" y="6758"/>
                </a:lnTo>
                <a:lnTo>
                  <a:pt x="47726" y="6517"/>
                </a:lnTo>
                <a:lnTo>
                  <a:pt x="47786" y="6336"/>
                </a:lnTo>
                <a:lnTo>
                  <a:pt x="47786" y="6094"/>
                </a:lnTo>
                <a:lnTo>
                  <a:pt x="47786" y="5853"/>
                </a:lnTo>
                <a:lnTo>
                  <a:pt x="47726" y="5672"/>
                </a:lnTo>
                <a:lnTo>
                  <a:pt x="47605" y="5430"/>
                </a:lnTo>
                <a:lnTo>
                  <a:pt x="47485" y="5249"/>
                </a:lnTo>
                <a:lnTo>
                  <a:pt x="47304" y="5129"/>
                </a:lnTo>
                <a:lnTo>
                  <a:pt x="47062" y="5008"/>
                </a:lnTo>
                <a:lnTo>
                  <a:pt x="46881" y="4948"/>
                </a:lnTo>
                <a:close/>
                <a:moveTo>
                  <a:pt x="52191" y="4948"/>
                </a:moveTo>
                <a:lnTo>
                  <a:pt x="52010" y="5008"/>
                </a:lnTo>
                <a:lnTo>
                  <a:pt x="51768" y="5129"/>
                </a:lnTo>
                <a:lnTo>
                  <a:pt x="51587" y="5249"/>
                </a:lnTo>
                <a:lnTo>
                  <a:pt x="51467" y="5430"/>
                </a:lnTo>
                <a:lnTo>
                  <a:pt x="51346" y="5672"/>
                </a:lnTo>
                <a:lnTo>
                  <a:pt x="51286" y="5853"/>
                </a:lnTo>
                <a:lnTo>
                  <a:pt x="51286" y="6094"/>
                </a:lnTo>
                <a:lnTo>
                  <a:pt x="51286" y="6336"/>
                </a:lnTo>
                <a:lnTo>
                  <a:pt x="51346" y="6517"/>
                </a:lnTo>
                <a:lnTo>
                  <a:pt x="51467" y="6758"/>
                </a:lnTo>
                <a:lnTo>
                  <a:pt x="51587" y="6939"/>
                </a:lnTo>
                <a:lnTo>
                  <a:pt x="51768" y="7060"/>
                </a:lnTo>
                <a:lnTo>
                  <a:pt x="52010" y="7180"/>
                </a:lnTo>
                <a:lnTo>
                  <a:pt x="52191" y="7241"/>
                </a:lnTo>
                <a:lnTo>
                  <a:pt x="52673" y="7241"/>
                </a:lnTo>
                <a:lnTo>
                  <a:pt x="52854" y="7180"/>
                </a:lnTo>
                <a:lnTo>
                  <a:pt x="53096" y="7060"/>
                </a:lnTo>
                <a:lnTo>
                  <a:pt x="53277" y="6939"/>
                </a:lnTo>
                <a:lnTo>
                  <a:pt x="53397" y="6758"/>
                </a:lnTo>
                <a:lnTo>
                  <a:pt x="53518" y="6517"/>
                </a:lnTo>
                <a:lnTo>
                  <a:pt x="53578" y="6336"/>
                </a:lnTo>
                <a:lnTo>
                  <a:pt x="53578" y="6094"/>
                </a:lnTo>
                <a:lnTo>
                  <a:pt x="53578" y="5853"/>
                </a:lnTo>
                <a:lnTo>
                  <a:pt x="53518" y="5672"/>
                </a:lnTo>
                <a:lnTo>
                  <a:pt x="53397" y="5430"/>
                </a:lnTo>
                <a:lnTo>
                  <a:pt x="53277" y="5249"/>
                </a:lnTo>
                <a:lnTo>
                  <a:pt x="53096" y="5129"/>
                </a:lnTo>
                <a:lnTo>
                  <a:pt x="52854" y="5008"/>
                </a:lnTo>
                <a:lnTo>
                  <a:pt x="52673" y="4948"/>
                </a:lnTo>
                <a:close/>
                <a:moveTo>
                  <a:pt x="57380" y="5310"/>
                </a:moveTo>
                <a:lnTo>
                  <a:pt x="57259" y="5430"/>
                </a:lnTo>
                <a:lnTo>
                  <a:pt x="57138" y="5672"/>
                </a:lnTo>
                <a:lnTo>
                  <a:pt x="57078" y="5853"/>
                </a:lnTo>
                <a:lnTo>
                  <a:pt x="57078" y="6094"/>
                </a:lnTo>
                <a:lnTo>
                  <a:pt x="57078" y="6336"/>
                </a:lnTo>
                <a:lnTo>
                  <a:pt x="57138" y="6517"/>
                </a:lnTo>
                <a:lnTo>
                  <a:pt x="57259" y="6758"/>
                </a:lnTo>
                <a:lnTo>
                  <a:pt x="57380" y="6939"/>
                </a:lnTo>
                <a:lnTo>
                  <a:pt x="57561" y="7060"/>
                </a:lnTo>
                <a:lnTo>
                  <a:pt x="57802" y="7180"/>
                </a:lnTo>
                <a:lnTo>
                  <a:pt x="57983" y="7241"/>
                </a:lnTo>
                <a:lnTo>
                  <a:pt x="58224" y="7241"/>
                </a:lnTo>
                <a:lnTo>
                  <a:pt x="58586" y="7180"/>
                </a:lnTo>
                <a:lnTo>
                  <a:pt x="58888" y="7060"/>
                </a:lnTo>
                <a:lnTo>
                  <a:pt x="59129" y="6818"/>
                </a:lnTo>
                <a:lnTo>
                  <a:pt x="59310" y="6517"/>
                </a:lnTo>
                <a:lnTo>
                  <a:pt x="57380" y="5310"/>
                </a:lnTo>
                <a:close/>
                <a:moveTo>
                  <a:pt x="14783" y="7844"/>
                </a:moveTo>
                <a:lnTo>
                  <a:pt x="13636" y="8689"/>
                </a:lnTo>
                <a:lnTo>
                  <a:pt x="13636" y="8990"/>
                </a:lnTo>
                <a:lnTo>
                  <a:pt x="13636" y="9232"/>
                </a:lnTo>
                <a:lnTo>
                  <a:pt x="13697" y="9413"/>
                </a:lnTo>
                <a:lnTo>
                  <a:pt x="13817" y="9654"/>
                </a:lnTo>
                <a:lnTo>
                  <a:pt x="13938" y="9835"/>
                </a:lnTo>
                <a:lnTo>
                  <a:pt x="14119" y="9956"/>
                </a:lnTo>
                <a:lnTo>
                  <a:pt x="14360" y="10076"/>
                </a:lnTo>
                <a:lnTo>
                  <a:pt x="14541" y="10137"/>
                </a:lnTo>
                <a:lnTo>
                  <a:pt x="15024" y="10137"/>
                </a:lnTo>
                <a:lnTo>
                  <a:pt x="15205" y="10076"/>
                </a:lnTo>
                <a:lnTo>
                  <a:pt x="15446" y="9956"/>
                </a:lnTo>
                <a:lnTo>
                  <a:pt x="15627" y="9835"/>
                </a:lnTo>
                <a:lnTo>
                  <a:pt x="15748" y="9654"/>
                </a:lnTo>
                <a:lnTo>
                  <a:pt x="15869" y="9413"/>
                </a:lnTo>
                <a:lnTo>
                  <a:pt x="15929" y="9232"/>
                </a:lnTo>
                <a:lnTo>
                  <a:pt x="15929" y="8990"/>
                </a:lnTo>
                <a:lnTo>
                  <a:pt x="15929" y="8749"/>
                </a:lnTo>
                <a:lnTo>
                  <a:pt x="15869" y="8568"/>
                </a:lnTo>
                <a:lnTo>
                  <a:pt x="15748" y="8327"/>
                </a:lnTo>
                <a:lnTo>
                  <a:pt x="15627" y="8146"/>
                </a:lnTo>
                <a:lnTo>
                  <a:pt x="15446" y="8025"/>
                </a:lnTo>
                <a:lnTo>
                  <a:pt x="15205" y="7904"/>
                </a:lnTo>
                <a:lnTo>
                  <a:pt x="15024" y="7844"/>
                </a:lnTo>
                <a:close/>
                <a:moveTo>
                  <a:pt x="20333" y="7844"/>
                </a:moveTo>
                <a:lnTo>
                  <a:pt x="20152" y="7904"/>
                </a:lnTo>
                <a:lnTo>
                  <a:pt x="19911" y="8025"/>
                </a:lnTo>
                <a:lnTo>
                  <a:pt x="19730" y="8146"/>
                </a:lnTo>
                <a:lnTo>
                  <a:pt x="19609" y="8327"/>
                </a:lnTo>
                <a:lnTo>
                  <a:pt x="19489" y="8568"/>
                </a:lnTo>
                <a:lnTo>
                  <a:pt x="19428" y="8749"/>
                </a:lnTo>
                <a:lnTo>
                  <a:pt x="19428" y="8990"/>
                </a:lnTo>
                <a:lnTo>
                  <a:pt x="19428" y="9232"/>
                </a:lnTo>
                <a:lnTo>
                  <a:pt x="19489" y="9413"/>
                </a:lnTo>
                <a:lnTo>
                  <a:pt x="19609" y="9654"/>
                </a:lnTo>
                <a:lnTo>
                  <a:pt x="19730" y="9835"/>
                </a:lnTo>
                <a:lnTo>
                  <a:pt x="19911" y="9956"/>
                </a:lnTo>
                <a:lnTo>
                  <a:pt x="20152" y="10076"/>
                </a:lnTo>
                <a:lnTo>
                  <a:pt x="20333" y="10137"/>
                </a:lnTo>
                <a:lnTo>
                  <a:pt x="20816" y="10137"/>
                </a:lnTo>
                <a:lnTo>
                  <a:pt x="20997" y="10076"/>
                </a:lnTo>
                <a:lnTo>
                  <a:pt x="21239" y="9956"/>
                </a:lnTo>
                <a:lnTo>
                  <a:pt x="21420" y="9835"/>
                </a:lnTo>
                <a:lnTo>
                  <a:pt x="21540" y="9654"/>
                </a:lnTo>
                <a:lnTo>
                  <a:pt x="21661" y="9413"/>
                </a:lnTo>
                <a:lnTo>
                  <a:pt x="21721" y="9232"/>
                </a:lnTo>
                <a:lnTo>
                  <a:pt x="21721" y="8990"/>
                </a:lnTo>
                <a:lnTo>
                  <a:pt x="21721" y="8749"/>
                </a:lnTo>
                <a:lnTo>
                  <a:pt x="21661" y="8568"/>
                </a:lnTo>
                <a:lnTo>
                  <a:pt x="21540" y="8327"/>
                </a:lnTo>
                <a:lnTo>
                  <a:pt x="21420" y="8146"/>
                </a:lnTo>
                <a:lnTo>
                  <a:pt x="21239" y="8025"/>
                </a:lnTo>
                <a:lnTo>
                  <a:pt x="20997" y="7904"/>
                </a:lnTo>
                <a:lnTo>
                  <a:pt x="20816" y="7844"/>
                </a:lnTo>
                <a:close/>
                <a:moveTo>
                  <a:pt x="26126" y="7844"/>
                </a:moveTo>
                <a:lnTo>
                  <a:pt x="25945" y="7904"/>
                </a:lnTo>
                <a:lnTo>
                  <a:pt x="25703" y="8025"/>
                </a:lnTo>
                <a:lnTo>
                  <a:pt x="25522" y="8146"/>
                </a:lnTo>
                <a:lnTo>
                  <a:pt x="25402" y="8327"/>
                </a:lnTo>
                <a:lnTo>
                  <a:pt x="25281" y="8568"/>
                </a:lnTo>
                <a:lnTo>
                  <a:pt x="25221" y="8749"/>
                </a:lnTo>
                <a:lnTo>
                  <a:pt x="25221" y="8990"/>
                </a:lnTo>
                <a:lnTo>
                  <a:pt x="25221" y="9232"/>
                </a:lnTo>
                <a:lnTo>
                  <a:pt x="25281" y="9413"/>
                </a:lnTo>
                <a:lnTo>
                  <a:pt x="25402" y="9654"/>
                </a:lnTo>
                <a:lnTo>
                  <a:pt x="25522" y="9835"/>
                </a:lnTo>
                <a:lnTo>
                  <a:pt x="25703" y="9956"/>
                </a:lnTo>
                <a:lnTo>
                  <a:pt x="25945" y="10076"/>
                </a:lnTo>
                <a:lnTo>
                  <a:pt x="26126" y="10137"/>
                </a:lnTo>
                <a:lnTo>
                  <a:pt x="26608" y="10137"/>
                </a:lnTo>
                <a:lnTo>
                  <a:pt x="26789" y="10076"/>
                </a:lnTo>
                <a:lnTo>
                  <a:pt x="27031" y="9956"/>
                </a:lnTo>
                <a:lnTo>
                  <a:pt x="27212" y="9835"/>
                </a:lnTo>
                <a:lnTo>
                  <a:pt x="27332" y="9654"/>
                </a:lnTo>
                <a:lnTo>
                  <a:pt x="27453" y="9413"/>
                </a:lnTo>
                <a:lnTo>
                  <a:pt x="27513" y="9232"/>
                </a:lnTo>
                <a:lnTo>
                  <a:pt x="27513" y="8990"/>
                </a:lnTo>
                <a:lnTo>
                  <a:pt x="27513" y="8749"/>
                </a:lnTo>
                <a:lnTo>
                  <a:pt x="27453" y="8568"/>
                </a:lnTo>
                <a:lnTo>
                  <a:pt x="27332" y="8327"/>
                </a:lnTo>
                <a:lnTo>
                  <a:pt x="27212" y="8146"/>
                </a:lnTo>
                <a:lnTo>
                  <a:pt x="27031" y="8025"/>
                </a:lnTo>
                <a:lnTo>
                  <a:pt x="26789" y="7904"/>
                </a:lnTo>
                <a:lnTo>
                  <a:pt x="26608" y="7844"/>
                </a:lnTo>
                <a:close/>
                <a:moveTo>
                  <a:pt x="31918" y="7844"/>
                </a:moveTo>
                <a:lnTo>
                  <a:pt x="31737" y="7904"/>
                </a:lnTo>
                <a:lnTo>
                  <a:pt x="31496" y="8025"/>
                </a:lnTo>
                <a:lnTo>
                  <a:pt x="31315" y="8146"/>
                </a:lnTo>
                <a:lnTo>
                  <a:pt x="31194" y="8327"/>
                </a:lnTo>
                <a:lnTo>
                  <a:pt x="31073" y="8568"/>
                </a:lnTo>
                <a:lnTo>
                  <a:pt x="31013" y="8749"/>
                </a:lnTo>
                <a:lnTo>
                  <a:pt x="31013" y="8990"/>
                </a:lnTo>
                <a:lnTo>
                  <a:pt x="31013" y="9232"/>
                </a:lnTo>
                <a:lnTo>
                  <a:pt x="31073" y="9413"/>
                </a:lnTo>
                <a:lnTo>
                  <a:pt x="31194" y="9654"/>
                </a:lnTo>
                <a:lnTo>
                  <a:pt x="31315" y="9835"/>
                </a:lnTo>
                <a:lnTo>
                  <a:pt x="31496" y="9956"/>
                </a:lnTo>
                <a:lnTo>
                  <a:pt x="31737" y="10076"/>
                </a:lnTo>
                <a:lnTo>
                  <a:pt x="31918" y="10137"/>
                </a:lnTo>
                <a:lnTo>
                  <a:pt x="32401" y="10137"/>
                </a:lnTo>
                <a:lnTo>
                  <a:pt x="32582" y="10076"/>
                </a:lnTo>
                <a:lnTo>
                  <a:pt x="32823" y="9956"/>
                </a:lnTo>
                <a:lnTo>
                  <a:pt x="33004" y="9835"/>
                </a:lnTo>
                <a:lnTo>
                  <a:pt x="33125" y="9654"/>
                </a:lnTo>
                <a:lnTo>
                  <a:pt x="33245" y="9413"/>
                </a:lnTo>
                <a:lnTo>
                  <a:pt x="33306" y="9232"/>
                </a:lnTo>
                <a:lnTo>
                  <a:pt x="33306" y="8990"/>
                </a:lnTo>
                <a:lnTo>
                  <a:pt x="33306" y="8749"/>
                </a:lnTo>
                <a:lnTo>
                  <a:pt x="33245" y="8568"/>
                </a:lnTo>
                <a:lnTo>
                  <a:pt x="33125" y="8327"/>
                </a:lnTo>
                <a:lnTo>
                  <a:pt x="33004" y="8146"/>
                </a:lnTo>
                <a:lnTo>
                  <a:pt x="32823" y="8025"/>
                </a:lnTo>
                <a:lnTo>
                  <a:pt x="32582" y="7904"/>
                </a:lnTo>
                <a:lnTo>
                  <a:pt x="32401" y="7844"/>
                </a:lnTo>
                <a:close/>
                <a:moveTo>
                  <a:pt x="37710" y="7844"/>
                </a:moveTo>
                <a:lnTo>
                  <a:pt x="37529" y="7904"/>
                </a:lnTo>
                <a:lnTo>
                  <a:pt x="37288" y="8025"/>
                </a:lnTo>
                <a:lnTo>
                  <a:pt x="37107" y="8146"/>
                </a:lnTo>
                <a:lnTo>
                  <a:pt x="36986" y="8327"/>
                </a:lnTo>
                <a:lnTo>
                  <a:pt x="36865" y="8568"/>
                </a:lnTo>
                <a:lnTo>
                  <a:pt x="36805" y="8749"/>
                </a:lnTo>
                <a:lnTo>
                  <a:pt x="36805" y="8990"/>
                </a:lnTo>
                <a:lnTo>
                  <a:pt x="36805" y="9232"/>
                </a:lnTo>
                <a:lnTo>
                  <a:pt x="36865" y="9413"/>
                </a:lnTo>
                <a:lnTo>
                  <a:pt x="36986" y="9654"/>
                </a:lnTo>
                <a:lnTo>
                  <a:pt x="37107" y="9835"/>
                </a:lnTo>
                <a:lnTo>
                  <a:pt x="37288" y="9956"/>
                </a:lnTo>
                <a:lnTo>
                  <a:pt x="37529" y="10076"/>
                </a:lnTo>
                <a:lnTo>
                  <a:pt x="37710" y="10137"/>
                </a:lnTo>
                <a:lnTo>
                  <a:pt x="38193" y="10137"/>
                </a:lnTo>
                <a:lnTo>
                  <a:pt x="38374" y="10076"/>
                </a:lnTo>
                <a:lnTo>
                  <a:pt x="38615" y="9956"/>
                </a:lnTo>
                <a:lnTo>
                  <a:pt x="38796" y="9835"/>
                </a:lnTo>
                <a:lnTo>
                  <a:pt x="38917" y="9654"/>
                </a:lnTo>
                <a:lnTo>
                  <a:pt x="39038" y="9413"/>
                </a:lnTo>
                <a:lnTo>
                  <a:pt x="39098" y="9232"/>
                </a:lnTo>
                <a:lnTo>
                  <a:pt x="39098" y="8990"/>
                </a:lnTo>
                <a:lnTo>
                  <a:pt x="39098" y="8749"/>
                </a:lnTo>
                <a:lnTo>
                  <a:pt x="39038" y="8568"/>
                </a:lnTo>
                <a:lnTo>
                  <a:pt x="38917" y="8327"/>
                </a:lnTo>
                <a:lnTo>
                  <a:pt x="38796" y="8146"/>
                </a:lnTo>
                <a:lnTo>
                  <a:pt x="38615" y="8025"/>
                </a:lnTo>
                <a:lnTo>
                  <a:pt x="38374" y="7904"/>
                </a:lnTo>
                <a:lnTo>
                  <a:pt x="38193" y="7844"/>
                </a:lnTo>
                <a:close/>
                <a:moveTo>
                  <a:pt x="43502" y="7844"/>
                </a:moveTo>
                <a:lnTo>
                  <a:pt x="43321" y="7904"/>
                </a:lnTo>
                <a:lnTo>
                  <a:pt x="43080" y="8025"/>
                </a:lnTo>
                <a:lnTo>
                  <a:pt x="42899" y="8146"/>
                </a:lnTo>
                <a:lnTo>
                  <a:pt x="42778" y="8327"/>
                </a:lnTo>
                <a:lnTo>
                  <a:pt x="42658" y="8568"/>
                </a:lnTo>
                <a:lnTo>
                  <a:pt x="42597" y="8749"/>
                </a:lnTo>
                <a:lnTo>
                  <a:pt x="42597" y="8990"/>
                </a:lnTo>
                <a:lnTo>
                  <a:pt x="42597" y="9232"/>
                </a:lnTo>
                <a:lnTo>
                  <a:pt x="42658" y="9413"/>
                </a:lnTo>
                <a:lnTo>
                  <a:pt x="42778" y="9654"/>
                </a:lnTo>
                <a:lnTo>
                  <a:pt x="42899" y="9835"/>
                </a:lnTo>
                <a:lnTo>
                  <a:pt x="43080" y="9956"/>
                </a:lnTo>
                <a:lnTo>
                  <a:pt x="43321" y="10076"/>
                </a:lnTo>
                <a:lnTo>
                  <a:pt x="43502" y="10137"/>
                </a:lnTo>
                <a:lnTo>
                  <a:pt x="43985" y="10137"/>
                </a:lnTo>
                <a:lnTo>
                  <a:pt x="44166" y="10076"/>
                </a:lnTo>
                <a:lnTo>
                  <a:pt x="44407" y="9956"/>
                </a:lnTo>
                <a:lnTo>
                  <a:pt x="44588" y="9835"/>
                </a:lnTo>
                <a:lnTo>
                  <a:pt x="44709" y="9654"/>
                </a:lnTo>
                <a:lnTo>
                  <a:pt x="44830" y="9413"/>
                </a:lnTo>
                <a:lnTo>
                  <a:pt x="44890" y="9232"/>
                </a:lnTo>
                <a:lnTo>
                  <a:pt x="44890" y="8990"/>
                </a:lnTo>
                <a:lnTo>
                  <a:pt x="44890" y="8749"/>
                </a:lnTo>
                <a:lnTo>
                  <a:pt x="44830" y="8568"/>
                </a:lnTo>
                <a:lnTo>
                  <a:pt x="44709" y="8327"/>
                </a:lnTo>
                <a:lnTo>
                  <a:pt x="44588" y="8146"/>
                </a:lnTo>
                <a:lnTo>
                  <a:pt x="44407" y="8025"/>
                </a:lnTo>
                <a:lnTo>
                  <a:pt x="44166" y="7904"/>
                </a:lnTo>
                <a:lnTo>
                  <a:pt x="43985" y="7844"/>
                </a:lnTo>
                <a:close/>
                <a:moveTo>
                  <a:pt x="49295" y="7844"/>
                </a:moveTo>
                <a:lnTo>
                  <a:pt x="49114" y="7904"/>
                </a:lnTo>
                <a:lnTo>
                  <a:pt x="48872" y="8025"/>
                </a:lnTo>
                <a:lnTo>
                  <a:pt x="48691" y="8146"/>
                </a:lnTo>
                <a:lnTo>
                  <a:pt x="48571" y="8327"/>
                </a:lnTo>
                <a:lnTo>
                  <a:pt x="48450" y="8568"/>
                </a:lnTo>
                <a:lnTo>
                  <a:pt x="48390" y="8749"/>
                </a:lnTo>
                <a:lnTo>
                  <a:pt x="48390" y="8990"/>
                </a:lnTo>
                <a:lnTo>
                  <a:pt x="48390" y="9232"/>
                </a:lnTo>
                <a:lnTo>
                  <a:pt x="48450" y="9413"/>
                </a:lnTo>
                <a:lnTo>
                  <a:pt x="48571" y="9654"/>
                </a:lnTo>
                <a:lnTo>
                  <a:pt x="48691" y="9835"/>
                </a:lnTo>
                <a:lnTo>
                  <a:pt x="48872" y="9956"/>
                </a:lnTo>
                <a:lnTo>
                  <a:pt x="49114" y="10076"/>
                </a:lnTo>
                <a:lnTo>
                  <a:pt x="49295" y="10137"/>
                </a:lnTo>
                <a:lnTo>
                  <a:pt x="49777" y="10137"/>
                </a:lnTo>
                <a:lnTo>
                  <a:pt x="49958" y="10076"/>
                </a:lnTo>
                <a:lnTo>
                  <a:pt x="50200" y="9956"/>
                </a:lnTo>
                <a:lnTo>
                  <a:pt x="50381" y="9835"/>
                </a:lnTo>
                <a:lnTo>
                  <a:pt x="50501" y="9654"/>
                </a:lnTo>
                <a:lnTo>
                  <a:pt x="50622" y="9413"/>
                </a:lnTo>
                <a:lnTo>
                  <a:pt x="50682" y="9232"/>
                </a:lnTo>
                <a:lnTo>
                  <a:pt x="50682" y="8990"/>
                </a:lnTo>
                <a:lnTo>
                  <a:pt x="50682" y="8749"/>
                </a:lnTo>
                <a:lnTo>
                  <a:pt x="50622" y="8568"/>
                </a:lnTo>
                <a:lnTo>
                  <a:pt x="50501" y="8327"/>
                </a:lnTo>
                <a:lnTo>
                  <a:pt x="50381" y="8146"/>
                </a:lnTo>
                <a:lnTo>
                  <a:pt x="50200" y="8025"/>
                </a:lnTo>
                <a:lnTo>
                  <a:pt x="49958" y="7904"/>
                </a:lnTo>
                <a:lnTo>
                  <a:pt x="49777" y="7844"/>
                </a:lnTo>
                <a:close/>
                <a:moveTo>
                  <a:pt x="55087" y="7844"/>
                </a:moveTo>
                <a:lnTo>
                  <a:pt x="54906" y="7904"/>
                </a:lnTo>
                <a:lnTo>
                  <a:pt x="54665" y="8025"/>
                </a:lnTo>
                <a:lnTo>
                  <a:pt x="54483" y="8146"/>
                </a:lnTo>
                <a:lnTo>
                  <a:pt x="54363" y="8327"/>
                </a:lnTo>
                <a:lnTo>
                  <a:pt x="54242" y="8568"/>
                </a:lnTo>
                <a:lnTo>
                  <a:pt x="54182" y="8749"/>
                </a:lnTo>
                <a:lnTo>
                  <a:pt x="54182" y="8990"/>
                </a:lnTo>
                <a:lnTo>
                  <a:pt x="54182" y="9232"/>
                </a:lnTo>
                <a:lnTo>
                  <a:pt x="54242" y="9413"/>
                </a:lnTo>
                <a:lnTo>
                  <a:pt x="54363" y="9654"/>
                </a:lnTo>
                <a:lnTo>
                  <a:pt x="54483" y="9835"/>
                </a:lnTo>
                <a:lnTo>
                  <a:pt x="54665" y="9956"/>
                </a:lnTo>
                <a:lnTo>
                  <a:pt x="54906" y="10076"/>
                </a:lnTo>
                <a:lnTo>
                  <a:pt x="55087" y="10137"/>
                </a:lnTo>
                <a:lnTo>
                  <a:pt x="55570" y="10137"/>
                </a:lnTo>
                <a:lnTo>
                  <a:pt x="55751" y="10076"/>
                </a:lnTo>
                <a:lnTo>
                  <a:pt x="55992" y="9956"/>
                </a:lnTo>
                <a:lnTo>
                  <a:pt x="56173" y="9835"/>
                </a:lnTo>
                <a:lnTo>
                  <a:pt x="56294" y="9654"/>
                </a:lnTo>
                <a:lnTo>
                  <a:pt x="56414" y="9413"/>
                </a:lnTo>
                <a:lnTo>
                  <a:pt x="56475" y="9232"/>
                </a:lnTo>
                <a:lnTo>
                  <a:pt x="56475" y="8990"/>
                </a:lnTo>
                <a:lnTo>
                  <a:pt x="56475" y="8749"/>
                </a:lnTo>
                <a:lnTo>
                  <a:pt x="56414" y="8568"/>
                </a:lnTo>
                <a:lnTo>
                  <a:pt x="56294" y="8327"/>
                </a:lnTo>
                <a:lnTo>
                  <a:pt x="56173" y="8146"/>
                </a:lnTo>
                <a:lnTo>
                  <a:pt x="55992" y="8025"/>
                </a:lnTo>
                <a:lnTo>
                  <a:pt x="55751" y="7904"/>
                </a:lnTo>
                <a:lnTo>
                  <a:pt x="55570" y="7844"/>
                </a:lnTo>
                <a:close/>
                <a:moveTo>
                  <a:pt x="60879" y="7844"/>
                </a:moveTo>
                <a:lnTo>
                  <a:pt x="60698" y="7904"/>
                </a:lnTo>
                <a:lnTo>
                  <a:pt x="60457" y="8025"/>
                </a:lnTo>
                <a:lnTo>
                  <a:pt x="60276" y="8146"/>
                </a:lnTo>
                <a:lnTo>
                  <a:pt x="60155" y="8327"/>
                </a:lnTo>
                <a:lnTo>
                  <a:pt x="60034" y="8568"/>
                </a:lnTo>
                <a:lnTo>
                  <a:pt x="59974" y="8749"/>
                </a:lnTo>
                <a:lnTo>
                  <a:pt x="59974" y="8990"/>
                </a:lnTo>
                <a:lnTo>
                  <a:pt x="59974" y="9232"/>
                </a:lnTo>
                <a:lnTo>
                  <a:pt x="60034" y="9413"/>
                </a:lnTo>
                <a:lnTo>
                  <a:pt x="60155" y="9654"/>
                </a:lnTo>
                <a:lnTo>
                  <a:pt x="60276" y="9835"/>
                </a:lnTo>
                <a:lnTo>
                  <a:pt x="60457" y="9956"/>
                </a:lnTo>
                <a:lnTo>
                  <a:pt x="60698" y="10076"/>
                </a:lnTo>
                <a:lnTo>
                  <a:pt x="60879" y="10137"/>
                </a:lnTo>
                <a:lnTo>
                  <a:pt x="61362" y="10137"/>
                </a:lnTo>
                <a:lnTo>
                  <a:pt x="61543" y="10076"/>
                </a:lnTo>
                <a:lnTo>
                  <a:pt x="61784" y="9956"/>
                </a:lnTo>
                <a:lnTo>
                  <a:pt x="61965" y="9835"/>
                </a:lnTo>
                <a:lnTo>
                  <a:pt x="62086" y="9654"/>
                </a:lnTo>
                <a:lnTo>
                  <a:pt x="62206" y="9413"/>
                </a:lnTo>
                <a:lnTo>
                  <a:pt x="62267" y="9232"/>
                </a:lnTo>
                <a:lnTo>
                  <a:pt x="62267" y="8990"/>
                </a:lnTo>
                <a:lnTo>
                  <a:pt x="62267" y="8689"/>
                </a:lnTo>
                <a:lnTo>
                  <a:pt x="61120" y="7844"/>
                </a:lnTo>
                <a:close/>
                <a:moveTo>
                  <a:pt x="11705" y="10740"/>
                </a:moveTo>
                <a:lnTo>
                  <a:pt x="11464" y="10800"/>
                </a:lnTo>
                <a:lnTo>
                  <a:pt x="11162" y="10981"/>
                </a:lnTo>
                <a:lnTo>
                  <a:pt x="10981" y="11162"/>
                </a:lnTo>
                <a:lnTo>
                  <a:pt x="10800" y="11464"/>
                </a:lnTo>
                <a:lnTo>
                  <a:pt x="10740" y="11705"/>
                </a:lnTo>
                <a:lnTo>
                  <a:pt x="10740" y="11886"/>
                </a:lnTo>
                <a:lnTo>
                  <a:pt x="10740" y="12128"/>
                </a:lnTo>
                <a:lnTo>
                  <a:pt x="10800" y="12309"/>
                </a:lnTo>
                <a:lnTo>
                  <a:pt x="10921" y="12550"/>
                </a:lnTo>
                <a:lnTo>
                  <a:pt x="11042" y="12731"/>
                </a:lnTo>
                <a:lnTo>
                  <a:pt x="11223" y="12852"/>
                </a:lnTo>
                <a:lnTo>
                  <a:pt x="11464" y="12972"/>
                </a:lnTo>
                <a:lnTo>
                  <a:pt x="11645" y="13033"/>
                </a:lnTo>
                <a:lnTo>
                  <a:pt x="12128" y="13033"/>
                </a:lnTo>
                <a:lnTo>
                  <a:pt x="12309" y="12972"/>
                </a:lnTo>
                <a:lnTo>
                  <a:pt x="12550" y="12852"/>
                </a:lnTo>
                <a:lnTo>
                  <a:pt x="12731" y="12731"/>
                </a:lnTo>
                <a:lnTo>
                  <a:pt x="12852" y="12550"/>
                </a:lnTo>
                <a:lnTo>
                  <a:pt x="12973" y="12309"/>
                </a:lnTo>
                <a:lnTo>
                  <a:pt x="13033" y="12128"/>
                </a:lnTo>
                <a:lnTo>
                  <a:pt x="13033" y="11886"/>
                </a:lnTo>
                <a:lnTo>
                  <a:pt x="13033" y="11645"/>
                </a:lnTo>
                <a:lnTo>
                  <a:pt x="12973" y="11464"/>
                </a:lnTo>
                <a:lnTo>
                  <a:pt x="12852" y="11223"/>
                </a:lnTo>
                <a:lnTo>
                  <a:pt x="12731" y="11042"/>
                </a:lnTo>
                <a:lnTo>
                  <a:pt x="12550" y="10921"/>
                </a:lnTo>
                <a:lnTo>
                  <a:pt x="12309" y="10800"/>
                </a:lnTo>
                <a:lnTo>
                  <a:pt x="12128" y="10740"/>
                </a:lnTo>
                <a:close/>
                <a:moveTo>
                  <a:pt x="17437" y="10740"/>
                </a:moveTo>
                <a:lnTo>
                  <a:pt x="17256" y="10800"/>
                </a:lnTo>
                <a:lnTo>
                  <a:pt x="17015" y="10921"/>
                </a:lnTo>
                <a:lnTo>
                  <a:pt x="16834" y="11042"/>
                </a:lnTo>
                <a:lnTo>
                  <a:pt x="16713" y="11223"/>
                </a:lnTo>
                <a:lnTo>
                  <a:pt x="16593" y="11464"/>
                </a:lnTo>
                <a:lnTo>
                  <a:pt x="16532" y="11645"/>
                </a:lnTo>
                <a:lnTo>
                  <a:pt x="16532" y="11886"/>
                </a:lnTo>
                <a:lnTo>
                  <a:pt x="16532" y="12128"/>
                </a:lnTo>
                <a:lnTo>
                  <a:pt x="16593" y="12309"/>
                </a:lnTo>
                <a:lnTo>
                  <a:pt x="16713" y="12550"/>
                </a:lnTo>
                <a:lnTo>
                  <a:pt x="16834" y="12731"/>
                </a:lnTo>
                <a:lnTo>
                  <a:pt x="17015" y="12852"/>
                </a:lnTo>
                <a:lnTo>
                  <a:pt x="17256" y="12972"/>
                </a:lnTo>
                <a:lnTo>
                  <a:pt x="17437" y="13033"/>
                </a:lnTo>
                <a:lnTo>
                  <a:pt x="17920" y="13033"/>
                </a:lnTo>
                <a:lnTo>
                  <a:pt x="18101" y="12972"/>
                </a:lnTo>
                <a:lnTo>
                  <a:pt x="18342" y="12852"/>
                </a:lnTo>
                <a:lnTo>
                  <a:pt x="18523" y="12731"/>
                </a:lnTo>
                <a:lnTo>
                  <a:pt x="18644" y="12550"/>
                </a:lnTo>
                <a:lnTo>
                  <a:pt x="18765" y="12309"/>
                </a:lnTo>
                <a:lnTo>
                  <a:pt x="18825" y="12128"/>
                </a:lnTo>
                <a:lnTo>
                  <a:pt x="18825" y="11886"/>
                </a:lnTo>
                <a:lnTo>
                  <a:pt x="18825" y="11645"/>
                </a:lnTo>
                <a:lnTo>
                  <a:pt x="18765" y="11464"/>
                </a:lnTo>
                <a:lnTo>
                  <a:pt x="18644" y="11223"/>
                </a:lnTo>
                <a:lnTo>
                  <a:pt x="18523" y="11042"/>
                </a:lnTo>
                <a:lnTo>
                  <a:pt x="18342" y="10921"/>
                </a:lnTo>
                <a:lnTo>
                  <a:pt x="18101" y="10800"/>
                </a:lnTo>
                <a:lnTo>
                  <a:pt x="17920" y="10740"/>
                </a:lnTo>
                <a:close/>
                <a:moveTo>
                  <a:pt x="23230" y="10740"/>
                </a:moveTo>
                <a:lnTo>
                  <a:pt x="23049" y="10800"/>
                </a:lnTo>
                <a:lnTo>
                  <a:pt x="22807" y="10921"/>
                </a:lnTo>
                <a:lnTo>
                  <a:pt x="22626" y="11042"/>
                </a:lnTo>
                <a:lnTo>
                  <a:pt x="22506" y="11223"/>
                </a:lnTo>
                <a:lnTo>
                  <a:pt x="22385" y="11464"/>
                </a:lnTo>
                <a:lnTo>
                  <a:pt x="22325" y="11645"/>
                </a:lnTo>
                <a:lnTo>
                  <a:pt x="22325" y="11886"/>
                </a:lnTo>
                <a:lnTo>
                  <a:pt x="22325" y="12128"/>
                </a:lnTo>
                <a:lnTo>
                  <a:pt x="22385" y="12309"/>
                </a:lnTo>
                <a:lnTo>
                  <a:pt x="22506" y="12550"/>
                </a:lnTo>
                <a:lnTo>
                  <a:pt x="22626" y="12731"/>
                </a:lnTo>
                <a:lnTo>
                  <a:pt x="22807" y="12852"/>
                </a:lnTo>
                <a:lnTo>
                  <a:pt x="23049" y="12972"/>
                </a:lnTo>
                <a:lnTo>
                  <a:pt x="23230" y="13033"/>
                </a:lnTo>
                <a:lnTo>
                  <a:pt x="23712" y="13033"/>
                </a:lnTo>
                <a:lnTo>
                  <a:pt x="23893" y="12972"/>
                </a:lnTo>
                <a:lnTo>
                  <a:pt x="24135" y="12852"/>
                </a:lnTo>
                <a:lnTo>
                  <a:pt x="24316" y="12731"/>
                </a:lnTo>
                <a:lnTo>
                  <a:pt x="24436" y="12550"/>
                </a:lnTo>
                <a:lnTo>
                  <a:pt x="24557" y="12309"/>
                </a:lnTo>
                <a:lnTo>
                  <a:pt x="24617" y="12128"/>
                </a:lnTo>
                <a:lnTo>
                  <a:pt x="24617" y="11886"/>
                </a:lnTo>
                <a:lnTo>
                  <a:pt x="24617" y="11645"/>
                </a:lnTo>
                <a:lnTo>
                  <a:pt x="24557" y="11464"/>
                </a:lnTo>
                <a:lnTo>
                  <a:pt x="24436" y="11223"/>
                </a:lnTo>
                <a:lnTo>
                  <a:pt x="24316" y="11042"/>
                </a:lnTo>
                <a:lnTo>
                  <a:pt x="24135" y="10921"/>
                </a:lnTo>
                <a:lnTo>
                  <a:pt x="23893" y="10800"/>
                </a:lnTo>
                <a:lnTo>
                  <a:pt x="23712" y="10740"/>
                </a:lnTo>
                <a:close/>
                <a:moveTo>
                  <a:pt x="29022" y="10740"/>
                </a:moveTo>
                <a:lnTo>
                  <a:pt x="28841" y="10800"/>
                </a:lnTo>
                <a:lnTo>
                  <a:pt x="28599" y="10921"/>
                </a:lnTo>
                <a:lnTo>
                  <a:pt x="28418" y="11042"/>
                </a:lnTo>
                <a:lnTo>
                  <a:pt x="28298" y="11223"/>
                </a:lnTo>
                <a:lnTo>
                  <a:pt x="28177" y="11464"/>
                </a:lnTo>
                <a:lnTo>
                  <a:pt x="28117" y="11645"/>
                </a:lnTo>
                <a:lnTo>
                  <a:pt x="28117" y="11886"/>
                </a:lnTo>
                <a:lnTo>
                  <a:pt x="28117" y="12128"/>
                </a:lnTo>
                <a:lnTo>
                  <a:pt x="28177" y="12309"/>
                </a:lnTo>
                <a:lnTo>
                  <a:pt x="28298" y="12550"/>
                </a:lnTo>
                <a:lnTo>
                  <a:pt x="28418" y="12731"/>
                </a:lnTo>
                <a:lnTo>
                  <a:pt x="28599" y="12852"/>
                </a:lnTo>
                <a:lnTo>
                  <a:pt x="28841" y="12972"/>
                </a:lnTo>
                <a:lnTo>
                  <a:pt x="29022" y="13033"/>
                </a:lnTo>
                <a:lnTo>
                  <a:pt x="29505" y="13033"/>
                </a:lnTo>
                <a:lnTo>
                  <a:pt x="29686" y="12972"/>
                </a:lnTo>
                <a:lnTo>
                  <a:pt x="29927" y="12852"/>
                </a:lnTo>
                <a:lnTo>
                  <a:pt x="30108" y="12731"/>
                </a:lnTo>
                <a:lnTo>
                  <a:pt x="30229" y="12550"/>
                </a:lnTo>
                <a:lnTo>
                  <a:pt x="30349" y="12309"/>
                </a:lnTo>
                <a:lnTo>
                  <a:pt x="30410" y="12128"/>
                </a:lnTo>
                <a:lnTo>
                  <a:pt x="30410" y="11886"/>
                </a:lnTo>
                <a:lnTo>
                  <a:pt x="30410" y="11645"/>
                </a:lnTo>
                <a:lnTo>
                  <a:pt x="30349" y="11464"/>
                </a:lnTo>
                <a:lnTo>
                  <a:pt x="30229" y="11223"/>
                </a:lnTo>
                <a:lnTo>
                  <a:pt x="30108" y="11042"/>
                </a:lnTo>
                <a:lnTo>
                  <a:pt x="29927" y="10921"/>
                </a:lnTo>
                <a:lnTo>
                  <a:pt x="29686" y="10800"/>
                </a:lnTo>
                <a:lnTo>
                  <a:pt x="29505" y="10740"/>
                </a:lnTo>
                <a:close/>
                <a:moveTo>
                  <a:pt x="34814" y="10740"/>
                </a:moveTo>
                <a:lnTo>
                  <a:pt x="34633" y="10800"/>
                </a:lnTo>
                <a:lnTo>
                  <a:pt x="34392" y="10921"/>
                </a:lnTo>
                <a:lnTo>
                  <a:pt x="34211" y="11042"/>
                </a:lnTo>
                <a:lnTo>
                  <a:pt x="34090" y="11223"/>
                </a:lnTo>
                <a:lnTo>
                  <a:pt x="33969" y="11464"/>
                </a:lnTo>
                <a:lnTo>
                  <a:pt x="33909" y="11645"/>
                </a:lnTo>
                <a:lnTo>
                  <a:pt x="33909" y="11886"/>
                </a:lnTo>
                <a:lnTo>
                  <a:pt x="33909" y="12128"/>
                </a:lnTo>
                <a:lnTo>
                  <a:pt x="33969" y="12309"/>
                </a:lnTo>
                <a:lnTo>
                  <a:pt x="34090" y="12550"/>
                </a:lnTo>
                <a:lnTo>
                  <a:pt x="34211" y="12731"/>
                </a:lnTo>
                <a:lnTo>
                  <a:pt x="34392" y="12852"/>
                </a:lnTo>
                <a:lnTo>
                  <a:pt x="34633" y="12972"/>
                </a:lnTo>
                <a:lnTo>
                  <a:pt x="34814" y="13033"/>
                </a:lnTo>
                <a:lnTo>
                  <a:pt x="35297" y="13033"/>
                </a:lnTo>
                <a:lnTo>
                  <a:pt x="35478" y="12972"/>
                </a:lnTo>
                <a:lnTo>
                  <a:pt x="35719" y="12852"/>
                </a:lnTo>
                <a:lnTo>
                  <a:pt x="35900" y="12731"/>
                </a:lnTo>
                <a:lnTo>
                  <a:pt x="36021" y="12550"/>
                </a:lnTo>
                <a:lnTo>
                  <a:pt x="36141" y="12309"/>
                </a:lnTo>
                <a:lnTo>
                  <a:pt x="36202" y="12128"/>
                </a:lnTo>
                <a:lnTo>
                  <a:pt x="36202" y="11886"/>
                </a:lnTo>
                <a:lnTo>
                  <a:pt x="36202" y="11645"/>
                </a:lnTo>
                <a:lnTo>
                  <a:pt x="36141" y="11464"/>
                </a:lnTo>
                <a:lnTo>
                  <a:pt x="36021" y="11223"/>
                </a:lnTo>
                <a:lnTo>
                  <a:pt x="35900" y="11042"/>
                </a:lnTo>
                <a:lnTo>
                  <a:pt x="35719" y="10921"/>
                </a:lnTo>
                <a:lnTo>
                  <a:pt x="35478" y="10800"/>
                </a:lnTo>
                <a:lnTo>
                  <a:pt x="35297" y="10740"/>
                </a:lnTo>
                <a:close/>
                <a:moveTo>
                  <a:pt x="40606" y="10740"/>
                </a:moveTo>
                <a:lnTo>
                  <a:pt x="40425" y="10800"/>
                </a:lnTo>
                <a:lnTo>
                  <a:pt x="40184" y="10921"/>
                </a:lnTo>
                <a:lnTo>
                  <a:pt x="40003" y="11042"/>
                </a:lnTo>
                <a:lnTo>
                  <a:pt x="39882" y="11223"/>
                </a:lnTo>
                <a:lnTo>
                  <a:pt x="39762" y="11464"/>
                </a:lnTo>
                <a:lnTo>
                  <a:pt x="39701" y="11645"/>
                </a:lnTo>
                <a:lnTo>
                  <a:pt x="39701" y="11886"/>
                </a:lnTo>
                <a:lnTo>
                  <a:pt x="39701" y="12128"/>
                </a:lnTo>
                <a:lnTo>
                  <a:pt x="39762" y="12309"/>
                </a:lnTo>
                <a:lnTo>
                  <a:pt x="39882" y="12550"/>
                </a:lnTo>
                <a:lnTo>
                  <a:pt x="40003" y="12731"/>
                </a:lnTo>
                <a:lnTo>
                  <a:pt x="40184" y="12852"/>
                </a:lnTo>
                <a:lnTo>
                  <a:pt x="40425" y="12972"/>
                </a:lnTo>
                <a:lnTo>
                  <a:pt x="40606" y="13033"/>
                </a:lnTo>
                <a:lnTo>
                  <a:pt x="41089" y="13033"/>
                </a:lnTo>
                <a:lnTo>
                  <a:pt x="41270" y="12972"/>
                </a:lnTo>
                <a:lnTo>
                  <a:pt x="41511" y="12852"/>
                </a:lnTo>
                <a:lnTo>
                  <a:pt x="41692" y="12731"/>
                </a:lnTo>
                <a:lnTo>
                  <a:pt x="41813" y="12550"/>
                </a:lnTo>
                <a:lnTo>
                  <a:pt x="41934" y="12309"/>
                </a:lnTo>
                <a:lnTo>
                  <a:pt x="41994" y="12128"/>
                </a:lnTo>
                <a:lnTo>
                  <a:pt x="41994" y="11886"/>
                </a:lnTo>
                <a:lnTo>
                  <a:pt x="41994" y="11645"/>
                </a:lnTo>
                <a:lnTo>
                  <a:pt x="41934" y="11464"/>
                </a:lnTo>
                <a:lnTo>
                  <a:pt x="41813" y="11223"/>
                </a:lnTo>
                <a:lnTo>
                  <a:pt x="41692" y="11042"/>
                </a:lnTo>
                <a:lnTo>
                  <a:pt x="41511" y="10921"/>
                </a:lnTo>
                <a:lnTo>
                  <a:pt x="41270" y="10800"/>
                </a:lnTo>
                <a:lnTo>
                  <a:pt x="41089" y="10740"/>
                </a:lnTo>
                <a:close/>
                <a:moveTo>
                  <a:pt x="46399" y="10740"/>
                </a:moveTo>
                <a:lnTo>
                  <a:pt x="46218" y="10800"/>
                </a:lnTo>
                <a:lnTo>
                  <a:pt x="45976" y="10921"/>
                </a:lnTo>
                <a:lnTo>
                  <a:pt x="45795" y="11042"/>
                </a:lnTo>
                <a:lnTo>
                  <a:pt x="45674" y="11223"/>
                </a:lnTo>
                <a:lnTo>
                  <a:pt x="45554" y="11464"/>
                </a:lnTo>
                <a:lnTo>
                  <a:pt x="45493" y="11645"/>
                </a:lnTo>
                <a:lnTo>
                  <a:pt x="45493" y="11886"/>
                </a:lnTo>
                <a:lnTo>
                  <a:pt x="45493" y="12128"/>
                </a:lnTo>
                <a:lnTo>
                  <a:pt x="45554" y="12309"/>
                </a:lnTo>
                <a:lnTo>
                  <a:pt x="45674" y="12550"/>
                </a:lnTo>
                <a:lnTo>
                  <a:pt x="45795" y="12731"/>
                </a:lnTo>
                <a:lnTo>
                  <a:pt x="45976" y="12852"/>
                </a:lnTo>
                <a:lnTo>
                  <a:pt x="46218" y="12972"/>
                </a:lnTo>
                <a:lnTo>
                  <a:pt x="46399" y="13033"/>
                </a:lnTo>
                <a:lnTo>
                  <a:pt x="46881" y="13033"/>
                </a:lnTo>
                <a:lnTo>
                  <a:pt x="47062" y="12972"/>
                </a:lnTo>
                <a:lnTo>
                  <a:pt x="47304" y="12852"/>
                </a:lnTo>
                <a:lnTo>
                  <a:pt x="47485" y="12731"/>
                </a:lnTo>
                <a:lnTo>
                  <a:pt x="47605" y="12550"/>
                </a:lnTo>
                <a:lnTo>
                  <a:pt x="47726" y="12309"/>
                </a:lnTo>
                <a:lnTo>
                  <a:pt x="47786" y="12128"/>
                </a:lnTo>
                <a:lnTo>
                  <a:pt x="47786" y="11886"/>
                </a:lnTo>
                <a:lnTo>
                  <a:pt x="47786" y="11645"/>
                </a:lnTo>
                <a:lnTo>
                  <a:pt x="47726" y="11464"/>
                </a:lnTo>
                <a:lnTo>
                  <a:pt x="47605" y="11223"/>
                </a:lnTo>
                <a:lnTo>
                  <a:pt x="47485" y="11042"/>
                </a:lnTo>
                <a:lnTo>
                  <a:pt x="47304" y="10921"/>
                </a:lnTo>
                <a:lnTo>
                  <a:pt x="47062" y="10800"/>
                </a:lnTo>
                <a:lnTo>
                  <a:pt x="46881" y="10740"/>
                </a:lnTo>
                <a:close/>
                <a:moveTo>
                  <a:pt x="52191" y="10740"/>
                </a:moveTo>
                <a:lnTo>
                  <a:pt x="52010" y="10800"/>
                </a:lnTo>
                <a:lnTo>
                  <a:pt x="51768" y="10921"/>
                </a:lnTo>
                <a:lnTo>
                  <a:pt x="51587" y="11042"/>
                </a:lnTo>
                <a:lnTo>
                  <a:pt x="51467" y="11223"/>
                </a:lnTo>
                <a:lnTo>
                  <a:pt x="51346" y="11464"/>
                </a:lnTo>
                <a:lnTo>
                  <a:pt x="51286" y="11645"/>
                </a:lnTo>
                <a:lnTo>
                  <a:pt x="51286" y="11886"/>
                </a:lnTo>
                <a:lnTo>
                  <a:pt x="51286" y="12128"/>
                </a:lnTo>
                <a:lnTo>
                  <a:pt x="51346" y="12309"/>
                </a:lnTo>
                <a:lnTo>
                  <a:pt x="51467" y="12550"/>
                </a:lnTo>
                <a:lnTo>
                  <a:pt x="51587" y="12731"/>
                </a:lnTo>
                <a:lnTo>
                  <a:pt x="51768" y="12852"/>
                </a:lnTo>
                <a:lnTo>
                  <a:pt x="52010" y="12972"/>
                </a:lnTo>
                <a:lnTo>
                  <a:pt x="52191" y="13033"/>
                </a:lnTo>
                <a:lnTo>
                  <a:pt x="52673" y="13033"/>
                </a:lnTo>
                <a:lnTo>
                  <a:pt x="52854" y="12972"/>
                </a:lnTo>
                <a:lnTo>
                  <a:pt x="53096" y="12852"/>
                </a:lnTo>
                <a:lnTo>
                  <a:pt x="53277" y="12731"/>
                </a:lnTo>
                <a:lnTo>
                  <a:pt x="53397" y="12550"/>
                </a:lnTo>
                <a:lnTo>
                  <a:pt x="53518" y="12309"/>
                </a:lnTo>
                <a:lnTo>
                  <a:pt x="53578" y="12128"/>
                </a:lnTo>
                <a:lnTo>
                  <a:pt x="53578" y="11886"/>
                </a:lnTo>
                <a:lnTo>
                  <a:pt x="53578" y="11645"/>
                </a:lnTo>
                <a:lnTo>
                  <a:pt x="53518" y="11464"/>
                </a:lnTo>
                <a:lnTo>
                  <a:pt x="53397" y="11223"/>
                </a:lnTo>
                <a:lnTo>
                  <a:pt x="53277" y="11042"/>
                </a:lnTo>
                <a:lnTo>
                  <a:pt x="53096" y="10921"/>
                </a:lnTo>
                <a:lnTo>
                  <a:pt x="52854" y="10800"/>
                </a:lnTo>
                <a:lnTo>
                  <a:pt x="52673" y="10740"/>
                </a:lnTo>
                <a:close/>
                <a:moveTo>
                  <a:pt x="57983" y="10740"/>
                </a:moveTo>
                <a:lnTo>
                  <a:pt x="57802" y="10800"/>
                </a:lnTo>
                <a:lnTo>
                  <a:pt x="57561" y="10921"/>
                </a:lnTo>
                <a:lnTo>
                  <a:pt x="57380" y="11042"/>
                </a:lnTo>
                <a:lnTo>
                  <a:pt x="57259" y="11223"/>
                </a:lnTo>
                <a:lnTo>
                  <a:pt x="57138" y="11464"/>
                </a:lnTo>
                <a:lnTo>
                  <a:pt x="57078" y="11645"/>
                </a:lnTo>
                <a:lnTo>
                  <a:pt x="57078" y="11886"/>
                </a:lnTo>
                <a:lnTo>
                  <a:pt x="57078" y="12128"/>
                </a:lnTo>
                <a:lnTo>
                  <a:pt x="57138" y="12309"/>
                </a:lnTo>
                <a:lnTo>
                  <a:pt x="57259" y="12550"/>
                </a:lnTo>
                <a:lnTo>
                  <a:pt x="57380" y="12731"/>
                </a:lnTo>
                <a:lnTo>
                  <a:pt x="57561" y="12852"/>
                </a:lnTo>
                <a:lnTo>
                  <a:pt x="57802" y="12972"/>
                </a:lnTo>
                <a:lnTo>
                  <a:pt x="57983" y="13033"/>
                </a:lnTo>
                <a:lnTo>
                  <a:pt x="58466" y="13033"/>
                </a:lnTo>
                <a:lnTo>
                  <a:pt x="58647" y="12972"/>
                </a:lnTo>
                <a:lnTo>
                  <a:pt x="58888" y="12852"/>
                </a:lnTo>
                <a:lnTo>
                  <a:pt x="59069" y="12731"/>
                </a:lnTo>
                <a:lnTo>
                  <a:pt x="59190" y="12550"/>
                </a:lnTo>
                <a:lnTo>
                  <a:pt x="59310" y="12309"/>
                </a:lnTo>
                <a:lnTo>
                  <a:pt x="59371" y="12128"/>
                </a:lnTo>
                <a:lnTo>
                  <a:pt x="59371" y="11886"/>
                </a:lnTo>
                <a:lnTo>
                  <a:pt x="59371" y="11645"/>
                </a:lnTo>
                <a:lnTo>
                  <a:pt x="59310" y="11464"/>
                </a:lnTo>
                <a:lnTo>
                  <a:pt x="59190" y="11223"/>
                </a:lnTo>
                <a:lnTo>
                  <a:pt x="59069" y="11042"/>
                </a:lnTo>
                <a:lnTo>
                  <a:pt x="58888" y="10921"/>
                </a:lnTo>
                <a:lnTo>
                  <a:pt x="58647" y="10800"/>
                </a:lnTo>
                <a:lnTo>
                  <a:pt x="58466" y="10740"/>
                </a:lnTo>
                <a:close/>
                <a:moveTo>
                  <a:pt x="63775" y="10740"/>
                </a:moveTo>
                <a:lnTo>
                  <a:pt x="63594" y="10800"/>
                </a:lnTo>
                <a:lnTo>
                  <a:pt x="63353" y="10921"/>
                </a:lnTo>
                <a:lnTo>
                  <a:pt x="63172" y="11042"/>
                </a:lnTo>
                <a:lnTo>
                  <a:pt x="63051" y="11223"/>
                </a:lnTo>
                <a:lnTo>
                  <a:pt x="62931" y="11464"/>
                </a:lnTo>
                <a:lnTo>
                  <a:pt x="62870" y="11645"/>
                </a:lnTo>
                <a:lnTo>
                  <a:pt x="62870" y="11886"/>
                </a:lnTo>
                <a:lnTo>
                  <a:pt x="62870" y="12128"/>
                </a:lnTo>
                <a:lnTo>
                  <a:pt x="62931" y="12309"/>
                </a:lnTo>
                <a:lnTo>
                  <a:pt x="63051" y="12550"/>
                </a:lnTo>
                <a:lnTo>
                  <a:pt x="63172" y="12731"/>
                </a:lnTo>
                <a:lnTo>
                  <a:pt x="63353" y="12852"/>
                </a:lnTo>
                <a:lnTo>
                  <a:pt x="63594" y="12972"/>
                </a:lnTo>
                <a:lnTo>
                  <a:pt x="63775" y="13033"/>
                </a:lnTo>
                <a:lnTo>
                  <a:pt x="64258" y="13033"/>
                </a:lnTo>
                <a:lnTo>
                  <a:pt x="64439" y="12972"/>
                </a:lnTo>
                <a:lnTo>
                  <a:pt x="64680" y="12852"/>
                </a:lnTo>
                <a:lnTo>
                  <a:pt x="64861" y="12731"/>
                </a:lnTo>
                <a:lnTo>
                  <a:pt x="64982" y="12550"/>
                </a:lnTo>
                <a:lnTo>
                  <a:pt x="65103" y="12309"/>
                </a:lnTo>
                <a:lnTo>
                  <a:pt x="65163" y="12128"/>
                </a:lnTo>
                <a:lnTo>
                  <a:pt x="65163" y="11886"/>
                </a:lnTo>
                <a:lnTo>
                  <a:pt x="65163" y="11705"/>
                </a:lnTo>
                <a:lnTo>
                  <a:pt x="65103" y="11464"/>
                </a:lnTo>
                <a:lnTo>
                  <a:pt x="64922" y="11162"/>
                </a:lnTo>
                <a:lnTo>
                  <a:pt x="64741" y="10981"/>
                </a:lnTo>
                <a:lnTo>
                  <a:pt x="64439" y="10800"/>
                </a:lnTo>
                <a:lnTo>
                  <a:pt x="64198" y="10740"/>
                </a:lnTo>
                <a:close/>
                <a:moveTo>
                  <a:pt x="8689" y="13636"/>
                </a:moveTo>
                <a:lnTo>
                  <a:pt x="7844" y="14783"/>
                </a:lnTo>
                <a:lnTo>
                  <a:pt x="7844" y="15024"/>
                </a:lnTo>
                <a:lnTo>
                  <a:pt x="7904" y="15205"/>
                </a:lnTo>
                <a:lnTo>
                  <a:pt x="8025" y="15446"/>
                </a:lnTo>
                <a:lnTo>
                  <a:pt x="8146" y="15627"/>
                </a:lnTo>
                <a:lnTo>
                  <a:pt x="8327" y="15748"/>
                </a:lnTo>
                <a:lnTo>
                  <a:pt x="8568" y="15869"/>
                </a:lnTo>
                <a:lnTo>
                  <a:pt x="8749" y="15929"/>
                </a:lnTo>
                <a:lnTo>
                  <a:pt x="9232" y="15929"/>
                </a:lnTo>
                <a:lnTo>
                  <a:pt x="9413" y="15869"/>
                </a:lnTo>
                <a:lnTo>
                  <a:pt x="9654" y="15748"/>
                </a:lnTo>
                <a:lnTo>
                  <a:pt x="9835" y="15627"/>
                </a:lnTo>
                <a:lnTo>
                  <a:pt x="9956" y="15446"/>
                </a:lnTo>
                <a:lnTo>
                  <a:pt x="10076" y="15205"/>
                </a:lnTo>
                <a:lnTo>
                  <a:pt x="10137" y="15024"/>
                </a:lnTo>
                <a:lnTo>
                  <a:pt x="10137" y="14783"/>
                </a:lnTo>
                <a:lnTo>
                  <a:pt x="10076" y="14420"/>
                </a:lnTo>
                <a:lnTo>
                  <a:pt x="9956" y="14119"/>
                </a:lnTo>
                <a:lnTo>
                  <a:pt x="9775" y="13938"/>
                </a:lnTo>
                <a:lnTo>
                  <a:pt x="9533" y="13757"/>
                </a:lnTo>
                <a:lnTo>
                  <a:pt x="9292" y="13636"/>
                </a:lnTo>
                <a:close/>
                <a:moveTo>
                  <a:pt x="14481" y="13636"/>
                </a:moveTo>
                <a:lnTo>
                  <a:pt x="14240" y="13757"/>
                </a:lnTo>
                <a:lnTo>
                  <a:pt x="13998" y="13938"/>
                </a:lnTo>
                <a:lnTo>
                  <a:pt x="13817" y="14119"/>
                </a:lnTo>
                <a:lnTo>
                  <a:pt x="13697" y="14420"/>
                </a:lnTo>
                <a:lnTo>
                  <a:pt x="13636" y="14783"/>
                </a:lnTo>
                <a:lnTo>
                  <a:pt x="13636" y="15024"/>
                </a:lnTo>
                <a:lnTo>
                  <a:pt x="13697" y="15205"/>
                </a:lnTo>
                <a:lnTo>
                  <a:pt x="13817" y="15446"/>
                </a:lnTo>
                <a:lnTo>
                  <a:pt x="13938" y="15627"/>
                </a:lnTo>
                <a:lnTo>
                  <a:pt x="14119" y="15748"/>
                </a:lnTo>
                <a:lnTo>
                  <a:pt x="14360" y="15869"/>
                </a:lnTo>
                <a:lnTo>
                  <a:pt x="14541" y="15929"/>
                </a:lnTo>
                <a:lnTo>
                  <a:pt x="15024" y="15929"/>
                </a:lnTo>
                <a:lnTo>
                  <a:pt x="15205" y="15869"/>
                </a:lnTo>
                <a:lnTo>
                  <a:pt x="15446" y="15748"/>
                </a:lnTo>
                <a:lnTo>
                  <a:pt x="15627" y="15627"/>
                </a:lnTo>
                <a:lnTo>
                  <a:pt x="15748" y="15446"/>
                </a:lnTo>
                <a:lnTo>
                  <a:pt x="15869" y="15205"/>
                </a:lnTo>
                <a:lnTo>
                  <a:pt x="15929" y="15024"/>
                </a:lnTo>
                <a:lnTo>
                  <a:pt x="15929" y="14783"/>
                </a:lnTo>
                <a:lnTo>
                  <a:pt x="15869" y="14420"/>
                </a:lnTo>
                <a:lnTo>
                  <a:pt x="15748" y="14119"/>
                </a:lnTo>
                <a:lnTo>
                  <a:pt x="15567" y="13938"/>
                </a:lnTo>
                <a:lnTo>
                  <a:pt x="15326" y="13757"/>
                </a:lnTo>
                <a:lnTo>
                  <a:pt x="15084" y="13636"/>
                </a:lnTo>
                <a:close/>
                <a:moveTo>
                  <a:pt x="20273" y="13636"/>
                </a:moveTo>
                <a:lnTo>
                  <a:pt x="20032" y="13757"/>
                </a:lnTo>
                <a:lnTo>
                  <a:pt x="19790" y="13938"/>
                </a:lnTo>
                <a:lnTo>
                  <a:pt x="19609" y="14119"/>
                </a:lnTo>
                <a:lnTo>
                  <a:pt x="19489" y="14420"/>
                </a:lnTo>
                <a:lnTo>
                  <a:pt x="19428" y="14783"/>
                </a:lnTo>
                <a:lnTo>
                  <a:pt x="19428" y="15024"/>
                </a:lnTo>
                <a:lnTo>
                  <a:pt x="19489" y="15205"/>
                </a:lnTo>
                <a:lnTo>
                  <a:pt x="19609" y="15446"/>
                </a:lnTo>
                <a:lnTo>
                  <a:pt x="19730" y="15627"/>
                </a:lnTo>
                <a:lnTo>
                  <a:pt x="19911" y="15748"/>
                </a:lnTo>
                <a:lnTo>
                  <a:pt x="20152" y="15869"/>
                </a:lnTo>
                <a:lnTo>
                  <a:pt x="20333" y="15929"/>
                </a:lnTo>
                <a:lnTo>
                  <a:pt x="20816" y="15929"/>
                </a:lnTo>
                <a:lnTo>
                  <a:pt x="20997" y="15869"/>
                </a:lnTo>
                <a:lnTo>
                  <a:pt x="21239" y="15748"/>
                </a:lnTo>
                <a:lnTo>
                  <a:pt x="21420" y="15627"/>
                </a:lnTo>
                <a:lnTo>
                  <a:pt x="21540" y="15446"/>
                </a:lnTo>
                <a:lnTo>
                  <a:pt x="21661" y="15205"/>
                </a:lnTo>
                <a:lnTo>
                  <a:pt x="21721" y="15024"/>
                </a:lnTo>
                <a:lnTo>
                  <a:pt x="21721" y="14783"/>
                </a:lnTo>
                <a:lnTo>
                  <a:pt x="21661" y="14420"/>
                </a:lnTo>
                <a:lnTo>
                  <a:pt x="21540" y="14119"/>
                </a:lnTo>
                <a:lnTo>
                  <a:pt x="21359" y="13938"/>
                </a:lnTo>
                <a:lnTo>
                  <a:pt x="21118" y="13757"/>
                </a:lnTo>
                <a:lnTo>
                  <a:pt x="20876" y="13636"/>
                </a:lnTo>
                <a:close/>
                <a:moveTo>
                  <a:pt x="26065" y="13636"/>
                </a:moveTo>
                <a:lnTo>
                  <a:pt x="25824" y="13757"/>
                </a:lnTo>
                <a:lnTo>
                  <a:pt x="25583" y="13938"/>
                </a:lnTo>
                <a:lnTo>
                  <a:pt x="25402" y="14119"/>
                </a:lnTo>
                <a:lnTo>
                  <a:pt x="25281" y="14420"/>
                </a:lnTo>
                <a:lnTo>
                  <a:pt x="25221" y="14783"/>
                </a:lnTo>
                <a:lnTo>
                  <a:pt x="25221" y="15024"/>
                </a:lnTo>
                <a:lnTo>
                  <a:pt x="25281" y="15205"/>
                </a:lnTo>
                <a:lnTo>
                  <a:pt x="25402" y="15446"/>
                </a:lnTo>
                <a:lnTo>
                  <a:pt x="25522" y="15627"/>
                </a:lnTo>
                <a:lnTo>
                  <a:pt x="25703" y="15748"/>
                </a:lnTo>
                <a:lnTo>
                  <a:pt x="25945" y="15869"/>
                </a:lnTo>
                <a:lnTo>
                  <a:pt x="26126" y="15929"/>
                </a:lnTo>
                <a:lnTo>
                  <a:pt x="26608" y="15929"/>
                </a:lnTo>
                <a:lnTo>
                  <a:pt x="26789" y="15869"/>
                </a:lnTo>
                <a:lnTo>
                  <a:pt x="27031" y="15748"/>
                </a:lnTo>
                <a:lnTo>
                  <a:pt x="27212" y="15627"/>
                </a:lnTo>
                <a:lnTo>
                  <a:pt x="27332" y="15446"/>
                </a:lnTo>
                <a:lnTo>
                  <a:pt x="27453" y="15205"/>
                </a:lnTo>
                <a:lnTo>
                  <a:pt x="27513" y="15024"/>
                </a:lnTo>
                <a:lnTo>
                  <a:pt x="27513" y="14783"/>
                </a:lnTo>
                <a:lnTo>
                  <a:pt x="27453" y="14420"/>
                </a:lnTo>
                <a:lnTo>
                  <a:pt x="27332" y="14119"/>
                </a:lnTo>
                <a:lnTo>
                  <a:pt x="27151" y="13938"/>
                </a:lnTo>
                <a:lnTo>
                  <a:pt x="26910" y="13757"/>
                </a:lnTo>
                <a:lnTo>
                  <a:pt x="26669" y="13636"/>
                </a:lnTo>
                <a:close/>
                <a:moveTo>
                  <a:pt x="31858" y="13636"/>
                </a:moveTo>
                <a:lnTo>
                  <a:pt x="31616" y="13757"/>
                </a:lnTo>
                <a:lnTo>
                  <a:pt x="31375" y="13938"/>
                </a:lnTo>
                <a:lnTo>
                  <a:pt x="31194" y="14119"/>
                </a:lnTo>
                <a:lnTo>
                  <a:pt x="31073" y="14420"/>
                </a:lnTo>
                <a:lnTo>
                  <a:pt x="31013" y="14783"/>
                </a:lnTo>
                <a:lnTo>
                  <a:pt x="31013" y="15024"/>
                </a:lnTo>
                <a:lnTo>
                  <a:pt x="31073" y="15205"/>
                </a:lnTo>
                <a:lnTo>
                  <a:pt x="31194" y="15446"/>
                </a:lnTo>
                <a:lnTo>
                  <a:pt x="31315" y="15627"/>
                </a:lnTo>
                <a:lnTo>
                  <a:pt x="31496" y="15748"/>
                </a:lnTo>
                <a:lnTo>
                  <a:pt x="31737" y="15869"/>
                </a:lnTo>
                <a:lnTo>
                  <a:pt x="31918" y="15929"/>
                </a:lnTo>
                <a:lnTo>
                  <a:pt x="32401" y="15929"/>
                </a:lnTo>
                <a:lnTo>
                  <a:pt x="32582" y="15869"/>
                </a:lnTo>
                <a:lnTo>
                  <a:pt x="32823" y="15748"/>
                </a:lnTo>
                <a:lnTo>
                  <a:pt x="33004" y="15627"/>
                </a:lnTo>
                <a:lnTo>
                  <a:pt x="33125" y="15446"/>
                </a:lnTo>
                <a:lnTo>
                  <a:pt x="33245" y="15205"/>
                </a:lnTo>
                <a:lnTo>
                  <a:pt x="33306" y="15024"/>
                </a:lnTo>
                <a:lnTo>
                  <a:pt x="33306" y="14783"/>
                </a:lnTo>
                <a:lnTo>
                  <a:pt x="33245" y="14420"/>
                </a:lnTo>
                <a:lnTo>
                  <a:pt x="33125" y="14119"/>
                </a:lnTo>
                <a:lnTo>
                  <a:pt x="32944" y="13938"/>
                </a:lnTo>
                <a:lnTo>
                  <a:pt x="32702" y="13757"/>
                </a:lnTo>
                <a:lnTo>
                  <a:pt x="32461" y="13636"/>
                </a:lnTo>
                <a:close/>
                <a:moveTo>
                  <a:pt x="37650" y="13636"/>
                </a:moveTo>
                <a:lnTo>
                  <a:pt x="37408" y="13757"/>
                </a:lnTo>
                <a:lnTo>
                  <a:pt x="37167" y="13938"/>
                </a:lnTo>
                <a:lnTo>
                  <a:pt x="36986" y="14119"/>
                </a:lnTo>
                <a:lnTo>
                  <a:pt x="36865" y="14420"/>
                </a:lnTo>
                <a:lnTo>
                  <a:pt x="36805" y="14783"/>
                </a:lnTo>
                <a:lnTo>
                  <a:pt x="36805" y="15024"/>
                </a:lnTo>
                <a:lnTo>
                  <a:pt x="36865" y="15205"/>
                </a:lnTo>
                <a:lnTo>
                  <a:pt x="36986" y="15446"/>
                </a:lnTo>
                <a:lnTo>
                  <a:pt x="37107" y="15627"/>
                </a:lnTo>
                <a:lnTo>
                  <a:pt x="37288" y="15748"/>
                </a:lnTo>
                <a:lnTo>
                  <a:pt x="37529" y="15869"/>
                </a:lnTo>
                <a:lnTo>
                  <a:pt x="37710" y="15929"/>
                </a:lnTo>
                <a:lnTo>
                  <a:pt x="38193" y="15929"/>
                </a:lnTo>
                <a:lnTo>
                  <a:pt x="38374" y="15869"/>
                </a:lnTo>
                <a:lnTo>
                  <a:pt x="38615" y="15748"/>
                </a:lnTo>
                <a:lnTo>
                  <a:pt x="38796" y="15627"/>
                </a:lnTo>
                <a:lnTo>
                  <a:pt x="38917" y="15446"/>
                </a:lnTo>
                <a:lnTo>
                  <a:pt x="39038" y="15205"/>
                </a:lnTo>
                <a:lnTo>
                  <a:pt x="39098" y="15024"/>
                </a:lnTo>
                <a:lnTo>
                  <a:pt x="39098" y="14783"/>
                </a:lnTo>
                <a:lnTo>
                  <a:pt x="39038" y="14420"/>
                </a:lnTo>
                <a:lnTo>
                  <a:pt x="38917" y="14119"/>
                </a:lnTo>
                <a:lnTo>
                  <a:pt x="38736" y="13938"/>
                </a:lnTo>
                <a:lnTo>
                  <a:pt x="38495" y="13757"/>
                </a:lnTo>
                <a:lnTo>
                  <a:pt x="38253" y="13636"/>
                </a:lnTo>
                <a:close/>
                <a:moveTo>
                  <a:pt x="43442" y="13636"/>
                </a:moveTo>
                <a:lnTo>
                  <a:pt x="43201" y="13757"/>
                </a:lnTo>
                <a:lnTo>
                  <a:pt x="42959" y="13938"/>
                </a:lnTo>
                <a:lnTo>
                  <a:pt x="42778" y="14119"/>
                </a:lnTo>
                <a:lnTo>
                  <a:pt x="42658" y="14420"/>
                </a:lnTo>
                <a:lnTo>
                  <a:pt x="42597" y="14783"/>
                </a:lnTo>
                <a:lnTo>
                  <a:pt x="42597" y="15024"/>
                </a:lnTo>
                <a:lnTo>
                  <a:pt x="42658" y="15205"/>
                </a:lnTo>
                <a:lnTo>
                  <a:pt x="42778" y="15446"/>
                </a:lnTo>
                <a:lnTo>
                  <a:pt x="42899" y="15627"/>
                </a:lnTo>
                <a:lnTo>
                  <a:pt x="43080" y="15748"/>
                </a:lnTo>
                <a:lnTo>
                  <a:pt x="43321" y="15869"/>
                </a:lnTo>
                <a:lnTo>
                  <a:pt x="43502" y="15929"/>
                </a:lnTo>
                <a:lnTo>
                  <a:pt x="43985" y="15929"/>
                </a:lnTo>
                <a:lnTo>
                  <a:pt x="44166" y="15869"/>
                </a:lnTo>
                <a:lnTo>
                  <a:pt x="44407" y="15748"/>
                </a:lnTo>
                <a:lnTo>
                  <a:pt x="44588" y="15627"/>
                </a:lnTo>
                <a:lnTo>
                  <a:pt x="44709" y="15446"/>
                </a:lnTo>
                <a:lnTo>
                  <a:pt x="44830" y="15205"/>
                </a:lnTo>
                <a:lnTo>
                  <a:pt x="44890" y="15024"/>
                </a:lnTo>
                <a:lnTo>
                  <a:pt x="44890" y="14783"/>
                </a:lnTo>
                <a:lnTo>
                  <a:pt x="44830" y="14420"/>
                </a:lnTo>
                <a:lnTo>
                  <a:pt x="44709" y="14119"/>
                </a:lnTo>
                <a:lnTo>
                  <a:pt x="44528" y="13938"/>
                </a:lnTo>
                <a:lnTo>
                  <a:pt x="44287" y="13757"/>
                </a:lnTo>
                <a:lnTo>
                  <a:pt x="44045" y="13636"/>
                </a:lnTo>
                <a:close/>
                <a:moveTo>
                  <a:pt x="49234" y="13636"/>
                </a:moveTo>
                <a:lnTo>
                  <a:pt x="48993" y="13757"/>
                </a:lnTo>
                <a:lnTo>
                  <a:pt x="48752" y="13938"/>
                </a:lnTo>
                <a:lnTo>
                  <a:pt x="48571" y="14119"/>
                </a:lnTo>
                <a:lnTo>
                  <a:pt x="48450" y="14420"/>
                </a:lnTo>
                <a:lnTo>
                  <a:pt x="48390" y="14783"/>
                </a:lnTo>
                <a:lnTo>
                  <a:pt x="48390" y="15024"/>
                </a:lnTo>
                <a:lnTo>
                  <a:pt x="48450" y="15205"/>
                </a:lnTo>
                <a:lnTo>
                  <a:pt x="48571" y="15446"/>
                </a:lnTo>
                <a:lnTo>
                  <a:pt x="48691" y="15627"/>
                </a:lnTo>
                <a:lnTo>
                  <a:pt x="48872" y="15748"/>
                </a:lnTo>
                <a:lnTo>
                  <a:pt x="49114" y="15869"/>
                </a:lnTo>
                <a:lnTo>
                  <a:pt x="49295" y="15929"/>
                </a:lnTo>
                <a:lnTo>
                  <a:pt x="49777" y="15929"/>
                </a:lnTo>
                <a:lnTo>
                  <a:pt x="49958" y="15869"/>
                </a:lnTo>
                <a:lnTo>
                  <a:pt x="50200" y="15748"/>
                </a:lnTo>
                <a:lnTo>
                  <a:pt x="50381" y="15627"/>
                </a:lnTo>
                <a:lnTo>
                  <a:pt x="50501" y="15446"/>
                </a:lnTo>
                <a:lnTo>
                  <a:pt x="50622" y="15205"/>
                </a:lnTo>
                <a:lnTo>
                  <a:pt x="50682" y="15024"/>
                </a:lnTo>
                <a:lnTo>
                  <a:pt x="50682" y="14783"/>
                </a:lnTo>
                <a:lnTo>
                  <a:pt x="50622" y="14420"/>
                </a:lnTo>
                <a:lnTo>
                  <a:pt x="50501" y="14119"/>
                </a:lnTo>
                <a:lnTo>
                  <a:pt x="50320" y="13938"/>
                </a:lnTo>
                <a:lnTo>
                  <a:pt x="50079" y="13757"/>
                </a:lnTo>
                <a:lnTo>
                  <a:pt x="49838" y="13636"/>
                </a:lnTo>
                <a:close/>
                <a:moveTo>
                  <a:pt x="55027" y="13636"/>
                </a:moveTo>
                <a:lnTo>
                  <a:pt x="54785" y="13757"/>
                </a:lnTo>
                <a:lnTo>
                  <a:pt x="54544" y="13938"/>
                </a:lnTo>
                <a:lnTo>
                  <a:pt x="54363" y="14119"/>
                </a:lnTo>
                <a:lnTo>
                  <a:pt x="54242" y="14420"/>
                </a:lnTo>
                <a:lnTo>
                  <a:pt x="54182" y="14783"/>
                </a:lnTo>
                <a:lnTo>
                  <a:pt x="54182" y="15024"/>
                </a:lnTo>
                <a:lnTo>
                  <a:pt x="54242" y="15205"/>
                </a:lnTo>
                <a:lnTo>
                  <a:pt x="54363" y="15446"/>
                </a:lnTo>
                <a:lnTo>
                  <a:pt x="54483" y="15627"/>
                </a:lnTo>
                <a:lnTo>
                  <a:pt x="54665" y="15748"/>
                </a:lnTo>
                <a:lnTo>
                  <a:pt x="54906" y="15869"/>
                </a:lnTo>
                <a:lnTo>
                  <a:pt x="55087" y="15929"/>
                </a:lnTo>
                <a:lnTo>
                  <a:pt x="55570" y="15929"/>
                </a:lnTo>
                <a:lnTo>
                  <a:pt x="55751" y="15869"/>
                </a:lnTo>
                <a:lnTo>
                  <a:pt x="55992" y="15748"/>
                </a:lnTo>
                <a:lnTo>
                  <a:pt x="56173" y="15627"/>
                </a:lnTo>
                <a:lnTo>
                  <a:pt x="56294" y="15446"/>
                </a:lnTo>
                <a:lnTo>
                  <a:pt x="56414" y="15205"/>
                </a:lnTo>
                <a:lnTo>
                  <a:pt x="56475" y="15024"/>
                </a:lnTo>
                <a:lnTo>
                  <a:pt x="56475" y="14783"/>
                </a:lnTo>
                <a:lnTo>
                  <a:pt x="56414" y="14420"/>
                </a:lnTo>
                <a:lnTo>
                  <a:pt x="56294" y="14119"/>
                </a:lnTo>
                <a:lnTo>
                  <a:pt x="56113" y="13938"/>
                </a:lnTo>
                <a:lnTo>
                  <a:pt x="55871" y="13757"/>
                </a:lnTo>
                <a:lnTo>
                  <a:pt x="55630" y="13636"/>
                </a:lnTo>
                <a:close/>
                <a:moveTo>
                  <a:pt x="60819" y="13636"/>
                </a:moveTo>
                <a:lnTo>
                  <a:pt x="60577" y="13757"/>
                </a:lnTo>
                <a:lnTo>
                  <a:pt x="60336" y="13938"/>
                </a:lnTo>
                <a:lnTo>
                  <a:pt x="60155" y="14119"/>
                </a:lnTo>
                <a:lnTo>
                  <a:pt x="60034" y="14420"/>
                </a:lnTo>
                <a:lnTo>
                  <a:pt x="59974" y="14783"/>
                </a:lnTo>
                <a:lnTo>
                  <a:pt x="59974" y="15024"/>
                </a:lnTo>
                <a:lnTo>
                  <a:pt x="60034" y="15205"/>
                </a:lnTo>
                <a:lnTo>
                  <a:pt x="60155" y="15446"/>
                </a:lnTo>
                <a:lnTo>
                  <a:pt x="60276" y="15627"/>
                </a:lnTo>
                <a:lnTo>
                  <a:pt x="60457" y="15748"/>
                </a:lnTo>
                <a:lnTo>
                  <a:pt x="60698" y="15869"/>
                </a:lnTo>
                <a:lnTo>
                  <a:pt x="60879" y="15929"/>
                </a:lnTo>
                <a:lnTo>
                  <a:pt x="61362" y="15929"/>
                </a:lnTo>
                <a:lnTo>
                  <a:pt x="61543" y="15869"/>
                </a:lnTo>
                <a:lnTo>
                  <a:pt x="61784" y="15748"/>
                </a:lnTo>
                <a:lnTo>
                  <a:pt x="61965" y="15627"/>
                </a:lnTo>
                <a:lnTo>
                  <a:pt x="62086" y="15446"/>
                </a:lnTo>
                <a:lnTo>
                  <a:pt x="62206" y="15205"/>
                </a:lnTo>
                <a:lnTo>
                  <a:pt x="62267" y="15024"/>
                </a:lnTo>
                <a:lnTo>
                  <a:pt x="62267" y="14783"/>
                </a:lnTo>
                <a:lnTo>
                  <a:pt x="62206" y="14420"/>
                </a:lnTo>
                <a:lnTo>
                  <a:pt x="62086" y="14119"/>
                </a:lnTo>
                <a:lnTo>
                  <a:pt x="61905" y="13938"/>
                </a:lnTo>
                <a:lnTo>
                  <a:pt x="61663" y="13757"/>
                </a:lnTo>
                <a:lnTo>
                  <a:pt x="61422" y="13636"/>
                </a:lnTo>
                <a:close/>
                <a:moveTo>
                  <a:pt x="66611" y="13636"/>
                </a:moveTo>
                <a:lnTo>
                  <a:pt x="66370" y="13757"/>
                </a:lnTo>
                <a:lnTo>
                  <a:pt x="66128" y="13938"/>
                </a:lnTo>
                <a:lnTo>
                  <a:pt x="65947" y="14119"/>
                </a:lnTo>
                <a:lnTo>
                  <a:pt x="65827" y="14420"/>
                </a:lnTo>
                <a:lnTo>
                  <a:pt x="65766" y="14783"/>
                </a:lnTo>
                <a:lnTo>
                  <a:pt x="65766" y="15024"/>
                </a:lnTo>
                <a:lnTo>
                  <a:pt x="65827" y="15205"/>
                </a:lnTo>
                <a:lnTo>
                  <a:pt x="65947" y="15446"/>
                </a:lnTo>
                <a:lnTo>
                  <a:pt x="66068" y="15627"/>
                </a:lnTo>
                <a:lnTo>
                  <a:pt x="66249" y="15748"/>
                </a:lnTo>
                <a:lnTo>
                  <a:pt x="66490" y="15869"/>
                </a:lnTo>
                <a:lnTo>
                  <a:pt x="66671" y="15929"/>
                </a:lnTo>
                <a:lnTo>
                  <a:pt x="67154" y="15929"/>
                </a:lnTo>
                <a:lnTo>
                  <a:pt x="67335" y="15869"/>
                </a:lnTo>
                <a:lnTo>
                  <a:pt x="67576" y="15748"/>
                </a:lnTo>
                <a:lnTo>
                  <a:pt x="67757" y="15627"/>
                </a:lnTo>
                <a:lnTo>
                  <a:pt x="67878" y="15446"/>
                </a:lnTo>
                <a:lnTo>
                  <a:pt x="67999" y="15205"/>
                </a:lnTo>
                <a:lnTo>
                  <a:pt x="68059" y="15024"/>
                </a:lnTo>
                <a:lnTo>
                  <a:pt x="68059" y="14783"/>
                </a:lnTo>
                <a:lnTo>
                  <a:pt x="67214" y="13636"/>
                </a:lnTo>
                <a:close/>
                <a:moveTo>
                  <a:pt x="6517" y="16593"/>
                </a:moveTo>
                <a:lnTo>
                  <a:pt x="5310" y="18523"/>
                </a:lnTo>
                <a:lnTo>
                  <a:pt x="5431" y="18644"/>
                </a:lnTo>
                <a:lnTo>
                  <a:pt x="5672" y="18765"/>
                </a:lnTo>
                <a:lnTo>
                  <a:pt x="5853" y="18825"/>
                </a:lnTo>
                <a:lnTo>
                  <a:pt x="6336" y="18825"/>
                </a:lnTo>
                <a:lnTo>
                  <a:pt x="6517" y="18765"/>
                </a:lnTo>
                <a:lnTo>
                  <a:pt x="6758" y="18644"/>
                </a:lnTo>
                <a:lnTo>
                  <a:pt x="6939" y="18523"/>
                </a:lnTo>
                <a:lnTo>
                  <a:pt x="7060" y="18342"/>
                </a:lnTo>
                <a:lnTo>
                  <a:pt x="7180" y="18101"/>
                </a:lnTo>
                <a:lnTo>
                  <a:pt x="7241" y="17920"/>
                </a:lnTo>
                <a:lnTo>
                  <a:pt x="7241" y="17679"/>
                </a:lnTo>
                <a:lnTo>
                  <a:pt x="7180" y="17317"/>
                </a:lnTo>
                <a:lnTo>
                  <a:pt x="7060" y="17015"/>
                </a:lnTo>
                <a:lnTo>
                  <a:pt x="6818" y="16774"/>
                </a:lnTo>
                <a:lnTo>
                  <a:pt x="6517" y="16593"/>
                </a:lnTo>
                <a:close/>
                <a:moveTo>
                  <a:pt x="11645" y="16532"/>
                </a:moveTo>
                <a:lnTo>
                  <a:pt x="11464" y="16593"/>
                </a:lnTo>
                <a:lnTo>
                  <a:pt x="11223" y="16713"/>
                </a:lnTo>
                <a:lnTo>
                  <a:pt x="11042" y="16834"/>
                </a:lnTo>
                <a:lnTo>
                  <a:pt x="10921" y="17015"/>
                </a:lnTo>
                <a:lnTo>
                  <a:pt x="10800" y="17256"/>
                </a:lnTo>
                <a:lnTo>
                  <a:pt x="10740" y="17437"/>
                </a:lnTo>
                <a:lnTo>
                  <a:pt x="10740" y="17679"/>
                </a:lnTo>
                <a:lnTo>
                  <a:pt x="10740" y="17920"/>
                </a:lnTo>
                <a:lnTo>
                  <a:pt x="10800" y="18101"/>
                </a:lnTo>
                <a:lnTo>
                  <a:pt x="10921" y="18342"/>
                </a:lnTo>
                <a:lnTo>
                  <a:pt x="11042" y="18523"/>
                </a:lnTo>
                <a:lnTo>
                  <a:pt x="11223" y="18644"/>
                </a:lnTo>
                <a:lnTo>
                  <a:pt x="11464" y="18765"/>
                </a:lnTo>
                <a:lnTo>
                  <a:pt x="11645" y="18825"/>
                </a:lnTo>
                <a:lnTo>
                  <a:pt x="12128" y="18825"/>
                </a:lnTo>
                <a:lnTo>
                  <a:pt x="12309" y="18765"/>
                </a:lnTo>
                <a:lnTo>
                  <a:pt x="12550" y="18644"/>
                </a:lnTo>
                <a:lnTo>
                  <a:pt x="12731" y="18523"/>
                </a:lnTo>
                <a:lnTo>
                  <a:pt x="12852" y="18342"/>
                </a:lnTo>
                <a:lnTo>
                  <a:pt x="12973" y="18101"/>
                </a:lnTo>
                <a:lnTo>
                  <a:pt x="13033" y="17920"/>
                </a:lnTo>
                <a:lnTo>
                  <a:pt x="13033" y="17679"/>
                </a:lnTo>
                <a:lnTo>
                  <a:pt x="13033" y="17437"/>
                </a:lnTo>
                <a:lnTo>
                  <a:pt x="12973" y="17256"/>
                </a:lnTo>
                <a:lnTo>
                  <a:pt x="12852" y="17015"/>
                </a:lnTo>
                <a:lnTo>
                  <a:pt x="12731" y="16834"/>
                </a:lnTo>
                <a:lnTo>
                  <a:pt x="12550" y="16713"/>
                </a:lnTo>
                <a:lnTo>
                  <a:pt x="12309" y="16593"/>
                </a:lnTo>
                <a:lnTo>
                  <a:pt x="12128" y="16532"/>
                </a:lnTo>
                <a:close/>
                <a:moveTo>
                  <a:pt x="17437" y="16532"/>
                </a:moveTo>
                <a:lnTo>
                  <a:pt x="17256" y="16593"/>
                </a:lnTo>
                <a:lnTo>
                  <a:pt x="17015" y="16713"/>
                </a:lnTo>
                <a:lnTo>
                  <a:pt x="16834" y="16834"/>
                </a:lnTo>
                <a:lnTo>
                  <a:pt x="16713" y="17015"/>
                </a:lnTo>
                <a:lnTo>
                  <a:pt x="16593" y="17256"/>
                </a:lnTo>
                <a:lnTo>
                  <a:pt x="16532" y="17437"/>
                </a:lnTo>
                <a:lnTo>
                  <a:pt x="16532" y="17679"/>
                </a:lnTo>
                <a:lnTo>
                  <a:pt x="16532" y="17920"/>
                </a:lnTo>
                <a:lnTo>
                  <a:pt x="16593" y="18101"/>
                </a:lnTo>
                <a:lnTo>
                  <a:pt x="16713" y="18342"/>
                </a:lnTo>
                <a:lnTo>
                  <a:pt x="16834" y="18523"/>
                </a:lnTo>
                <a:lnTo>
                  <a:pt x="17015" y="18644"/>
                </a:lnTo>
                <a:lnTo>
                  <a:pt x="17256" y="18765"/>
                </a:lnTo>
                <a:lnTo>
                  <a:pt x="17437" y="18825"/>
                </a:lnTo>
                <a:lnTo>
                  <a:pt x="17920" y="18825"/>
                </a:lnTo>
                <a:lnTo>
                  <a:pt x="18101" y="18765"/>
                </a:lnTo>
                <a:lnTo>
                  <a:pt x="18342" y="18644"/>
                </a:lnTo>
                <a:lnTo>
                  <a:pt x="18523" y="18523"/>
                </a:lnTo>
                <a:lnTo>
                  <a:pt x="18644" y="18342"/>
                </a:lnTo>
                <a:lnTo>
                  <a:pt x="18765" y="18101"/>
                </a:lnTo>
                <a:lnTo>
                  <a:pt x="18825" y="17920"/>
                </a:lnTo>
                <a:lnTo>
                  <a:pt x="18825" y="17679"/>
                </a:lnTo>
                <a:lnTo>
                  <a:pt x="18825" y="17437"/>
                </a:lnTo>
                <a:lnTo>
                  <a:pt x="18765" y="17256"/>
                </a:lnTo>
                <a:lnTo>
                  <a:pt x="18644" y="17015"/>
                </a:lnTo>
                <a:lnTo>
                  <a:pt x="18523" y="16834"/>
                </a:lnTo>
                <a:lnTo>
                  <a:pt x="18342" y="16713"/>
                </a:lnTo>
                <a:lnTo>
                  <a:pt x="18101" y="16593"/>
                </a:lnTo>
                <a:lnTo>
                  <a:pt x="17920" y="16532"/>
                </a:lnTo>
                <a:close/>
                <a:moveTo>
                  <a:pt x="23230" y="16532"/>
                </a:moveTo>
                <a:lnTo>
                  <a:pt x="23049" y="16593"/>
                </a:lnTo>
                <a:lnTo>
                  <a:pt x="22807" y="16713"/>
                </a:lnTo>
                <a:lnTo>
                  <a:pt x="22626" y="16834"/>
                </a:lnTo>
                <a:lnTo>
                  <a:pt x="22506" y="17015"/>
                </a:lnTo>
                <a:lnTo>
                  <a:pt x="22385" y="17256"/>
                </a:lnTo>
                <a:lnTo>
                  <a:pt x="22325" y="17437"/>
                </a:lnTo>
                <a:lnTo>
                  <a:pt x="22325" y="17679"/>
                </a:lnTo>
                <a:lnTo>
                  <a:pt x="22325" y="17920"/>
                </a:lnTo>
                <a:lnTo>
                  <a:pt x="22385" y="18101"/>
                </a:lnTo>
                <a:lnTo>
                  <a:pt x="22506" y="18342"/>
                </a:lnTo>
                <a:lnTo>
                  <a:pt x="22626" y="18523"/>
                </a:lnTo>
                <a:lnTo>
                  <a:pt x="22807" y="18644"/>
                </a:lnTo>
                <a:lnTo>
                  <a:pt x="23049" y="18765"/>
                </a:lnTo>
                <a:lnTo>
                  <a:pt x="23230" y="18825"/>
                </a:lnTo>
                <a:lnTo>
                  <a:pt x="23712" y="18825"/>
                </a:lnTo>
                <a:lnTo>
                  <a:pt x="23893" y="18765"/>
                </a:lnTo>
                <a:lnTo>
                  <a:pt x="24135" y="18644"/>
                </a:lnTo>
                <a:lnTo>
                  <a:pt x="24316" y="18523"/>
                </a:lnTo>
                <a:lnTo>
                  <a:pt x="24436" y="18342"/>
                </a:lnTo>
                <a:lnTo>
                  <a:pt x="24557" y="18101"/>
                </a:lnTo>
                <a:lnTo>
                  <a:pt x="24617" y="17920"/>
                </a:lnTo>
                <a:lnTo>
                  <a:pt x="24617" y="17679"/>
                </a:lnTo>
                <a:lnTo>
                  <a:pt x="24617" y="17437"/>
                </a:lnTo>
                <a:lnTo>
                  <a:pt x="24557" y="17256"/>
                </a:lnTo>
                <a:lnTo>
                  <a:pt x="24436" y="17015"/>
                </a:lnTo>
                <a:lnTo>
                  <a:pt x="24316" y="16834"/>
                </a:lnTo>
                <a:lnTo>
                  <a:pt x="24135" y="16713"/>
                </a:lnTo>
                <a:lnTo>
                  <a:pt x="23893" y="16593"/>
                </a:lnTo>
                <a:lnTo>
                  <a:pt x="23712" y="16532"/>
                </a:lnTo>
                <a:close/>
                <a:moveTo>
                  <a:pt x="29022" y="16532"/>
                </a:moveTo>
                <a:lnTo>
                  <a:pt x="28841" y="16593"/>
                </a:lnTo>
                <a:lnTo>
                  <a:pt x="28599" y="16713"/>
                </a:lnTo>
                <a:lnTo>
                  <a:pt x="28418" y="16834"/>
                </a:lnTo>
                <a:lnTo>
                  <a:pt x="28298" y="17015"/>
                </a:lnTo>
                <a:lnTo>
                  <a:pt x="28177" y="17256"/>
                </a:lnTo>
                <a:lnTo>
                  <a:pt x="28117" y="17437"/>
                </a:lnTo>
                <a:lnTo>
                  <a:pt x="28117" y="17679"/>
                </a:lnTo>
                <a:lnTo>
                  <a:pt x="28117" y="17920"/>
                </a:lnTo>
                <a:lnTo>
                  <a:pt x="28177" y="18101"/>
                </a:lnTo>
                <a:lnTo>
                  <a:pt x="28298" y="18342"/>
                </a:lnTo>
                <a:lnTo>
                  <a:pt x="28418" y="18523"/>
                </a:lnTo>
                <a:lnTo>
                  <a:pt x="28599" y="18644"/>
                </a:lnTo>
                <a:lnTo>
                  <a:pt x="28841" y="18765"/>
                </a:lnTo>
                <a:lnTo>
                  <a:pt x="29022" y="18825"/>
                </a:lnTo>
                <a:lnTo>
                  <a:pt x="29505" y="18825"/>
                </a:lnTo>
                <a:lnTo>
                  <a:pt x="29686" y="18765"/>
                </a:lnTo>
                <a:lnTo>
                  <a:pt x="29927" y="18644"/>
                </a:lnTo>
                <a:lnTo>
                  <a:pt x="30108" y="18523"/>
                </a:lnTo>
                <a:lnTo>
                  <a:pt x="30229" y="18342"/>
                </a:lnTo>
                <a:lnTo>
                  <a:pt x="30349" y="18101"/>
                </a:lnTo>
                <a:lnTo>
                  <a:pt x="30410" y="17920"/>
                </a:lnTo>
                <a:lnTo>
                  <a:pt x="30410" y="17679"/>
                </a:lnTo>
                <a:lnTo>
                  <a:pt x="30410" y="17437"/>
                </a:lnTo>
                <a:lnTo>
                  <a:pt x="30349" y="17256"/>
                </a:lnTo>
                <a:lnTo>
                  <a:pt x="30229" y="17015"/>
                </a:lnTo>
                <a:lnTo>
                  <a:pt x="30108" y="16834"/>
                </a:lnTo>
                <a:lnTo>
                  <a:pt x="29927" y="16713"/>
                </a:lnTo>
                <a:lnTo>
                  <a:pt x="29686" y="16593"/>
                </a:lnTo>
                <a:lnTo>
                  <a:pt x="29505" y="16532"/>
                </a:lnTo>
                <a:close/>
                <a:moveTo>
                  <a:pt x="34814" y="16532"/>
                </a:moveTo>
                <a:lnTo>
                  <a:pt x="34633" y="16593"/>
                </a:lnTo>
                <a:lnTo>
                  <a:pt x="34392" y="16713"/>
                </a:lnTo>
                <a:lnTo>
                  <a:pt x="34211" y="16834"/>
                </a:lnTo>
                <a:lnTo>
                  <a:pt x="34090" y="17015"/>
                </a:lnTo>
                <a:lnTo>
                  <a:pt x="33969" y="17256"/>
                </a:lnTo>
                <a:lnTo>
                  <a:pt x="33909" y="17437"/>
                </a:lnTo>
                <a:lnTo>
                  <a:pt x="33909" y="17679"/>
                </a:lnTo>
                <a:lnTo>
                  <a:pt x="33909" y="17920"/>
                </a:lnTo>
                <a:lnTo>
                  <a:pt x="33969" y="18101"/>
                </a:lnTo>
                <a:lnTo>
                  <a:pt x="34090" y="18342"/>
                </a:lnTo>
                <a:lnTo>
                  <a:pt x="34211" y="18523"/>
                </a:lnTo>
                <a:lnTo>
                  <a:pt x="34392" y="18644"/>
                </a:lnTo>
                <a:lnTo>
                  <a:pt x="34633" y="18765"/>
                </a:lnTo>
                <a:lnTo>
                  <a:pt x="34814" y="18825"/>
                </a:lnTo>
                <a:lnTo>
                  <a:pt x="35297" y="18825"/>
                </a:lnTo>
                <a:lnTo>
                  <a:pt x="35478" y="18765"/>
                </a:lnTo>
                <a:lnTo>
                  <a:pt x="35719" y="18644"/>
                </a:lnTo>
                <a:lnTo>
                  <a:pt x="35900" y="18523"/>
                </a:lnTo>
                <a:lnTo>
                  <a:pt x="36021" y="18342"/>
                </a:lnTo>
                <a:lnTo>
                  <a:pt x="36141" y="18101"/>
                </a:lnTo>
                <a:lnTo>
                  <a:pt x="36202" y="17920"/>
                </a:lnTo>
                <a:lnTo>
                  <a:pt x="36202" y="17679"/>
                </a:lnTo>
                <a:lnTo>
                  <a:pt x="36202" y="17437"/>
                </a:lnTo>
                <a:lnTo>
                  <a:pt x="36141" y="17256"/>
                </a:lnTo>
                <a:lnTo>
                  <a:pt x="36021" y="17015"/>
                </a:lnTo>
                <a:lnTo>
                  <a:pt x="35900" y="16834"/>
                </a:lnTo>
                <a:lnTo>
                  <a:pt x="35719" y="16713"/>
                </a:lnTo>
                <a:lnTo>
                  <a:pt x="35478" y="16593"/>
                </a:lnTo>
                <a:lnTo>
                  <a:pt x="35297" y="16532"/>
                </a:lnTo>
                <a:close/>
                <a:moveTo>
                  <a:pt x="40606" y="16532"/>
                </a:moveTo>
                <a:lnTo>
                  <a:pt x="40425" y="16593"/>
                </a:lnTo>
                <a:lnTo>
                  <a:pt x="40184" y="16713"/>
                </a:lnTo>
                <a:lnTo>
                  <a:pt x="40003" y="16834"/>
                </a:lnTo>
                <a:lnTo>
                  <a:pt x="39882" y="17015"/>
                </a:lnTo>
                <a:lnTo>
                  <a:pt x="39762" y="17256"/>
                </a:lnTo>
                <a:lnTo>
                  <a:pt x="39701" y="17437"/>
                </a:lnTo>
                <a:lnTo>
                  <a:pt x="39701" y="17679"/>
                </a:lnTo>
                <a:lnTo>
                  <a:pt x="39701" y="17920"/>
                </a:lnTo>
                <a:lnTo>
                  <a:pt x="39762" y="18101"/>
                </a:lnTo>
                <a:lnTo>
                  <a:pt x="39882" y="18342"/>
                </a:lnTo>
                <a:lnTo>
                  <a:pt x="40003" y="18523"/>
                </a:lnTo>
                <a:lnTo>
                  <a:pt x="40184" y="18644"/>
                </a:lnTo>
                <a:lnTo>
                  <a:pt x="40425" y="18765"/>
                </a:lnTo>
                <a:lnTo>
                  <a:pt x="40606" y="18825"/>
                </a:lnTo>
                <a:lnTo>
                  <a:pt x="41089" y="18825"/>
                </a:lnTo>
                <a:lnTo>
                  <a:pt x="41270" y="18765"/>
                </a:lnTo>
                <a:lnTo>
                  <a:pt x="41511" y="18644"/>
                </a:lnTo>
                <a:lnTo>
                  <a:pt x="41692" y="18523"/>
                </a:lnTo>
                <a:lnTo>
                  <a:pt x="41813" y="18342"/>
                </a:lnTo>
                <a:lnTo>
                  <a:pt x="41934" y="18101"/>
                </a:lnTo>
                <a:lnTo>
                  <a:pt x="41994" y="17920"/>
                </a:lnTo>
                <a:lnTo>
                  <a:pt x="41994" y="17679"/>
                </a:lnTo>
                <a:lnTo>
                  <a:pt x="41994" y="17437"/>
                </a:lnTo>
                <a:lnTo>
                  <a:pt x="41934" y="17256"/>
                </a:lnTo>
                <a:lnTo>
                  <a:pt x="41813" y="17015"/>
                </a:lnTo>
                <a:lnTo>
                  <a:pt x="41692" y="16834"/>
                </a:lnTo>
                <a:lnTo>
                  <a:pt x="41511" y="16713"/>
                </a:lnTo>
                <a:lnTo>
                  <a:pt x="41270" y="16593"/>
                </a:lnTo>
                <a:lnTo>
                  <a:pt x="41089" y="16532"/>
                </a:lnTo>
                <a:close/>
                <a:moveTo>
                  <a:pt x="46399" y="16532"/>
                </a:moveTo>
                <a:lnTo>
                  <a:pt x="46218" y="16593"/>
                </a:lnTo>
                <a:lnTo>
                  <a:pt x="45976" y="16713"/>
                </a:lnTo>
                <a:lnTo>
                  <a:pt x="45795" y="16834"/>
                </a:lnTo>
                <a:lnTo>
                  <a:pt x="45674" y="17015"/>
                </a:lnTo>
                <a:lnTo>
                  <a:pt x="45554" y="17256"/>
                </a:lnTo>
                <a:lnTo>
                  <a:pt x="45493" y="17437"/>
                </a:lnTo>
                <a:lnTo>
                  <a:pt x="45493" y="17679"/>
                </a:lnTo>
                <a:lnTo>
                  <a:pt x="45493" y="17920"/>
                </a:lnTo>
                <a:lnTo>
                  <a:pt x="45554" y="18101"/>
                </a:lnTo>
                <a:lnTo>
                  <a:pt x="45674" y="18342"/>
                </a:lnTo>
                <a:lnTo>
                  <a:pt x="45795" y="18523"/>
                </a:lnTo>
                <a:lnTo>
                  <a:pt x="45976" y="18644"/>
                </a:lnTo>
                <a:lnTo>
                  <a:pt x="46218" y="18765"/>
                </a:lnTo>
                <a:lnTo>
                  <a:pt x="46399" y="18825"/>
                </a:lnTo>
                <a:lnTo>
                  <a:pt x="46881" y="18825"/>
                </a:lnTo>
                <a:lnTo>
                  <a:pt x="47062" y="18765"/>
                </a:lnTo>
                <a:lnTo>
                  <a:pt x="47304" y="18644"/>
                </a:lnTo>
                <a:lnTo>
                  <a:pt x="47485" y="18523"/>
                </a:lnTo>
                <a:lnTo>
                  <a:pt x="47605" y="18342"/>
                </a:lnTo>
                <a:lnTo>
                  <a:pt x="47726" y="18101"/>
                </a:lnTo>
                <a:lnTo>
                  <a:pt x="47786" y="17920"/>
                </a:lnTo>
                <a:lnTo>
                  <a:pt x="47786" y="17679"/>
                </a:lnTo>
                <a:lnTo>
                  <a:pt x="47786" y="17437"/>
                </a:lnTo>
                <a:lnTo>
                  <a:pt x="47726" y="17256"/>
                </a:lnTo>
                <a:lnTo>
                  <a:pt x="47605" y="17015"/>
                </a:lnTo>
                <a:lnTo>
                  <a:pt x="47485" y="16834"/>
                </a:lnTo>
                <a:lnTo>
                  <a:pt x="47304" y="16713"/>
                </a:lnTo>
                <a:lnTo>
                  <a:pt x="47062" y="16593"/>
                </a:lnTo>
                <a:lnTo>
                  <a:pt x="46881" y="16532"/>
                </a:lnTo>
                <a:close/>
                <a:moveTo>
                  <a:pt x="52191" y="16532"/>
                </a:moveTo>
                <a:lnTo>
                  <a:pt x="52010" y="16593"/>
                </a:lnTo>
                <a:lnTo>
                  <a:pt x="51768" y="16713"/>
                </a:lnTo>
                <a:lnTo>
                  <a:pt x="51587" y="16834"/>
                </a:lnTo>
                <a:lnTo>
                  <a:pt x="51467" y="17015"/>
                </a:lnTo>
                <a:lnTo>
                  <a:pt x="51346" y="17256"/>
                </a:lnTo>
                <a:lnTo>
                  <a:pt x="51286" y="17437"/>
                </a:lnTo>
                <a:lnTo>
                  <a:pt x="51286" y="17679"/>
                </a:lnTo>
                <a:lnTo>
                  <a:pt x="51286" y="17920"/>
                </a:lnTo>
                <a:lnTo>
                  <a:pt x="51346" y="18101"/>
                </a:lnTo>
                <a:lnTo>
                  <a:pt x="51467" y="18342"/>
                </a:lnTo>
                <a:lnTo>
                  <a:pt x="51587" y="18523"/>
                </a:lnTo>
                <a:lnTo>
                  <a:pt x="51768" y="18644"/>
                </a:lnTo>
                <a:lnTo>
                  <a:pt x="52010" y="18765"/>
                </a:lnTo>
                <a:lnTo>
                  <a:pt x="52191" y="18825"/>
                </a:lnTo>
                <a:lnTo>
                  <a:pt x="52673" y="18825"/>
                </a:lnTo>
                <a:lnTo>
                  <a:pt x="52854" y="18765"/>
                </a:lnTo>
                <a:lnTo>
                  <a:pt x="53096" y="18644"/>
                </a:lnTo>
                <a:lnTo>
                  <a:pt x="53277" y="18523"/>
                </a:lnTo>
                <a:lnTo>
                  <a:pt x="53397" y="18342"/>
                </a:lnTo>
                <a:lnTo>
                  <a:pt x="53518" y="18101"/>
                </a:lnTo>
                <a:lnTo>
                  <a:pt x="53578" y="17920"/>
                </a:lnTo>
                <a:lnTo>
                  <a:pt x="53578" y="17679"/>
                </a:lnTo>
                <a:lnTo>
                  <a:pt x="53578" y="17437"/>
                </a:lnTo>
                <a:lnTo>
                  <a:pt x="53518" y="17256"/>
                </a:lnTo>
                <a:lnTo>
                  <a:pt x="53397" y="17015"/>
                </a:lnTo>
                <a:lnTo>
                  <a:pt x="53277" y="16834"/>
                </a:lnTo>
                <a:lnTo>
                  <a:pt x="53096" y="16713"/>
                </a:lnTo>
                <a:lnTo>
                  <a:pt x="52854" y="16593"/>
                </a:lnTo>
                <a:lnTo>
                  <a:pt x="52673" y="16532"/>
                </a:lnTo>
                <a:close/>
                <a:moveTo>
                  <a:pt x="57983" y="16532"/>
                </a:moveTo>
                <a:lnTo>
                  <a:pt x="57802" y="16593"/>
                </a:lnTo>
                <a:lnTo>
                  <a:pt x="57561" y="16713"/>
                </a:lnTo>
                <a:lnTo>
                  <a:pt x="57380" y="16834"/>
                </a:lnTo>
                <a:lnTo>
                  <a:pt x="57259" y="17015"/>
                </a:lnTo>
                <a:lnTo>
                  <a:pt x="57138" y="17256"/>
                </a:lnTo>
                <a:lnTo>
                  <a:pt x="57078" y="17437"/>
                </a:lnTo>
                <a:lnTo>
                  <a:pt x="57078" y="17679"/>
                </a:lnTo>
                <a:lnTo>
                  <a:pt x="57078" y="17920"/>
                </a:lnTo>
                <a:lnTo>
                  <a:pt x="57138" y="18101"/>
                </a:lnTo>
                <a:lnTo>
                  <a:pt x="57259" y="18342"/>
                </a:lnTo>
                <a:lnTo>
                  <a:pt x="57380" y="18523"/>
                </a:lnTo>
                <a:lnTo>
                  <a:pt x="57561" y="18644"/>
                </a:lnTo>
                <a:lnTo>
                  <a:pt x="57802" y="18765"/>
                </a:lnTo>
                <a:lnTo>
                  <a:pt x="57983" y="18825"/>
                </a:lnTo>
                <a:lnTo>
                  <a:pt x="58466" y="18825"/>
                </a:lnTo>
                <a:lnTo>
                  <a:pt x="58647" y="18765"/>
                </a:lnTo>
                <a:lnTo>
                  <a:pt x="58888" y="18644"/>
                </a:lnTo>
                <a:lnTo>
                  <a:pt x="59069" y="18523"/>
                </a:lnTo>
                <a:lnTo>
                  <a:pt x="59190" y="18342"/>
                </a:lnTo>
                <a:lnTo>
                  <a:pt x="59310" y="18101"/>
                </a:lnTo>
                <a:lnTo>
                  <a:pt x="59371" y="17920"/>
                </a:lnTo>
                <a:lnTo>
                  <a:pt x="59371" y="17679"/>
                </a:lnTo>
                <a:lnTo>
                  <a:pt x="59371" y="17437"/>
                </a:lnTo>
                <a:lnTo>
                  <a:pt x="59310" y="17256"/>
                </a:lnTo>
                <a:lnTo>
                  <a:pt x="59190" y="17015"/>
                </a:lnTo>
                <a:lnTo>
                  <a:pt x="59069" y="16834"/>
                </a:lnTo>
                <a:lnTo>
                  <a:pt x="58888" y="16713"/>
                </a:lnTo>
                <a:lnTo>
                  <a:pt x="58647" y="16593"/>
                </a:lnTo>
                <a:lnTo>
                  <a:pt x="58466" y="16532"/>
                </a:lnTo>
                <a:close/>
                <a:moveTo>
                  <a:pt x="63775" y="16532"/>
                </a:moveTo>
                <a:lnTo>
                  <a:pt x="63594" y="16593"/>
                </a:lnTo>
                <a:lnTo>
                  <a:pt x="63353" y="16713"/>
                </a:lnTo>
                <a:lnTo>
                  <a:pt x="63172" y="16834"/>
                </a:lnTo>
                <a:lnTo>
                  <a:pt x="63051" y="17015"/>
                </a:lnTo>
                <a:lnTo>
                  <a:pt x="62931" y="17256"/>
                </a:lnTo>
                <a:lnTo>
                  <a:pt x="62870" y="17437"/>
                </a:lnTo>
                <a:lnTo>
                  <a:pt x="62870" y="17679"/>
                </a:lnTo>
                <a:lnTo>
                  <a:pt x="62870" y="17920"/>
                </a:lnTo>
                <a:lnTo>
                  <a:pt x="62931" y="18101"/>
                </a:lnTo>
                <a:lnTo>
                  <a:pt x="63051" y="18342"/>
                </a:lnTo>
                <a:lnTo>
                  <a:pt x="63172" y="18523"/>
                </a:lnTo>
                <a:lnTo>
                  <a:pt x="63353" y="18644"/>
                </a:lnTo>
                <a:lnTo>
                  <a:pt x="63594" y="18765"/>
                </a:lnTo>
                <a:lnTo>
                  <a:pt x="63775" y="18825"/>
                </a:lnTo>
                <a:lnTo>
                  <a:pt x="64258" y="18825"/>
                </a:lnTo>
                <a:lnTo>
                  <a:pt x="64439" y="18765"/>
                </a:lnTo>
                <a:lnTo>
                  <a:pt x="64680" y="18644"/>
                </a:lnTo>
                <a:lnTo>
                  <a:pt x="64861" y="18523"/>
                </a:lnTo>
                <a:lnTo>
                  <a:pt x="64982" y="18342"/>
                </a:lnTo>
                <a:lnTo>
                  <a:pt x="65103" y="18101"/>
                </a:lnTo>
                <a:lnTo>
                  <a:pt x="65163" y="17920"/>
                </a:lnTo>
                <a:lnTo>
                  <a:pt x="65163" y="17679"/>
                </a:lnTo>
                <a:lnTo>
                  <a:pt x="65163" y="17437"/>
                </a:lnTo>
                <a:lnTo>
                  <a:pt x="65103" y="17256"/>
                </a:lnTo>
                <a:lnTo>
                  <a:pt x="64982" y="17015"/>
                </a:lnTo>
                <a:lnTo>
                  <a:pt x="64861" y="16834"/>
                </a:lnTo>
                <a:lnTo>
                  <a:pt x="64680" y="16713"/>
                </a:lnTo>
                <a:lnTo>
                  <a:pt x="64439" y="16593"/>
                </a:lnTo>
                <a:lnTo>
                  <a:pt x="64258" y="16532"/>
                </a:lnTo>
                <a:close/>
                <a:moveTo>
                  <a:pt x="69386" y="16593"/>
                </a:moveTo>
                <a:lnTo>
                  <a:pt x="69085" y="16774"/>
                </a:lnTo>
                <a:lnTo>
                  <a:pt x="68843" y="17015"/>
                </a:lnTo>
                <a:lnTo>
                  <a:pt x="68723" y="17317"/>
                </a:lnTo>
                <a:lnTo>
                  <a:pt x="68662" y="17679"/>
                </a:lnTo>
                <a:lnTo>
                  <a:pt x="68662" y="17920"/>
                </a:lnTo>
                <a:lnTo>
                  <a:pt x="68723" y="18101"/>
                </a:lnTo>
                <a:lnTo>
                  <a:pt x="68843" y="18342"/>
                </a:lnTo>
                <a:lnTo>
                  <a:pt x="68964" y="18523"/>
                </a:lnTo>
                <a:lnTo>
                  <a:pt x="69145" y="18644"/>
                </a:lnTo>
                <a:lnTo>
                  <a:pt x="69386" y="18765"/>
                </a:lnTo>
                <a:lnTo>
                  <a:pt x="69567" y="18825"/>
                </a:lnTo>
                <a:lnTo>
                  <a:pt x="70050" y="18825"/>
                </a:lnTo>
                <a:lnTo>
                  <a:pt x="70231" y="18765"/>
                </a:lnTo>
                <a:lnTo>
                  <a:pt x="70472" y="18644"/>
                </a:lnTo>
                <a:lnTo>
                  <a:pt x="70593" y="18523"/>
                </a:lnTo>
                <a:lnTo>
                  <a:pt x="69386" y="16593"/>
                </a:lnTo>
                <a:close/>
                <a:moveTo>
                  <a:pt x="4284" y="20273"/>
                </a:moveTo>
                <a:lnTo>
                  <a:pt x="3620" y="21661"/>
                </a:lnTo>
                <a:lnTo>
                  <a:pt x="3922" y="21480"/>
                </a:lnTo>
                <a:lnTo>
                  <a:pt x="4164" y="21238"/>
                </a:lnTo>
                <a:lnTo>
                  <a:pt x="4284" y="20937"/>
                </a:lnTo>
                <a:lnTo>
                  <a:pt x="4345" y="20575"/>
                </a:lnTo>
                <a:lnTo>
                  <a:pt x="4284" y="20273"/>
                </a:lnTo>
                <a:close/>
                <a:moveTo>
                  <a:pt x="71619" y="20273"/>
                </a:moveTo>
                <a:lnTo>
                  <a:pt x="71559" y="20575"/>
                </a:lnTo>
                <a:lnTo>
                  <a:pt x="71619" y="20937"/>
                </a:lnTo>
                <a:lnTo>
                  <a:pt x="71740" y="21238"/>
                </a:lnTo>
                <a:lnTo>
                  <a:pt x="71981" y="21480"/>
                </a:lnTo>
                <a:lnTo>
                  <a:pt x="72283" y="21661"/>
                </a:lnTo>
                <a:lnTo>
                  <a:pt x="71619" y="20273"/>
                </a:lnTo>
                <a:close/>
                <a:moveTo>
                  <a:pt x="8749" y="19428"/>
                </a:moveTo>
                <a:lnTo>
                  <a:pt x="8568" y="19489"/>
                </a:lnTo>
                <a:lnTo>
                  <a:pt x="8327" y="19609"/>
                </a:lnTo>
                <a:lnTo>
                  <a:pt x="8146" y="19730"/>
                </a:lnTo>
                <a:lnTo>
                  <a:pt x="8025" y="19911"/>
                </a:lnTo>
                <a:lnTo>
                  <a:pt x="7904" y="20152"/>
                </a:lnTo>
                <a:lnTo>
                  <a:pt x="7844" y="20333"/>
                </a:lnTo>
                <a:lnTo>
                  <a:pt x="7844" y="20575"/>
                </a:lnTo>
                <a:lnTo>
                  <a:pt x="7844" y="20816"/>
                </a:lnTo>
                <a:lnTo>
                  <a:pt x="7904" y="20997"/>
                </a:lnTo>
                <a:lnTo>
                  <a:pt x="8025" y="21238"/>
                </a:lnTo>
                <a:lnTo>
                  <a:pt x="8146" y="21419"/>
                </a:lnTo>
                <a:lnTo>
                  <a:pt x="8327" y="21540"/>
                </a:lnTo>
                <a:lnTo>
                  <a:pt x="8568" y="21661"/>
                </a:lnTo>
                <a:lnTo>
                  <a:pt x="8749" y="21721"/>
                </a:lnTo>
                <a:lnTo>
                  <a:pt x="9232" y="21721"/>
                </a:lnTo>
                <a:lnTo>
                  <a:pt x="9413" y="21661"/>
                </a:lnTo>
                <a:lnTo>
                  <a:pt x="9654" y="21540"/>
                </a:lnTo>
                <a:lnTo>
                  <a:pt x="9835" y="21419"/>
                </a:lnTo>
                <a:lnTo>
                  <a:pt x="9956" y="21238"/>
                </a:lnTo>
                <a:lnTo>
                  <a:pt x="10076" y="20997"/>
                </a:lnTo>
                <a:lnTo>
                  <a:pt x="10137" y="20816"/>
                </a:lnTo>
                <a:lnTo>
                  <a:pt x="10137" y="20575"/>
                </a:lnTo>
                <a:lnTo>
                  <a:pt x="10137" y="20333"/>
                </a:lnTo>
                <a:lnTo>
                  <a:pt x="10076" y="20152"/>
                </a:lnTo>
                <a:lnTo>
                  <a:pt x="9956" y="19911"/>
                </a:lnTo>
                <a:lnTo>
                  <a:pt x="9835" y="19730"/>
                </a:lnTo>
                <a:lnTo>
                  <a:pt x="9654" y="19609"/>
                </a:lnTo>
                <a:lnTo>
                  <a:pt x="9413" y="19489"/>
                </a:lnTo>
                <a:lnTo>
                  <a:pt x="9232" y="19428"/>
                </a:lnTo>
                <a:close/>
                <a:moveTo>
                  <a:pt x="14541" y="19428"/>
                </a:moveTo>
                <a:lnTo>
                  <a:pt x="14360" y="19489"/>
                </a:lnTo>
                <a:lnTo>
                  <a:pt x="14119" y="19609"/>
                </a:lnTo>
                <a:lnTo>
                  <a:pt x="13938" y="19730"/>
                </a:lnTo>
                <a:lnTo>
                  <a:pt x="13817" y="19911"/>
                </a:lnTo>
                <a:lnTo>
                  <a:pt x="13697" y="20152"/>
                </a:lnTo>
                <a:lnTo>
                  <a:pt x="13636" y="20333"/>
                </a:lnTo>
                <a:lnTo>
                  <a:pt x="13636" y="20575"/>
                </a:lnTo>
                <a:lnTo>
                  <a:pt x="13636" y="20816"/>
                </a:lnTo>
                <a:lnTo>
                  <a:pt x="13697" y="20997"/>
                </a:lnTo>
                <a:lnTo>
                  <a:pt x="13817" y="21238"/>
                </a:lnTo>
                <a:lnTo>
                  <a:pt x="13938" y="21419"/>
                </a:lnTo>
                <a:lnTo>
                  <a:pt x="14119" y="21540"/>
                </a:lnTo>
                <a:lnTo>
                  <a:pt x="14360" y="21661"/>
                </a:lnTo>
                <a:lnTo>
                  <a:pt x="14541" y="21721"/>
                </a:lnTo>
                <a:lnTo>
                  <a:pt x="15024" y="21721"/>
                </a:lnTo>
                <a:lnTo>
                  <a:pt x="15205" y="21661"/>
                </a:lnTo>
                <a:lnTo>
                  <a:pt x="15446" y="21540"/>
                </a:lnTo>
                <a:lnTo>
                  <a:pt x="15627" y="21419"/>
                </a:lnTo>
                <a:lnTo>
                  <a:pt x="15748" y="21238"/>
                </a:lnTo>
                <a:lnTo>
                  <a:pt x="15869" y="20997"/>
                </a:lnTo>
                <a:lnTo>
                  <a:pt x="15929" y="20816"/>
                </a:lnTo>
                <a:lnTo>
                  <a:pt x="15929" y="20575"/>
                </a:lnTo>
                <a:lnTo>
                  <a:pt x="15929" y="20333"/>
                </a:lnTo>
                <a:lnTo>
                  <a:pt x="15869" y="20152"/>
                </a:lnTo>
                <a:lnTo>
                  <a:pt x="15748" y="19911"/>
                </a:lnTo>
                <a:lnTo>
                  <a:pt x="15627" y="19730"/>
                </a:lnTo>
                <a:lnTo>
                  <a:pt x="15446" y="19609"/>
                </a:lnTo>
                <a:lnTo>
                  <a:pt x="15205" y="19489"/>
                </a:lnTo>
                <a:lnTo>
                  <a:pt x="15024" y="19428"/>
                </a:lnTo>
                <a:close/>
                <a:moveTo>
                  <a:pt x="20333" y="19428"/>
                </a:moveTo>
                <a:lnTo>
                  <a:pt x="20152" y="19489"/>
                </a:lnTo>
                <a:lnTo>
                  <a:pt x="19911" y="19609"/>
                </a:lnTo>
                <a:lnTo>
                  <a:pt x="19730" y="19730"/>
                </a:lnTo>
                <a:lnTo>
                  <a:pt x="19609" y="19911"/>
                </a:lnTo>
                <a:lnTo>
                  <a:pt x="19489" y="20152"/>
                </a:lnTo>
                <a:lnTo>
                  <a:pt x="19428" y="20333"/>
                </a:lnTo>
                <a:lnTo>
                  <a:pt x="19428" y="20575"/>
                </a:lnTo>
                <a:lnTo>
                  <a:pt x="19428" y="20816"/>
                </a:lnTo>
                <a:lnTo>
                  <a:pt x="19489" y="20997"/>
                </a:lnTo>
                <a:lnTo>
                  <a:pt x="19609" y="21238"/>
                </a:lnTo>
                <a:lnTo>
                  <a:pt x="19730" y="21419"/>
                </a:lnTo>
                <a:lnTo>
                  <a:pt x="19911" y="21540"/>
                </a:lnTo>
                <a:lnTo>
                  <a:pt x="20152" y="21661"/>
                </a:lnTo>
                <a:lnTo>
                  <a:pt x="20333" y="21721"/>
                </a:lnTo>
                <a:lnTo>
                  <a:pt x="20816" y="21721"/>
                </a:lnTo>
                <a:lnTo>
                  <a:pt x="20997" y="21661"/>
                </a:lnTo>
                <a:lnTo>
                  <a:pt x="21239" y="21540"/>
                </a:lnTo>
                <a:lnTo>
                  <a:pt x="21420" y="21419"/>
                </a:lnTo>
                <a:lnTo>
                  <a:pt x="21540" y="21238"/>
                </a:lnTo>
                <a:lnTo>
                  <a:pt x="21661" y="20997"/>
                </a:lnTo>
                <a:lnTo>
                  <a:pt x="21721" y="20816"/>
                </a:lnTo>
                <a:lnTo>
                  <a:pt x="21721" y="20575"/>
                </a:lnTo>
                <a:lnTo>
                  <a:pt x="21721" y="20333"/>
                </a:lnTo>
                <a:lnTo>
                  <a:pt x="21661" y="20152"/>
                </a:lnTo>
                <a:lnTo>
                  <a:pt x="21540" y="19911"/>
                </a:lnTo>
                <a:lnTo>
                  <a:pt x="21420" y="19730"/>
                </a:lnTo>
                <a:lnTo>
                  <a:pt x="21239" y="19609"/>
                </a:lnTo>
                <a:lnTo>
                  <a:pt x="20997" y="19489"/>
                </a:lnTo>
                <a:lnTo>
                  <a:pt x="20816" y="19428"/>
                </a:lnTo>
                <a:close/>
                <a:moveTo>
                  <a:pt x="26126" y="19428"/>
                </a:moveTo>
                <a:lnTo>
                  <a:pt x="25945" y="19489"/>
                </a:lnTo>
                <a:lnTo>
                  <a:pt x="25703" y="19609"/>
                </a:lnTo>
                <a:lnTo>
                  <a:pt x="25522" y="19730"/>
                </a:lnTo>
                <a:lnTo>
                  <a:pt x="25402" y="19911"/>
                </a:lnTo>
                <a:lnTo>
                  <a:pt x="25281" y="20152"/>
                </a:lnTo>
                <a:lnTo>
                  <a:pt x="25221" y="20333"/>
                </a:lnTo>
                <a:lnTo>
                  <a:pt x="25221" y="20575"/>
                </a:lnTo>
                <a:lnTo>
                  <a:pt x="25221" y="20816"/>
                </a:lnTo>
                <a:lnTo>
                  <a:pt x="25281" y="20997"/>
                </a:lnTo>
                <a:lnTo>
                  <a:pt x="25402" y="21238"/>
                </a:lnTo>
                <a:lnTo>
                  <a:pt x="25522" y="21419"/>
                </a:lnTo>
                <a:lnTo>
                  <a:pt x="25703" y="21540"/>
                </a:lnTo>
                <a:lnTo>
                  <a:pt x="25945" y="21661"/>
                </a:lnTo>
                <a:lnTo>
                  <a:pt x="26126" y="21721"/>
                </a:lnTo>
                <a:lnTo>
                  <a:pt x="26608" y="21721"/>
                </a:lnTo>
                <a:lnTo>
                  <a:pt x="26789" y="21661"/>
                </a:lnTo>
                <a:lnTo>
                  <a:pt x="27031" y="21540"/>
                </a:lnTo>
                <a:lnTo>
                  <a:pt x="27212" y="21419"/>
                </a:lnTo>
                <a:lnTo>
                  <a:pt x="27332" y="21238"/>
                </a:lnTo>
                <a:lnTo>
                  <a:pt x="27453" y="20997"/>
                </a:lnTo>
                <a:lnTo>
                  <a:pt x="27513" y="20816"/>
                </a:lnTo>
                <a:lnTo>
                  <a:pt x="27513" y="20575"/>
                </a:lnTo>
                <a:lnTo>
                  <a:pt x="27513" y="20333"/>
                </a:lnTo>
                <a:lnTo>
                  <a:pt x="27453" y="20152"/>
                </a:lnTo>
                <a:lnTo>
                  <a:pt x="27332" y="19911"/>
                </a:lnTo>
                <a:lnTo>
                  <a:pt x="27212" y="19730"/>
                </a:lnTo>
                <a:lnTo>
                  <a:pt x="27031" y="19609"/>
                </a:lnTo>
                <a:lnTo>
                  <a:pt x="26789" y="19489"/>
                </a:lnTo>
                <a:lnTo>
                  <a:pt x="26608" y="19428"/>
                </a:lnTo>
                <a:close/>
                <a:moveTo>
                  <a:pt x="31918" y="19428"/>
                </a:moveTo>
                <a:lnTo>
                  <a:pt x="31737" y="19489"/>
                </a:lnTo>
                <a:lnTo>
                  <a:pt x="31496" y="19609"/>
                </a:lnTo>
                <a:lnTo>
                  <a:pt x="31315" y="19730"/>
                </a:lnTo>
                <a:lnTo>
                  <a:pt x="31194" y="19911"/>
                </a:lnTo>
                <a:lnTo>
                  <a:pt x="31073" y="20152"/>
                </a:lnTo>
                <a:lnTo>
                  <a:pt x="31013" y="20333"/>
                </a:lnTo>
                <a:lnTo>
                  <a:pt x="31013" y="20575"/>
                </a:lnTo>
                <a:lnTo>
                  <a:pt x="31013" y="20816"/>
                </a:lnTo>
                <a:lnTo>
                  <a:pt x="31073" y="20997"/>
                </a:lnTo>
                <a:lnTo>
                  <a:pt x="31194" y="21238"/>
                </a:lnTo>
                <a:lnTo>
                  <a:pt x="31315" y="21419"/>
                </a:lnTo>
                <a:lnTo>
                  <a:pt x="31496" y="21540"/>
                </a:lnTo>
                <a:lnTo>
                  <a:pt x="31737" y="21661"/>
                </a:lnTo>
                <a:lnTo>
                  <a:pt x="31918" y="21721"/>
                </a:lnTo>
                <a:lnTo>
                  <a:pt x="32401" y="21721"/>
                </a:lnTo>
                <a:lnTo>
                  <a:pt x="32582" y="21661"/>
                </a:lnTo>
                <a:lnTo>
                  <a:pt x="32823" y="21540"/>
                </a:lnTo>
                <a:lnTo>
                  <a:pt x="33004" y="21419"/>
                </a:lnTo>
                <a:lnTo>
                  <a:pt x="33125" y="21238"/>
                </a:lnTo>
                <a:lnTo>
                  <a:pt x="33245" y="20997"/>
                </a:lnTo>
                <a:lnTo>
                  <a:pt x="33306" y="20816"/>
                </a:lnTo>
                <a:lnTo>
                  <a:pt x="33306" y="20575"/>
                </a:lnTo>
                <a:lnTo>
                  <a:pt x="33306" y="20333"/>
                </a:lnTo>
                <a:lnTo>
                  <a:pt x="33245" y="20152"/>
                </a:lnTo>
                <a:lnTo>
                  <a:pt x="33125" y="19911"/>
                </a:lnTo>
                <a:lnTo>
                  <a:pt x="33004" y="19730"/>
                </a:lnTo>
                <a:lnTo>
                  <a:pt x="32823" y="19609"/>
                </a:lnTo>
                <a:lnTo>
                  <a:pt x="32582" y="19489"/>
                </a:lnTo>
                <a:lnTo>
                  <a:pt x="32401" y="19428"/>
                </a:lnTo>
                <a:close/>
                <a:moveTo>
                  <a:pt x="37710" y="19428"/>
                </a:moveTo>
                <a:lnTo>
                  <a:pt x="37529" y="19489"/>
                </a:lnTo>
                <a:lnTo>
                  <a:pt x="37288" y="19609"/>
                </a:lnTo>
                <a:lnTo>
                  <a:pt x="37107" y="19730"/>
                </a:lnTo>
                <a:lnTo>
                  <a:pt x="36986" y="19911"/>
                </a:lnTo>
                <a:lnTo>
                  <a:pt x="36865" y="20152"/>
                </a:lnTo>
                <a:lnTo>
                  <a:pt x="36805" y="20333"/>
                </a:lnTo>
                <a:lnTo>
                  <a:pt x="36805" y="20575"/>
                </a:lnTo>
                <a:lnTo>
                  <a:pt x="36805" y="20816"/>
                </a:lnTo>
                <a:lnTo>
                  <a:pt x="36865" y="20997"/>
                </a:lnTo>
                <a:lnTo>
                  <a:pt x="36986" y="21238"/>
                </a:lnTo>
                <a:lnTo>
                  <a:pt x="37107" y="21419"/>
                </a:lnTo>
                <a:lnTo>
                  <a:pt x="37288" y="21540"/>
                </a:lnTo>
                <a:lnTo>
                  <a:pt x="37529" y="21661"/>
                </a:lnTo>
                <a:lnTo>
                  <a:pt x="37710" y="21721"/>
                </a:lnTo>
                <a:lnTo>
                  <a:pt x="38193" y="21721"/>
                </a:lnTo>
                <a:lnTo>
                  <a:pt x="38374" y="21661"/>
                </a:lnTo>
                <a:lnTo>
                  <a:pt x="38615" y="21540"/>
                </a:lnTo>
                <a:lnTo>
                  <a:pt x="38796" y="21419"/>
                </a:lnTo>
                <a:lnTo>
                  <a:pt x="38917" y="21238"/>
                </a:lnTo>
                <a:lnTo>
                  <a:pt x="39038" y="20997"/>
                </a:lnTo>
                <a:lnTo>
                  <a:pt x="39098" y="20816"/>
                </a:lnTo>
                <a:lnTo>
                  <a:pt x="39098" y="20575"/>
                </a:lnTo>
                <a:lnTo>
                  <a:pt x="39098" y="20333"/>
                </a:lnTo>
                <a:lnTo>
                  <a:pt x="39038" y="20152"/>
                </a:lnTo>
                <a:lnTo>
                  <a:pt x="38917" y="19911"/>
                </a:lnTo>
                <a:lnTo>
                  <a:pt x="38796" y="19730"/>
                </a:lnTo>
                <a:lnTo>
                  <a:pt x="38615" y="19609"/>
                </a:lnTo>
                <a:lnTo>
                  <a:pt x="38374" y="19489"/>
                </a:lnTo>
                <a:lnTo>
                  <a:pt x="38193" y="19428"/>
                </a:lnTo>
                <a:close/>
                <a:moveTo>
                  <a:pt x="43502" y="19428"/>
                </a:moveTo>
                <a:lnTo>
                  <a:pt x="43321" y="19489"/>
                </a:lnTo>
                <a:lnTo>
                  <a:pt x="43080" y="19609"/>
                </a:lnTo>
                <a:lnTo>
                  <a:pt x="42899" y="19730"/>
                </a:lnTo>
                <a:lnTo>
                  <a:pt x="42778" y="19911"/>
                </a:lnTo>
                <a:lnTo>
                  <a:pt x="42658" y="20152"/>
                </a:lnTo>
                <a:lnTo>
                  <a:pt x="42597" y="20333"/>
                </a:lnTo>
                <a:lnTo>
                  <a:pt x="42597" y="20575"/>
                </a:lnTo>
                <a:lnTo>
                  <a:pt x="42597" y="20816"/>
                </a:lnTo>
                <a:lnTo>
                  <a:pt x="42658" y="20997"/>
                </a:lnTo>
                <a:lnTo>
                  <a:pt x="42778" y="21238"/>
                </a:lnTo>
                <a:lnTo>
                  <a:pt x="42899" y="21419"/>
                </a:lnTo>
                <a:lnTo>
                  <a:pt x="43080" y="21540"/>
                </a:lnTo>
                <a:lnTo>
                  <a:pt x="43321" y="21661"/>
                </a:lnTo>
                <a:lnTo>
                  <a:pt x="43502" y="21721"/>
                </a:lnTo>
                <a:lnTo>
                  <a:pt x="43985" y="21721"/>
                </a:lnTo>
                <a:lnTo>
                  <a:pt x="44166" y="21661"/>
                </a:lnTo>
                <a:lnTo>
                  <a:pt x="44407" y="21540"/>
                </a:lnTo>
                <a:lnTo>
                  <a:pt x="44588" y="21419"/>
                </a:lnTo>
                <a:lnTo>
                  <a:pt x="44709" y="21238"/>
                </a:lnTo>
                <a:lnTo>
                  <a:pt x="44830" y="20997"/>
                </a:lnTo>
                <a:lnTo>
                  <a:pt x="44890" y="20816"/>
                </a:lnTo>
                <a:lnTo>
                  <a:pt x="44890" y="20575"/>
                </a:lnTo>
                <a:lnTo>
                  <a:pt x="44890" y="20333"/>
                </a:lnTo>
                <a:lnTo>
                  <a:pt x="44830" y="20152"/>
                </a:lnTo>
                <a:lnTo>
                  <a:pt x="44709" y="19911"/>
                </a:lnTo>
                <a:lnTo>
                  <a:pt x="44588" y="19730"/>
                </a:lnTo>
                <a:lnTo>
                  <a:pt x="44407" y="19609"/>
                </a:lnTo>
                <a:lnTo>
                  <a:pt x="44166" y="19489"/>
                </a:lnTo>
                <a:lnTo>
                  <a:pt x="43985" y="19428"/>
                </a:lnTo>
                <a:close/>
                <a:moveTo>
                  <a:pt x="49295" y="19428"/>
                </a:moveTo>
                <a:lnTo>
                  <a:pt x="49114" y="19489"/>
                </a:lnTo>
                <a:lnTo>
                  <a:pt x="48872" y="19609"/>
                </a:lnTo>
                <a:lnTo>
                  <a:pt x="48691" y="19730"/>
                </a:lnTo>
                <a:lnTo>
                  <a:pt x="48571" y="19911"/>
                </a:lnTo>
                <a:lnTo>
                  <a:pt x="48450" y="20152"/>
                </a:lnTo>
                <a:lnTo>
                  <a:pt x="48390" y="20333"/>
                </a:lnTo>
                <a:lnTo>
                  <a:pt x="48390" y="20575"/>
                </a:lnTo>
                <a:lnTo>
                  <a:pt x="48390" y="20816"/>
                </a:lnTo>
                <a:lnTo>
                  <a:pt x="48450" y="20997"/>
                </a:lnTo>
                <a:lnTo>
                  <a:pt x="48571" y="21238"/>
                </a:lnTo>
                <a:lnTo>
                  <a:pt x="48691" y="21419"/>
                </a:lnTo>
                <a:lnTo>
                  <a:pt x="48872" y="21540"/>
                </a:lnTo>
                <a:lnTo>
                  <a:pt x="49114" y="21661"/>
                </a:lnTo>
                <a:lnTo>
                  <a:pt x="49295" y="21721"/>
                </a:lnTo>
                <a:lnTo>
                  <a:pt x="49777" y="21721"/>
                </a:lnTo>
                <a:lnTo>
                  <a:pt x="49958" y="21661"/>
                </a:lnTo>
                <a:lnTo>
                  <a:pt x="50200" y="21540"/>
                </a:lnTo>
                <a:lnTo>
                  <a:pt x="50381" y="21419"/>
                </a:lnTo>
                <a:lnTo>
                  <a:pt x="50501" y="21238"/>
                </a:lnTo>
                <a:lnTo>
                  <a:pt x="50622" y="20997"/>
                </a:lnTo>
                <a:lnTo>
                  <a:pt x="50682" y="20816"/>
                </a:lnTo>
                <a:lnTo>
                  <a:pt x="50682" y="20575"/>
                </a:lnTo>
                <a:lnTo>
                  <a:pt x="50682" y="20333"/>
                </a:lnTo>
                <a:lnTo>
                  <a:pt x="50622" y="20152"/>
                </a:lnTo>
                <a:lnTo>
                  <a:pt x="50501" y="19911"/>
                </a:lnTo>
                <a:lnTo>
                  <a:pt x="50381" y="19730"/>
                </a:lnTo>
                <a:lnTo>
                  <a:pt x="50200" y="19609"/>
                </a:lnTo>
                <a:lnTo>
                  <a:pt x="49958" y="19489"/>
                </a:lnTo>
                <a:lnTo>
                  <a:pt x="49777" y="19428"/>
                </a:lnTo>
                <a:close/>
                <a:moveTo>
                  <a:pt x="55087" y="19428"/>
                </a:moveTo>
                <a:lnTo>
                  <a:pt x="54906" y="19489"/>
                </a:lnTo>
                <a:lnTo>
                  <a:pt x="54665" y="19609"/>
                </a:lnTo>
                <a:lnTo>
                  <a:pt x="54483" y="19730"/>
                </a:lnTo>
                <a:lnTo>
                  <a:pt x="54363" y="19911"/>
                </a:lnTo>
                <a:lnTo>
                  <a:pt x="54242" y="20152"/>
                </a:lnTo>
                <a:lnTo>
                  <a:pt x="54182" y="20333"/>
                </a:lnTo>
                <a:lnTo>
                  <a:pt x="54182" y="20575"/>
                </a:lnTo>
                <a:lnTo>
                  <a:pt x="54182" y="20816"/>
                </a:lnTo>
                <a:lnTo>
                  <a:pt x="54242" y="20997"/>
                </a:lnTo>
                <a:lnTo>
                  <a:pt x="54363" y="21238"/>
                </a:lnTo>
                <a:lnTo>
                  <a:pt x="54483" y="21419"/>
                </a:lnTo>
                <a:lnTo>
                  <a:pt x="54665" y="21540"/>
                </a:lnTo>
                <a:lnTo>
                  <a:pt x="54906" y="21661"/>
                </a:lnTo>
                <a:lnTo>
                  <a:pt x="55087" y="21721"/>
                </a:lnTo>
                <a:lnTo>
                  <a:pt x="55570" y="21721"/>
                </a:lnTo>
                <a:lnTo>
                  <a:pt x="55751" y="21661"/>
                </a:lnTo>
                <a:lnTo>
                  <a:pt x="55992" y="21540"/>
                </a:lnTo>
                <a:lnTo>
                  <a:pt x="56173" y="21419"/>
                </a:lnTo>
                <a:lnTo>
                  <a:pt x="56294" y="21238"/>
                </a:lnTo>
                <a:lnTo>
                  <a:pt x="56414" y="20997"/>
                </a:lnTo>
                <a:lnTo>
                  <a:pt x="56475" y="20816"/>
                </a:lnTo>
                <a:lnTo>
                  <a:pt x="56475" y="20575"/>
                </a:lnTo>
                <a:lnTo>
                  <a:pt x="56475" y="20333"/>
                </a:lnTo>
                <a:lnTo>
                  <a:pt x="56414" y="20152"/>
                </a:lnTo>
                <a:lnTo>
                  <a:pt x="56294" y="19911"/>
                </a:lnTo>
                <a:lnTo>
                  <a:pt x="56173" y="19730"/>
                </a:lnTo>
                <a:lnTo>
                  <a:pt x="55992" y="19609"/>
                </a:lnTo>
                <a:lnTo>
                  <a:pt x="55751" y="19489"/>
                </a:lnTo>
                <a:lnTo>
                  <a:pt x="55570" y="19428"/>
                </a:lnTo>
                <a:close/>
                <a:moveTo>
                  <a:pt x="60879" y="19428"/>
                </a:moveTo>
                <a:lnTo>
                  <a:pt x="60698" y="19489"/>
                </a:lnTo>
                <a:lnTo>
                  <a:pt x="60457" y="19609"/>
                </a:lnTo>
                <a:lnTo>
                  <a:pt x="60276" y="19730"/>
                </a:lnTo>
                <a:lnTo>
                  <a:pt x="60155" y="19911"/>
                </a:lnTo>
                <a:lnTo>
                  <a:pt x="60034" y="20152"/>
                </a:lnTo>
                <a:lnTo>
                  <a:pt x="59974" y="20333"/>
                </a:lnTo>
                <a:lnTo>
                  <a:pt x="59974" y="20575"/>
                </a:lnTo>
                <a:lnTo>
                  <a:pt x="59974" y="20816"/>
                </a:lnTo>
                <a:lnTo>
                  <a:pt x="60034" y="20997"/>
                </a:lnTo>
                <a:lnTo>
                  <a:pt x="60155" y="21238"/>
                </a:lnTo>
                <a:lnTo>
                  <a:pt x="60276" y="21419"/>
                </a:lnTo>
                <a:lnTo>
                  <a:pt x="60457" y="21540"/>
                </a:lnTo>
                <a:lnTo>
                  <a:pt x="60698" y="21661"/>
                </a:lnTo>
                <a:lnTo>
                  <a:pt x="60879" y="21721"/>
                </a:lnTo>
                <a:lnTo>
                  <a:pt x="61362" y="21721"/>
                </a:lnTo>
                <a:lnTo>
                  <a:pt x="61543" y="21661"/>
                </a:lnTo>
                <a:lnTo>
                  <a:pt x="61784" y="21540"/>
                </a:lnTo>
                <a:lnTo>
                  <a:pt x="61965" y="21419"/>
                </a:lnTo>
                <a:lnTo>
                  <a:pt x="62086" y="21238"/>
                </a:lnTo>
                <a:lnTo>
                  <a:pt x="62206" y="20997"/>
                </a:lnTo>
                <a:lnTo>
                  <a:pt x="62267" y="20816"/>
                </a:lnTo>
                <a:lnTo>
                  <a:pt x="62267" y="20575"/>
                </a:lnTo>
                <a:lnTo>
                  <a:pt x="62267" y="20333"/>
                </a:lnTo>
                <a:lnTo>
                  <a:pt x="62206" y="20152"/>
                </a:lnTo>
                <a:lnTo>
                  <a:pt x="62086" y="19911"/>
                </a:lnTo>
                <a:lnTo>
                  <a:pt x="61965" y="19730"/>
                </a:lnTo>
                <a:lnTo>
                  <a:pt x="61784" y="19609"/>
                </a:lnTo>
                <a:lnTo>
                  <a:pt x="61543" y="19489"/>
                </a:lnTo>
                <a:lnTo>
                  <a:pt x="61362" y="19428"/>
                </a:lnTo>
                <a:close/>
                <a:moveTo>
                  <a:pt x="66671" y="19428"/>
                </a:moveTo>
                <a:lnTo>
                  <a:pt x="66490" y="19489"/>
                </a:lnTo>
                <a:lnTo>
                  <a:pt x="66249" y="19609"/>
                </a:lnTo>
                <a:lnTo>
                  <a:pt x="66068" y="19730"/>
                </a:lnTo>
                <a:lnTo>
                  <a:pt x="65947" y="19911"/>
                </a:lnTo>
                <a:lnTo>
                  <a:pt x="65827" y="20152"/>
                </a:lnTo>
                <a:lnTo>
                  <a:pt x="65766" y="20333"/>
                </a:lnTo>
                <a:lnTo>
                  <a:pt x="65766" y="20575"/>
                </a:lnTo>
                <a:lnTo>
                  <a:pt x="65766" y="20816"/>
                </a:lnTo>
                <a:lnTo>
                  <a:pt x="65827" y="20997"/>
                </a:lnTo>
                <a:lnTo>
                  <a:pt x="65947" y="21238"/>
                </a:lnTo>
                <a:lnTo>
                  <a:pt x="66068" y="21419"/>
                </a:lnTo>
                <a:lnTo>
                  <a:pt x="66249" y="21540"/>
                </a:lnTo>
                <a:lnTo>
                  <a:pt x="66490" y="21661"/>
                </a:lnTo>
                <a:lnTo>
                  <a:pt x="66671" y="21721"/>
                </a:lnTo>
                <a:lnTo>
                  <a:pt x="67154" y="21721"/>
                </a:lnTo>
                <a:lnTo>
                  <a:pt x="67335" y="21661"/>
                </a:lnTo>
                <a:lnTo>
                  <a:pt x="67576" y="21540"/>
                </a:lnTo>
                <a:lnTo>
                  <a:pt x="67757" y="21419"/>
                </a:lnTo>
                <a:lnTo>
                  <a:pt x="67878" y="21238"/>
                </a:lnTo>
                <a:lnTo>
                  <a:pt x="67999" y="20997"/>
                </a:lnTo>
                <a:lnTo>
                  <a:pt x="68059" y="20816"/>
                </a:lnTo>
                <a:lnTo>
                  <a:pt x="68059" y="20575"/>
                </a:lnTo>
                <a:lnTo>
                  <a:pt x="68059" y="20333"/>
                </a:lnTo>
                <a:lnTo>
                  <a:pt x="67999" y="20152"/>
                </a:lnTo>
                <a:lnTo>
                  <a:pt x="67878" y="19911"/>
                </a:lnTo>
                <a:lnTo>
                  <a:pt x="67757" y="19730"/>
                </a:lnTo>
                <a:lnTo>
                  <a:pt x="67576" y="19609"/>
                </a:lnTo>
                <a:lnTo>
                  <a:pt x="67335" y="19489"/>
                </a:lnTo>
                <a:lnTo>
                  <a:pt x="67154" y="19428"/>
                </a:lnTo>
                <a:close/>
                <a:moveTo>
                  <a:pt x="5853" y="22324"/>
                </a:moveTo>
                <a:lnTo>
                  <a:pt x="5672" y="22385"/>
                </a:lnTo>
                <a:lnTo>
                  <a:pt x="5431" y="22505"/>
                </a:lnTo>
                <a:lnTo>
                  <a:pt x="5250" y="22626"/>
                </a:lnTo>
                <a:lnTo>
                  <a:pt x="5129" y="22807"/>
                </a:lnTo>
                <a:lnTo>
                  <a:pt x="5008" y="23048"/>
                </a:lnTo>
                <a:lnTo>
                  <a:pt x="4948" y="23229"/>
                </a:lnTo>
                <a:lnTo>
                  <a:pt x="4948" y="23471"/>
                </a:lnTo>
                <a:lnTo>
                  <a:pt x="4948" y="23712"/>
                </a:lnTo>
                <a:lnTo>
                  <a:pt x="5008" y="23893"/>
                </a:lnTo>
                <a:lnTo>
                  <a:pt x="5129" y="24135"/>
                </a:lnTo>
                <a:lnTo>
                  <a:pt x="5250" y="24316"/>
                </a:lnTo>
                <a:lnTo>
                  <a:pt x="5431" y="24436"/>
                </a:lnTo>
                <a:lnTo>
                  <a:pt x="5672" y="24557"/>
                </a:lnTo>
                <a:lnTo>
                  <a:pt x="5853" y="24617"/>
                </a:lnTo>
                <a:lnTo>
                  <a:pt x="6336" y="24617"/>
                </a:lnTo>
                <a:lnTo>
                  <a:pt x="6517" y="24557"/>
                </a:lnTo>
                <a:lnTo>
                  <a:pt x="6758" y="24436"/>
                </a:lnTo>
                <a:lnTo>
                  <a:pt x="6939" y="24316"/>
                </a:lnTo>
                <a:lnTo>
                  <a:pt x="7060" y="24135"/>
                </a:lnTo>
                <a:lnTo>
                  <a:pt x="7180" y="23893"/>
                </a:lnTo>
                <a:lnTo>
                  <a:pt x="7241" y="23712"/>
                </a:lnTo>
                <a:lnTo>
                  <a:pt x="7241" y="23471"/>
                </a:lnTo>
                <a:lnTo>
                  <a:pt x="7241" y="23229"/>
                </a:lnTo>
                <a:lnTo>
                  <a:pt x="7180" y="23048"/>
                </a:lnTo>
                <a:lnTo>
                  <a:pt x="7060" y="22807"/>
                </a:lnTo>
                <a:lnTo>
                  <a:pt x="6939" y="22626"/>
                </a:lnTo>
                <a:lnTo>
                  <a:pt x="6758" y="22505"/>
                </a:lnTo>
                <a:lnTo>
                  <a:pt x="6517" y="22385"/>
                </a:lnTo>
                <a:lnTo>
                  <a:pt x="6336" y="22324"/>
                </a:lnTo>
                <a:close/>
                <a:moveTo>
                  <a:pt x="11645" y="22324"/>
                </a:moveTo>
                <a:lnTo>
                  <a:pt x="11464" y="22385"/>
                </a:lnTo>
                <a:lnTo>
                  <a:pt x="11223" y="22505"/>
                </a:lnTo>
                <a:lnTo>
                  <a:pt x="11042" y="22626"/>
                </a:lnTo>
                <a:lnTo>
                  <a:pt x="10921" y="22807"/>
                </a:lnTo>
                <a:lnTo>
                  <a:pt x="10800" y="23048"/>
                </a:lnTo>
                <a:lnTo>
                  <a:pt x="10740" y="23229"/>
                </a:lnTo>
                <a:lnTo>
                  <a:pt x="10740" y="23471"/>
                </a:lnTo>
                <a:lnTo>
                  <a:pt x="10740" y="23712"/>
                </a:lnTo>
                <a:lnTo>
                  <a:pt x="10800" y="23893"/>
                </a:lnTo>
                <a:lnTo>
                  <a:pt x="10921" y="24135"/>
                </a:lnTo>
                <a:lnTo>
                  <a:pt x="11042" y="24316"/>
                </a:lnTo>
                <a:lnTo>
                  <a:pt x="11223" y="24436"/>
                </a:lnTo>
                <a:lnTo>
                  <a:pt x="11464" y="24557"/>
                </a:lnTo>
                <a:lnTo>
                  <a:pt x="11645" y="24617"/>
                </a:lnTo>
                <a:lnTo>
                  <a:pt x="12128" y="24617"/>
                </a:lnTo>
                <a:lnTo>
                  <a:pt x="12309" y="24557"/>
                </a:lnTo>
                <a:lnTo>
                  <a:pt x="12550" y="24436"/>
                </a:lnTo>
                <a:lnTo>
                  <a:pt x="12731" y="24316"/>
                </a:lnTo>
                <a:lnTo>
                  <a:pt x="12852" y="24135"/>
                </a:lnTo>
                <a:lnTo>
                  <a:pt x="12973" y="23893"/>
                </a:lnTo>
                <a:lnTo>
                  <a:pt x="13033" y="23712"/>
                </a:lnTo>
                <a:lnTo>
                  <a:pt x="13033" y="23471"/>
                </a:lnTo>
                <a:lnTo>
                  <a:pt x="13033" y="23229"/>
                </a:lnTo>
                <a:lnTo>
                  <a:pt x="12973" y="23048"/>
                </a:lnTo>
                <a:lnTo>
                  <a:pt x="12852" y="22807"/>
                </a:lnTo>
                <a:lnTo>
                  <a:pt x="12731" y="22626"/>
                </a:lnTo>
                <a:lnTo>
                  <a:pt x="12550" y="22505"/>
                </a:lnTo>
                <a:lnTo>
                  <a:pt x="12309" y="22385"/>
                </a:lnTo>
                <a:lnTo>
                  <a:pt x="12128" y="22324"/>
                </a:lnTo>
                <a:close/>
                <a:moveTo>
                  <a:pt x="17437" y="22324"/>
                </a:moveTo>
                <a:lnTo>
                  <a:pt x="17256" y="22385"/>
                </a:lnTo>
                <a:lnTo>
                  <a:pt x="17015" y="22505"/>
                </a:lnTo>
                <a:lnTo>
                  <a:pt x="16834" y="22626"/>
                </a:lnTo>
                <a:lnTo>
                  <a:pt x="16713" y="22807"/>
                </a:lnTo>
                <a:lnTo>
                  <a:pt x="16593" y="23048"/>
                </a:lnTo>
                <a:lnTo>
                  <a:pt x="16532" y="23229"/>
                </a:lnTo>
                <a:lnTo>
                  <a:pt x="16532" y="23471"/>
                </a:lnTo>
                <a:lnTo>
                  <a:pt x="16532" y="23712"/>
                </a:lnTo>
                <a:lnTo>
                  <a:pt x="16593" y="23893"/>
                </a:lnTo>
                <a:lnTo>
                  <a:pt x="16713" y="24135"/>
                </a:lnTo>
                <a:lnTo>
                  <a:pt x="16834" y="24316"/>
                </a:lnTo>
                <a:lnTo>
                  <a:pt x="17015" y="24436"/>
                </a:lnTo>
                <a:lnTo>
                  <a:pt x="17256" y="24557"/>
                </a:lnTo>
                <a:lnTo>
                  <a:pt x="17437" y="24617"/>
                </a:lnTo>
                <a:lnTo>
                  <a:pt x="17920" y="24617"/>
                </a:lnTo>
                <a:lnTo>
                  <a:pt x="18101" y="24557"/>
                </a:lnTo>
                <a:lnTo>
                  <a:pt x="18342" y="24436"/>
                </a:lnTo>
                <a:lnTo>
                  <a:pt x="18523" y="24316"/>
                </a:lnTo>
                <a:lnTo>
                  <a:pt x="18644" y="24135"/>
                </a:lnTo>
                <a:lnTo>
                  <a:pt x="18765" y="23893"/>
                </a:lnTo>
                <a:lnTo>
                  <a:pt x="18825" y="23712"/>
                </a:lnTo>
                <a:lnTo>
                  <a:pt x="18825" y="23471"/>
                </a:lnTo>
                <a:lnTo>
                  <a:pt x="18825" y="23229"/>
                </a:lnTo>
                <a:lnTo>
                  <a:pt x="18765" y="23048"/>
                </a:lnTo>
                <a:lnTo>
                  <a:pt x="18644" y="22807"/>
                </a:lnTo>
                <a:lnTo>
                  <a:pt x="18523" y="22626"/>
                </a:lnTo>
                <a:lnTo>
                  <a:pt x="18342" y="22505"/>
                </a:lnTo>
                <a:lnTo>
                  <a:pt x="18101" y="22385"/>
                </a:lnTo>
                <a:lnTo>
                  <a:pt x="17920" y="22324"/>
                </a:lnTo>
                <a:close/>
                <a:moveTo>
                  <a:pt x="23230" y="22324"/>
                </a:moveTo>
                <a:lnTo>
                  <a:pt x="23049" y="22385"/>
                </a:lnTo>
                <a:lnTo>
                  <a:pt x="22807" y="22505"/>
                </a:lnTo>
                <a:lnTo>
                  <a:pt x="22626" y="22626"/>
                </a:lnTo>
                <a:lnTo>
                  <a:pt x="22506" y="22807"/>
                </a:lnTo>
                <a:lnTo>
                  <a:pt x="22385" y="23048"/>
                </a:lnTo>
                <a:lnTo>
                  <a:pt x="22325" y="23229"/>
                </a:lnTo>
                <a:lnTo>
                  <a:pt x="22325" y="23471"/>
                </a:lnTo>
                <a:lnTo>
                  <a:pt x="22325" y="23712"/>
                </a:lnTo>
                <a:lnTo>
                  <a:pt x="22385" y="23893"/>
                </a:lnTo>
                <a:lnTo>
                  <a:pt x="22506" y="24135"/>
                </a:lnTo>
                <a:lnTo>
                  <a:pt x="22626" y="24316"/>
                </a:lnTo>
                <a:lnTo>
                  <a:pt x="22807" y="24436"/>
                </a:lnTo>
                <a:lnTo>
                  <a:pt x="23049" y="24557"/>
                </a:lnTo>
                <a:lnTo>
                  <a:pt x="23230" y="24617"/>
                </a:lnTo>
                <a:lnTo>
                  <a:pt x="23712" y="24617"/>
                </a:lnTo>
                <a:lnTo>
                  <a:pt x="23893" y="24557"/>
                </a:lnTo>
                <a:lnTo>
                  <a:pt x="24135" y="24436"/>
                </a:lnTo>
                <a:lnTo>
                  <a:pt x="24316" y="24316"/>
                </a:lnTo>
                <a:lnTo>
                  <a:pt x="24436" y="24135"/>
                </a:lnTo>
                <a:lnTo>
                  <a:pt x="24557" y="23893"/>
                </a:lnTo>
                <a:lnTo>
                  <a:pt x="24617" y="23712"/>
                </a:lnTo>
                <a:lnTo>
                  <a:pt x="24617" y="23471"/>
                </a:lnTo>
                <a:lnTo>
                  <a:pt x="24617" y="23229"/>
                </a:lnTo>
                <a:lnTo>
                  <a:pt x="24557" y="23048"/>
                </a:lnTo>
                <a:lnTo>
                  <a:pt x="24436" y="22807"/>
                </a:lnTo>
                <a:lnTo>
                  <a:pt x="24316" y="22626"/>
                </a:lnTo>
                <a:lnTo>
                  <a:pt x="24135" y="22505"/>
                </a:lnTo>
                <a:lnTo>
                  <a:pt x="23893" y="22385"/>
                </a:lnTo>
                <a:lnTo>
                  <a:pt x="23712" y="22324"/>
                </a:lnTo>
                <a:close/>
                <a:moveTo>
                  <a:pt x="29022" y="22324"/>
                </a:moveTo>
                <a:lnTo>
                  <a:pt x="28841" y="22385"/>
                </a:lnTo>
                <a:lnTo>
                  <a:pt x="28599" y="22505"/>
                </a:lnTo>
                <a:lnTo>
                  <a:pt x="28418" y="22626"/>
                </a:lnTo>
                <a:lnTo>
                  <a:pt x="28298" y="22807"/>
                </a:lnTo>
                <a:lnTo>
                  <a:pt x="28177" y="23048"/>
                </a:lnTo>
                <a:lnTo>
                  <a:pt x="28117" y="23229"/>
                </a:lnTo>
                <a:lnTo>
                  <a:pt x="28117" y="23471"/>
                </a:lnTo>
                <a:lnTo>
                  <a:pt x="28117" y="23712"/>
                </a:lnTo>
                <a:lnTo>
                  <a:pt x="28177" y="23893"/>
                </a:lnTo>
                <a:lnTo>
                  <a:pt x="28298" y="24135"/>
                </a:lnTo>
                <a:lnTo>
                  <a:pt x="28418" y="24316"/>
                </a:lnTo>
                <a:lnTo>
                  <a:pt x="28599" y="24436"/>
                </a:lnTo>
                <a:lnTo>
                  <a:pt x="28841" y="24557"/>
                </a:lnTo>
                <a:lnTo>
                  <a:pt x="29022" y="24617"/>
                </a:lnTo>
                <a:lnTo>
                  <a:pt x="29505" y="24617"/>
                </a:lnTo>
                <a:lnTo>
                  <a:pt x="29686" y="24557"/>
                </a:lnTo>
                <a:lnTo>
                  <a:pt x="29927" y="24436"/>
                </a:lnTo>
                <a:lnTo>
                  <a:pt x="30108" y="24316"/>
                </a:lnTo>
                <a:lnTo>
                  <a:pt x="30229" y="24135"/>
                </a:lnTo>
                <a:lnTo>
                  <a:pt x="30349" y="23893"/>
                </a:lnTo>
                <a:lnTo>
                  <a:pt x="30410" y="23712"/>
                </a:lnTo>
                <a:lnTo>
                  <a:pt x="30410" y="23471"/>
                </a:lnTo>
                <a:lnTo>
                  <a:pt x="30410" y="23229"/>
                </a:lnTo>
                <a:lnTo>
                  <a:pt x="30349" y="23048"/>
                </a:lnTo>
                <a:lnTo>
                  <a:pt x="30229" y="22807"/>
                </a:lnTo>
                <a:lnTo>
                  <a:pt x="30108" y="22626"/>
                </a:lnTo>
                <a:lnTo>
                  <a:pt x="29927" y="22505"/>
                </a:lnTo>
                <a:lnTo>
                  <a:pt x="29686" y="22385"/>
                </a:lnTo>
                <a:lnTo>
                  <a:pt x="29505" y="22324"/>
                </a:lnTo>
                <a:close/>
                <a:moveTo>
                  <a:pt x="34814" y="22324"/>
                </a:moveTo>
                <a:lnTo>
                  <a:pt x="34633" y="22385"/>
                </a:lnTo>
                <a:lnTo>
                  <a:pt x="34392" y="22505"/>
                </a:lnTo>
                <a:lnTo>
                  <a:pt x="34211" y="22626"/>
                </a:lnTo>
                <a:lnTo>
                  <a:pt x="34090" y="22807"/>
                </a:lnTo>
                <a:lnTo>
                  <a:pt x="33969" y="23048"/>
                </a:lnTo>
                <a:lnTo>
                  <a:pt x="33909" y="23229"/>
                </a:lnTo>
                <a:lnTo>
                  <a:pt x="33909" y="23471"/>
                </a:lnTo>
                <a:lnTo>
                  <a:pt x="33909" y="23712"/>
                </a:lnTo>
                <a:lnTo>
                  <a:pt x="33969" y="23893"/>
                </a:lnTo>
                <a:lnTo>
                  <a:pt x="34090" y="24135"/>
                </a:lnTo>
                <a:lnTo>
                  <a:pt x="34211" y="24316"/>
                </a:lnTo>
                <a:lnTo>
                  <a:pt x="34392" y="24436"/>
                </a:lnTo>
                <a:lnTo>
                  <a:pt x="34633" y="24557"/>
                </a:lnTo>
                <a:lnTo>
                  <a:pt x="34814" y="24617"/>
                </a:lnTo>
                <a:lnTo>
                  <a:pt x="35297" y="24617"/>
                </a:lnTo>
                <a:lnTo>
                  <a:pt x="35478" y="24557"/>
                </a:lnTo>
                <a:lnTo>
                  <a:pt x="35719" y="24436"/>
                </a:lnTo>
                <a:lnTo>
                  <a:pt x="35900" y="24316"/>
                </a:lnTo>
                <a:lnTo>
                  <a:pt x="36021" y="24135"/>
                </a:lnTo>
                <a:lnTo>
                  <a:pt x="36141" y="23893"/>
                </a:lnTo>
                <a:lnTo>
                  <a:pt x="36202" y="23712"/>
                </a:lnTo>
                <a:lnTo>
                  <a:pt x="36202" y="23471"/>
                </a:lnTo>
                <a:lnTo>
                  <a:pt x="36202" y="23229"/>
                </a:lnTo>
                <a:lnTo>
                  <a:pt x="36141" y="23048"/>
                </a:lnTo>
                <a:lnTo>
                  <a:pt x="36021" y="22807"/>
                </a:lnTo>
                <a:lnTo>
                  <a:pt x="35900" y="22626"/>
                </a:lnTo>
                <a:lnTo>
                  <a:pt x="35719" y="22505"/>
                </a:lnTo>
                <a:lnTo>
                  <a:pt x="35478" y="22385"/>
                </a:lnTo>
                <a:lnTo>
                  <a:pt x="35297" y="22324"/>
                </a:lnTo>
                <a:close/>
                <a:moveTo>
                  <a:pt x="40606" y="22324"/>
                </a:moveTo>
                <a:lnTo>
                  <a:pt x="40425" y="22385"/>
                </a:lnTo>
                <a:lnTo>
                  <a:pt x="40184" y="22505"/>
                </a:lnTo>
                <a:lnTo>
                  <a:pt x="40003" y="22626"/>
                </a:lnTo>
                <a:lnTo>
                  <a:pt x="39882" y="22807"/>
                </a:lnTo>
                <a:lnTo>
                  <a:pt x="39762" y="23048"/>
                </a:lnTo>
                <a:lnTo>
                  <a:pt x="39701" y="23229"/>
                </a:lnTo>
                <a:lnTo>
                  <a:pt x="39701" y="23471"/>
                </a:lnTo>
                <a:lnTo>
                  <a:pt x="39701" y="23712"/>
                </a:lnTo>
                <a:lnTo>
                  <a:pt x="39762" y="23893"/>
                </a:lnTo>
                <a:lnTo>
                  <a:pt x="39882" y="24135"/>
                </a:lnTo>
                <a:lnTo>
                  <a:pt x="40003" y="24316"/>
                </a:lnTo>
                <a:lnTo>
                  <a:pt x="40184" y="24436"/>
                </a:lnTo>
                <a:lnTo>
                  <a:pt x="40425" y="24557"/>
                </a:lnTo>
                <a:lnTo>
                  <a:pt x="40606" y="24617"/>
                </a:lnTo>
                <a:lnTo>
                  <a:pt x="41089" y="24617"/>
                </a:lnTo>
                <a:lnTo>
                  <a:pt x="41270" y="24557"/>
                </a:lnTo>
                <a:lnTo>
                  <a:pt x="41511" y="24436"/>
                </a:lnTo>
                <a:lnTo>
                  <a:pt x="41692" y="24316"/>
                </a:lnTo>
                <a:lnTo>
                  <a:pt x="41813" y="24135"/>
                </a:lnTo>
                <a:lnTo>
                  <a:pt x="41934" y="23893"/>
                </a:lnTo>
                <a:lnTo>
                  <a:pt x="41994" y="23712"/>
                </a:lnTo>
                <a:lnTo>
                  <a:pt x="41994" y="23471"/>
                </a:lnTo>
                <a:lnTo>
                  <a:pt x="41994" y="23229"/>
                </a:lnTo>
                <a:lnTo>
                  <a:pt x="41934" y="23048"/>
                </a:lnTo>
                <a:lnTo>
                  <a:pt x="41813" y="22807"/>
                </a:lnTo>
                <a:lnTo>
                  <a:pt x="41692" y="22626"/>
                </a:lnTo>
                <a:lnTo>
                  <a:pt x="41511" y="22505"/>
                </a:lnTo>
                <a:lnTo>
                  <a:pt x="41270" y="22385"/>
                </a:lnTo>
                <a:lnTo>
                  <a:pt x="41089" y="22324"/>
                </a:lnTo>
                <a:close/>
                <a:moveTo>
                  <a:pt x="46399" y="22324"/>
                </a:moveTo>
                <a:lnTo>
                  <a:pt x="46218" y="22385"/>
                </a:lnTo>
                <a:lnTo>
                  <a:pt x="45976" y="22505"/>
                </a:lnTo>
                <a:lnTo>
                  <a:pt x="45795" y="22626"/>
                </a:lnTo>
                <a:lnTo>
                  <a:pt x="45674" y="22807"/>
                </a:lnTo>
                <a:lnTo>
                  <a:pt x="45554" y="23048"/>
                </a:lnTo>
                <a:lnTo>
                  <a:pt x="45493" y="23229"/>
                </a:lnTo>
                <a:lnTo>
                  <a:pt x="45493" y="23471"/>
                </a:lnTo>
                <a:lnTo>
                  <a:pt x="45493" y="23712"/>
                </a:lnTo>
                <a:lnTo>
                  <a:pt x="45554" y="23893"/>
                </a:lnTo>
                <a:lnTo>
                  <a:pt x="45674" y="24135"/>
                </a:lnTo>
                <a:lnTo>
                  <a:pt x="45795" y="24316"/>
                </a:lnTo>
                <a:lnTo>
                  <a:pt x="45976" y="24436"/>
                </a:lnTo>
                <a:lnTo>
                  <a:pt x="46218" y="24557"/>
                </a:lnTo>
                <a:lnTo>
                  <a:pt x="46399" y="24617"/>
                </a:lnTo>
                <a:lnTo>
                  <a:pt x="46881" y="24617"/>
                </a:lnTo>
                <a:lnTo>
                  <a:pt x="47062" y="24557"/>
                </a:lnTo>
                <a:lnTo>
                  <a:pt x="47304" y="24436"/>
                </a:lnTo>
                <a:lnTo>
                  <a:pt x="47485" y="24316"/>
                </a:lnTo>
                <a:lnTo>
                  <a:pt x="47605" y="24135"/>
                </a:lnTo>
                <a:lnTo>
                  <a:pt x="47726" y="23893"/>
                </a:lnTo>
                <a:lnTo>
                  <a:pt x="47786" y="23712"/>
                </a:lnTo>
                <a:lnTo>
                  <a:pt x="47786" y="23471"/>
                </a:lnTo>
                <a:lnTo>
                  <a:pt x="47786" y="23229"/>
                </a:lnTo>
                <a:lnTo>
                  <a:pt x="47726" y="23048"/>
                </a:lnTo>
                <a:lnTo>
                  <a:pt x="47605" y="22807"/>
                </a:lnTo>
                <a:lnTo>
                  <a:pt x="47485" y="22626"/>
                </a:lnTo>
                <a:lnTo>
                  <a:pt x="47304" y="22505"/>
                </a:lnTo>
                <a:lnTo>
                  <a:pt x="47062" y="22385"/>
                </a:lnTo>
                <a:lnTo>
                  <a:pt x="46881" y="22324"/>
                </a:lnTo>
                <a:close/>
                <a:moveTo>
                  <a:pt x="52191" y="22324"/>
                </a:moveTo>
                <a:lnTo>
                  <a:pt x="52010" y="22385"/>
                </a:lnTo>
                <a:lnTo>
                  <a:pt x="51768" y="22505"/>
                </a:lnTo>
                <a:lnTo>
                  <a:pt x="51587" y="22626"/>
                </a:lnTo>
                <a:lnTo>
                  <a:pt x="51467" y="22807"/>
                </a:lnTo>
                <a:lnTo>
                  <a:pt x="51346" y="23048"/>
                </a:lnTo>
                <a:lnTo>
                  <a:pt x="51286" y="23229"/>
                </a:lnTo>
                <a:lnTo>
                  <a:pt x="51286" y="23471"/>
                </a:lnTo>
                <a:lnTo>
                  <a:pt x="51286" y="23712"/>
                </a:lnTo>
                <a:lnTo>
                  <a:pt x="51346" y="23893"/>
                </a:lnTo>
                <a:lnTo>
                  <a:pt x="51467" y="24135"/>
                </a:lnTo>
                <a:lnTo>
                  <a:pt x="51587" y="24316"/>
                </a:lnTo>
                <a:lnTo>
                  <a:pt x="51768" y="24436"/>
                </a:lnTo>
                <a:lnTo>
                  <a:pt x="52010" y="24557"/>
                </a:lnTo>
                <a:lnTo>
                  <a:pt x="52191" y="24617"/>
                </a:lnTo>
                <a:lnTo>
                  <a:pt x="52673" y="24617"/>
                </a:lnTo>
                <a:lnTo>
                  <a:pt x="52854" y="24557"/>
                </a:lnTo>
                <a:lnTo>
                  <a:pt x="53096" y="24436"/>
                </a:lnTo>
                <a:lnTo>
                  <a:pt x="53277" y="24316"/>
                </a:lnTo>
                <a:lnTo>
                  <a:pt x="53397" y="24135"/>
                </a:lnTo>
                <a:lnTo>
                  <a:pt x="53518" y="23893"/>
                </a:lnTo>
                <a:lnTo>
                  <a:pt x="53578" y="23712"/>
                </a:lnTo>
                <a:lnTo>
                  <a:pt x="53578" y="23471"/>
                </a:lnTo>
                <a:lnTo>
                  <a:pt x="53578" y="23229"/>
                </a:lnTo>
                <a:lnTo>
                  <a:pt x="53518" y="23048"/>
                </a:lnTo>
                <a:lnTo>
                  <a:pt x="53397" y="22807"/>
                </a:lnTo>
                <a:lnTo>
                  <a:pt x="53277" y="22626"/>
                </a:lnTo>
                <a:lnTo>
                  <a:pt x="53096" y="22505"/>
                </a:lnTo>
                <a:lnTo>
                  <a:pt x="52854" y="22385"/>
                </a:lnTo>
                <a:lnTo>
                  <a:pt x="52673" y="22324"/>
                </a:lnTo>
                <a:close/>
                <a:moveTo>
                  <a:pt x="57983" y="22324"/>
                </a:moveTo>
                <a:lnTo>
                  <a:pt x="57802" y="22385"/>
                </a:lnTo>
                <a:lnTo>
                  <a:pt x="57561" y="22505"/>
                </a:lnTo>
                <a:lnTo>
                  <a:pt x="57380" y="22626"/>
                </a:lnTo>
                <a:lnTo>
                  <a:pt x="57259" y="22807"/>
                </a:lnTo>
                <a:lnTo>
                  <a:pt x="57138" y="23048"/>
                </a:lnTo>
                <a:lnTo>
                  <a:pt x="57078" y="23229"/>
                </a:lnTo>
                <a:lnTo>
                  <a:pt x="57078" y="23471"/>
                </a:lnTo>
                <a:lnTo>
                  <a:pt x="57078" y="23712"/>
                </a:lnTo>
                <a:lnTo>
                  <a:pt x="57138" y="23893"/>
                </a:lnTo>
                <a:lnTo>
                  <a:pt x="57259" y="24135"/>
                </a:lnTo>
                <a:lnTo>
                  <a:pt x="57380" y="24316"/>
                </a:lnTo>
                <a:lnTo>
                  <a:pt x="57561" y="24436"/>
                </a:lnTo>
                <a:lnTo>
                  <a:pt x="57802" y="24557"/>
                </a:lnTo>
                <a:lnTo>
                  <a:pt x="57983" y="24617"/>
                </a:lnTo>
                <a:lnTo>
                  <a:pt x="58466" y="24617"/>
                </a:lnTo>
                <a:lnTo>
                  <a:pt x="58647" y="24557"/>
                </a:lnTo>
                <a:lnTo>
                  <a:pt x="58888" y="24436"/>
                </a:lnTo>
                <a:lnTo>
                  <a:pt x="59069" y="24316"/>
                </a:lnTo>
                <a:lnTo>
                  <a:pt x="59190" y="24135"/>
                </a:lnTo>
                <a:lnTo>
                  <a:pt x="59310" y="23893"/>
                </a:lnTo>
                <a:lnTo>
                  <a:pt x="59371" y="23712"/>
                </a:lnTo>
                <a:lnTo>
                  <a:pt x="59371" y="23471"/>
                </a:lnTo>
                <a:lnTo>
                  <a:pt x="59371" y="23229"/>
                </a:lnTo>
                <a:lnTo>
                  <a:pt x="59310" y="23048"/>
                </a:lnTo>
                <a:lnTo>
                  <a:pt x="59190" y="22807"/>
                </a:lnTo>
                <a:lnTo>
                  <a:pt x="59069" y="22626"/>
                </a:lnTo>
                <a:lnTo>
                  <a:pt x="58888" y="22505"/>
                </a:lnTo>
                <a:lnTo>
                  <a:pt x="58647" y="22385"/>
                </a:lnTo>
                <a:lnTo>
                  <a:pt x="58466" y="22324"/>
                </a:lnTo>
                <a:close/>
                <a:moveTo>
                  <a:pt x="63775" y="22324"/>
                </a:moveTo>
                <a:lnTo>
                  <a:pt x="63594" y="22385"/>
                </a:lnTo>
                <a:lnTo>
                  <a:pt x="63353" y="22505"/>
                </a:lnTo>
                <a:lnTo>
                  <a:pt x="63172" y="22626"/>
                </a:lnTo>
                <a:lnTo>
                  <a:pt x="63051" y="22807"/>
                </a:lnTo>
                <a:lnTo>
                  <a:pt x="62931" y="23048"/>
                </a:lnTo>
                <a:lnTo>
                  <a:pt x="62870" y="23229"/>
                </a:lnTo>
                <a:lnTo>
                  <a:pt x="62870" y="23471"/>
                </a:lnTo>
                <a:lnTo>
                  <a:pt x="62870" y="23712"/>
                </a:lnTo>
                <a:lnTo>
                  <a:pt x="62931" y="23893"/>
                </a:lnTo>
                <a:lnTo>
                  <a:pt x="63051" y="24135"/>
                </a:lnTo>
                <a:lnTo>
                  <a:pt x="63172" y="24316"/>
                </a:lnTo>
                <a:lnTo>
                  <a:pt x="63353" y="24436"/>
                </a:lnTo>
                <a:lnTo>
                  <a:pt x="63594" y="24557"/>
                </a:lnTo>
                <a:lnTo>
                  <a:pt x="63775" y="24617"/>
                </a:lnTo>
                <a:lnTo>
                  <a:pt x="64258" y="24617"/>
                </a:lnTo>
                <a:lnTo>
                  <a:pt x="64439" y="24557"/>
                </a:lnTo>
                <a:lnTo>
                  <a:pt x="64680" y="24436"/>
                </a:lnTo>
                <a:lnTo>
                  <a:pt x="64861" y="24316"/>
                </a:lnTo>
                <a:lnTo>
                  <a:pt x="64982" y="24135"/>
                </a:lnTo>
                <a:lnTo>
                  <a:pt x="65103" y="23893"/>
                </a:lnTo>
                <a:lnTo>
                  <a:pt x="65163" y="23712"/>
                </a:lnTo>
                <a:lnTo>
                  <a:pt x="65163" y="23471"/>
                </a:lnTo>
                <a:lnTo>
                  <a:pt x="65163" y="23229"/>
                </a:lnTo>
                <a:lnTo>
                  <a:pt x="65103" y="23048"/>
                </a:lnTo>
                <a:lnTo>
                  <a:pt x="64982" y="22807"/>
                </a:lnTo>
                <a:lnTo>
                  <a:pt x="64861" y="22626"/>
                </a:lnTo>
                <a:lnTo>
                  <a:pt x="64680" y="22505"/>
                </a:lnTo>
                <a:lnTo>
                  <a:pt x="64439" y="22385"/>
                </a:lnTo>
                <a:lnTo>
                  <a:pt x="64258" y="22324"/>
                </a:lnTo>
                <a:close/>
                <a:moveTo>
                  <a:pt x="69567" y="22324"/>
                </a:moveTo>
                <a:lnTo>
                  <a:pt x="69386" y="22385"/>
                </a:lnTo>
                <a:lnTo>
                  <a:pt x="69145" y="22505"/>
                </a:lnTo>
                <a:lnTo>
                  <a:pt x="68964" y="22626"/>
                </a:lnTo>
                <a:lnTo>
                  <a:pt x="68843" y="22807"/>
                </a:lnTo>
                <a:lnTo>
                  <a:pt x="68723" y="23048"/>
                </a:lnTo>
                <a:lnTo>
                  <a:pt x="68662" y="23229"/>
                </a:lnTo>
                <a:lnTo>
                  <a:pt x="68662" y="23471"/>
                </a:lnTo>
                <a:lnTo>
                  <a:pt x="68662" y="23712"/>
                </a:lnTo>
                <a:lnTo>
                  <a:pt x="68723" y="23893"/>
                </a:lnTo>
                <a:lnTo>
                  <a:pt x="68843" y="24135"/>
                </a:lnTo>
                <a:lnTo>
                  <a:pt x="68964" y="24316"/>
                </a:lnTo>
                <a:lnTo>
                  <a:pt x="69145" y="24436"/>
                </a:lnTo>
                <a:lnTo>
                  <a:pt x="69386" y="24557"/>
                </a:lnTo>
                <a:lnTo>
                  <a:pt x="69567" y="24617"/>
                </a:lnTo>
                <a:lnTo>
                  <a:pt x="70050" y="24617"/>
                </a:lnTo>
                <a:lnTo>
                  <a:pt x="70231" y="24557"/>
                </a:lnTo>
                <a:lnTo>
                  <a:pt x="70472" y="24436"/>
                </a:lnTo>
                <a:lnTo>
                  <a:pt x="70653" y="24316"/>
                </a:lnTo>
                <a:lnTo>
                  <a:pt x="70774" y="24135"/>
                </a:lnTo>
                <a:lnTo>
                  <a:pt x="70895" y="23893"/>
                </a:lnTo>
                <a:lnTo>
                  <a:pt x="70955" y="23712"/>
                </a:lnTo>
                <a:lnTo>
                  <a:pt x="70955" y="23471"/>
                </a:lnTo>
                <a:lnTo>
                  <a:pt x="70955" y="23229"/>
                </a:lnTo>
                <a:lnTo>
                  <a:pt x="70895" y="23048"/>
                </a:lnTo>
                <a:lnTo>
                  <a:pt x="70774" y="22807"/>
                </a:lnTo>
                <a:lnTo>
                  <a:pt x="70653" y="22626"/>
                </a:lnTo>
                <a:lnTo>
                  <a:pt x="70472" y="22505"/>
                </a:lnTo>
                <a:lnTo>
                  <a:pt x="70231" y="22385"/>
                </a:lnTo>
                <a:lnTo>
                  <a:pt x="70050" y="22324"/>
                </a:lnTo>
                <a:close/>
                <a:moveTo>
                  <a:pt x="2896" y="25221"/>
                </a:moveTo>
                <a:lnTo>
                  <a:pt x="2655" y="25341"/>
                </a:lnTo>
                <a:lnTo>
                  <a:pt x="2414" y="25522"/>
                </a:lnTo>
                <a:lnTo>
                  <a:pt x="2233" y="25703"/>
                </a:lnTo>
                <a:lnTo>
                  <a:pt x="2112" y="26005"/>
                </a:lnTo>
                <a:lnTo>
                  <a:pt x="2052" y="26367"/>
                </a:lnTo>
                <a:lnTo>
                  <a:pt x="2052" y="26608"/>
                </a:lnTo>
                <a:lnTo>
                  <a:pt x="2112" y="26789"/>
                </a:lnTo>
                <a:lnTo>
                  <a:pt x="2233" y="27031"/>
                </a:lnTo>
                <a:lnTo>
                  <a:pt x="2353" y="27212"/>
                </a:lnTo>
                <a:lnTo>
                  <a:pt x="2534" y="27332"/>
                </a:lnTo>
                <a:lnTo>
                  <a:pt x="2776" y="27453"/>
                </a:lnTo>
                <a:lnTo>
                  <a:pt x="2957" y="27513"/>
                </a:lnTo>
                <a:lnTo>
                  <a:pt x="3439" y="27513"/>
                </a:lnTo>
                <a:lnTo>
                  <a:pt x="3620" y="27453"/>
                </a:lnTo>
                <a:lnTo>
                  <a:pt x="3862" y="27332"/>
                </a:lnTo>
                <a:lnTo>
                  <a:pt x="4043" y="27212"/>
                </a:lnTo>
                <a:lnTo>
                  <a:pt x="4164" y="27031"/>
                </a:lnTo>
                <a:lnTo>
                  <a:pt x="4284" y="26789"/>
                </a:lnTo>
                <a:lnTo>
                  <a:pt x="4345" y="26608"/>
                </a:lnTo>
                <a:lnTo>
                  <a:pt x="4345" y="26367"/>
                </a:lnTo>
                <a:lnTo>
                  <a:pt x="4284" y="26005"/>
                </a:lnTo>
                <a:lnTo>
                  <a:pt x="4164" y="25703"/>
                </a:lnTo>
                <a:lnTo>
                  <a:pt x="3982" y="25522"/>
                </a:lnTo>
                <a:lnTo>
                  <a:pt x="3741" y="25341"/>
                </a:lnTo>
                <a:lnTo>
                  <a:pt x="3500" y="25221"/>
                </a:lnTo>
                <a:close/>
                <a:moveTo>
                  <a:pt x="8689" y="25221"/>
                </a:moveTo>
                <a:lnTo>
                  <a:pt x="8447" y="25341"/>
                </a:lnTo>
                <a:lnTo>
                  <a:pt x="8206" y="25522"/>
                </a:lnTo>
                <a:lnTo>
                  <a:pt x="8025" y="25703"/>
                </a:lnTo>
                <a:lnTo>
                  <a:pt x="7904" y="26005"/>
                </a:lnTo>
                <a:lnTo>
                  <a:pt x="7844" y="26367"/>
                </a:lnTo>
                <a:lnTo>
                  <a:pt x="7844" y="26608"/>
                </a:lnTo>
                <a:lnTo>
                  <a:pt x="7904" y="26789"/>
                </a:lnTo>
                <a:lnTo>
                  <a:pt x="8025" y="27031"/>
                </a:lnTo>
                <a:lnTo>
                  <a:pt x="8146" y="27212"/>
                </a:lnTo>
                <a:lnTo>
                  <a:pt x="8327" y="27332"/>
                </a:lnTo>
                <a:lnTo>
                  <a:pt x="8568" y="27453"/>
                </a:lnTo>
                <a:lnTo>
                  <a:pt x="8749" y="27513"/>
                </a:lnTo>
                <a:lnTo>
                  <a:pt x="9232" y="27513"/>
                </a:lnTo>
                <a:lnTo>
                  <a:pt x="9413" y="27453"/>
                </a:lnTo>
                <a:lnTo>
                  <a:pt x="9654" y="27332"/>
                </a:lnTo>
                <a:lnTo>
                  <a:pt x="9835" y="27212"/>
                </a:lnTo>
                <a:lnTo>
                  <a:pt x="9956" y="27031"/>
                </a:lnTo>
                <a:lnTo>
                  <a:pt x="10076" y="26789"/>
                </a:lnTo>
                <a:lnTo>
                  <a:pt x="10137" y="26608"/>
                </a:lnTo>
                <a:lnTo>
                  <a:pt x="10137" y="26367"/>
                </a:lnTo>
                <a:lnTo>
                  <a:pt x="10076" y="26005"/>
                </a:lnTo>
                <a:lnTo>
                  <a:pt x="9956" y="25703"/>
                </a:lnTo>
                <a:lnTo>
                  <a:pt x="9775" y="25522"/>
                </a:lnTo>
                <a:lnTo>
                  <a:pt x="9533" y="25341"/>
                </a:lnTo>
                <a:lnTo>
                  <a:pt x="9292" y="25221"/>
                </a:lnTo>
                <a:close/>
                <a:moveTo>
                  <a:pt x="14481" y="25221"/>
                </a:moveTo>
                <a:lnTo>
                  <a:pt x="14240" y="25341"/>
                </a:lnTo>
                <a:lnTo>
                  <a:pt x="13998" y="25522"/>
                </a:lnTo>
                <a:lnTo>
                  <a:pt x="13817" y="25703"/>
                </a:lnTo>
                <a:lnTo>
                  <a:pt x="13697" y="26005"/>
                </a:lnTo>
                <a:lnTo>
                  <a:pt x="13636" y="26367"/>
                </a:lnTo>
                <a:lnTo>
                  <a:pt x="13636" y="26608"/>
                </a:lnTo>
                <a:lnTo>
                  <a:pt x="13697" y="26789"/>
                </a:lnTo>
                <a:lnTo>
                  <a:pt x="13817" y="27031"/>
                </a:lnTo>
                <a:lnTo>
                  <a:pt x="13938" y="27212"/>
                </a:lnTo>
                <a:lnTo>
                  <a:pt x="14119" y="27332"/>
                </a:lnTo>
                <a:lnTo>
                  <a:pt x="14360" y="27453"/>
                </a:lnTo>
                <a:lnTo>
                  <a:pt x="14541" y="27513"/>
                </a:lnTo>
                <a:lnTo>
                  <a:pt x="15024" y="27513"/>
                </a:lnTo>
                <a:lnTo>
                  <a:pt x="15205" y="27453"/>
                </a:lnTo>
                <a:lnTo>
                  <a:pt x="15446" y="27332"/>
                </a:lnTo>
                <a:lnTo>
                  <a:pt x="15627" y="27212"/>
                </a:lnTo>
                <a:lnTo>
                  <a:pt x="15748" y="27031"/>
                </a:lnTo>
                <a:lnTo>
                  <a:pt x="15869" y="26789"/>
                </a:lnTo>
                <a:lnTo>
                  <a:pt x="15929" y="26608"/>
                </a:lnTo>
                <a:lnTo>
                  <a:pt x="15929" y="26367"/>
                </a:lnTo>
                <a:lnTo>
                  <a:pt x="15869" y="26005"/>
                </a:lnTo>
                <a:lnTo>
                  <a:pt x="15748" y="25703"/>
                </a:lnTo>
                <a:lnTo>
                  <a:pt x="15567" y="25522"/>
                </a:lnTo>
                <a:lnTo>
                  <a:pt x="15326" y="25341"/>
                </a:lnTo>
                <a:lnTo>
                  <a:pt x="15084" y="25221"/>
                </a:lnTo>
                <a:close/>
                <a:moveTo>
                  <a:pt x="20273" y="25221"/>
                </a:moveTo>
                <a:lnTo>
                  <a:pt x="20032" y="25341"/>
                </a:lnTo>
                <a:lnTo>
                  <a:pt x="19790" y="25522"/>
                </a:lnTo>
                <a:lnTo>
                  <a:pt x="19609" y="25703"/>
                </a:lnTo>
                <a:lnTo>
                  <a:pt x="19489" y="26005"/>
                </a:lnTo>
                <a:lnTo>
                  <a:pt x="19428" y="26367"/>
                </a:lnTo>
                <a:lnTo>
                  <a:pt x="19428" y="26608"/>
                </a:lnTo>
                <a:lnTo>
                  <a:pt x="19489" y="26789"/>
                </a:lnTo>
                <a:lnTo>
                  <a:pt x="19609" y="27031"/>
                </a:lnTo>
                <a:lnTo>
                  <a:pt x="19730" y="27212"/>
                </a:lnTo>
                <a:lnTo>
                  <a:pt x="19911" y="27332"/>
                </a:lnTo>
                <a:lnTo>
                  <a:pt x="20152" y="27453"/>
                </a:lnTo>
                <a:lnTo>
                  <a:pt x="20333" y="27513"/>
                </a:lnTo>
                <a:lnTo>
                  <a:pt x="20816" y="27513"/>
                </a:lnTo>
                <a:lnTo>
                  <a:pt x="20997" y="27453"/>
                </a:lnTo>
                <a:lnTo>
                  <a:pt x="21239" y="27332"/>
                </a:lnTo>
                <a:lnTo>
                  <a:pt x="21420" y="27212"/>
                </a:lnTo>
                <a:lnTo>
                  <a:pt x="21540" y="27031"/>
                </a:lnTo>
                <a:lnTo>
                  <a:pt x="21661" y="26789"/>
                </a:lnTo>
                <a:lnTo>
                  <a:pt x="21721" y="26608"/>
                </a:lnTo>
                <a:lnTo>
                  <a:pt x="21721" y="26367"/>
                </a:lnTo>
                <a:lnTo>
                  <a:pt x="21661" y="26005"/>
                </a:lnTo>
                <a:lnTo>
                  <a:pt x="21540" y="25703"/>
                </a:lnTo>
                <a:lnTo>
                  <a:pt x="21359" y="25522"/>
                </a:lnTo>
                <a:lnTo>
                  <a:pt x="21118" y="25341"/>
                </a:lnTo>
                <a:lnTo>
                  <a:pt x="20876" y="25221"/>
                </a:lnTo>
                <a:close/>
                <a:moveTo>
                  <a:pt x="26065" y="25221"/>
                </a:moveTo>
                <a:lnTo>
                  <a:pt x="25824" y="25341"/>
                </a:lnTo>
                <a:lnTo>
                  <a:pt x="25583" y="25522"/>
                </a:lnTo>
                <a:lnTo>
                  <a:pt x="25402" y="25703"/>
                </a:lnTo>
                <a:lnTo>
                  <a:pt x="25281" y="26005"/>
                </a:lnTo>
                <a:lnTo>
                  <a:pt x="25221" y="26367"/>
                </a:lnTo>
                <a:lnTo>
                  <a:pt x="25221" y="26608"/>
                </a:lnTo>
                <a:lnTo>
                  <a:pt x="25281" y="26789"/>
                </a:lnTo>
                <a:lnTo>
                  <a:pt x="25402" y="27031"/>
                </a:lnTo>
                <a:lnTo>
                  <a:pt x="25522" y="27212"/>
                </a:lnTo>
                <a:lnTo>
                  <a:pt x="25703" y="27332"/>
                </a:lnTo>
                <a:lnTo>
                  <a:pt x="25945" y="27453"/>
                </a:lnTo>
                <a:lnTo>
                  <a:pt x="26126" y="27513"/>
                </a:lnTo>
                <a:lnTo>
                  <a:pt x="26608" y="27513"/>
                </a:lnTo>
                <a:lnTo>
                  <a:pt x="26789" y="27453"/>
                </a:lnTo>
                <a:lnTo>
                  <a:pt x="27031" y="27332"/>
                </a:lnTo>
                <a:lnTo>
                  <a:pt x="27212" y="27212"/>
                </a:lnTo>
                <a:lnTo>
                  <a:pt x="27332" y="27031"/>
                </a:lnTo>
                <a:lnTo>
                  <a:pt x="27453" y="26789"/>
                </a:lnTo>
                <a:lnTo>
                  <a:pt x="27513" y="26608"/>
                </a:lnTo>
                <a:lnTo>
                  <a:pt x="27513" y="26367"/>
                </a:lnTo>
                <a:lnTo>
                  <a:pt x="27453" y="26005"/>
                </a:lnTo>
                <a:lnTo>
                  <a:pt x="27332" y="25703"/>
                </a:lnTo>
                <a:lnTo>
                  <a:pt x="27151" y="25522"/>
                </a:lnTo>
                <a:lnTo>
                  <a:pt x="26910" y="25341"/>
                </a:lnTo>
                <a:lnTo>
                  <a:pt x="26669" y="25221"/>
                </a:lnTo>
                <a:close/>
                <a:moveTo>
                  <a:pt x="31858" y="25221"/>
                </a:moveTo>
                <a:lnTo>
                  <a:pt x="31616" y="25341"/>
                </a:lnTo>
                <a:lnTo>
                  <a:pt x="31375" y="25522"/>
                </a:lnTo>
                <a:lnTo>
                  <a:pt x="31194" y="25703"/>
                </a:lnTo>
                <a:lnTo>
                  <a:pt x="31073" y="26005"/>
                </a:lnTo>
                <a:lnTo>
                  <a:pt x="31013" y="26367"/>
                </a:lnTo>
                <a:lnTo>
                  <a:pt x="31013" y="26608"/>
                </a:lnTo>
                <a:lnTo>
                  <a:pt x="31073" y="26789"/>
                </a:lnTo>
                <a:lnTo>
                  <a:pt x="31194" y="27031"/>
                </a:lnTo>
                <a:lnTo>
                  <a:pt x="31315" y="27212"/>
                </a:lnTo>
                <a:lnTo>
                  <a:pt x="31496" y="27332"/>
                </a:lnTo>
                <a:lnTo>
                  <a:pt x="31737" y="27453"/>
                </a:lnTo>
                <a:lnTo>
                  <a:pt x="31918" y="27513"/>
                </a:lnTo>
                <a:lnTo>
                  <a:pt x="32401" y="27513"/>
                </a:lnTo>
                <a:lnTo>
                  <a:pt x="32582" y="27453"/>
                </a:lnTo>
                <a:lnTo>
                  <a:pt x="32823" y="27332"/>
                </a:lnTo>
                <a:lnTo>
                  <a:pt x="33004" y="27212"/>
                </a:lnTo>
                <a:lnTo>
                  <a:pt x="33125" y="27031"/>
                </a:lnTo>
                <a:lnTo>
                  <a:pt x="33245" y="26789"/>
                </a:lnTo>
                <a:lnTo>
                  <a:pt x="33306" y="26608"/>
                </a:lnTo>
                <a:lnTo>
                  <a:pt x="33306" y="26367"/>
                </a:lnTo>
                <a:lnTo>
                  <a:pt x="33245" y="26005"/>
                </a:lnTo>
                <a:lnTo>
                  <a:pt x="33125" y="25703"/>
                </a:lnTo>
                <a:lnTo>
                  <a:pt x="32944" y="25522"/>
                </a:lnTo>
                <a:lnTo>
                  <a:pt x="32702" y="25341"/>
                </a:lnTo>
                <a:lnTo>
                  <a:pt x="32461" y="25221"/>
                </a:lnTo>
                <a:close/>
                <a:moveTo>
                  <a:pt x="37650" y="25221"/>
                </a:moveTo>
                <a:lnTo>
                  <a:pt x="37408" y="25341"/>
                </a:lnTo>
                <a:lnTo>
                  <a:pt x="37167" y="25522"/>
                </a:lnTo>
                <a:lnTo>
                  <a:pt x="36986" y="25703"/>
                </a:lnTo>
                <a:lnTo>
                  <a:pt x="36865" y="26005"/>
                </a:lnTo>
                <a:lnTo>
                  <a:pt x="36805" y="26367"/>
                </a:lnTo>
                <a:lnTo>
                  <a:pt x="36805" y="26608"/>
                </a:lnTo>
                <a:lnTo>
                  <a:pt x="36865" y="26789"/>
                </a:lnTo>
                <a:lnTo>
                  <a:pt x="36986" y="27031"/>
                </a:lnTo>
                <a:lnTo>
                  <a:pt x="37107" y="27212"/>
                </a:lnTo>
                <a:lnTo>
                  <a:pt x="37288" y="27332"/>
                </a:lnTo>
                <a:lnTo>
                  <a:pt x="37529" y="27453"/>
                </a:lnTo>
                <a:lnTo>
                  <a:pt x="37710" y="27513"/>
                </a:lnTo>
                <a:lnTo>
                  <a:pt x="38193" y="27513"/>
                </a:lnTo>
                <a:lnTo>
                  <a:pt x="38374" y="27453"/>
                </a:lnTo>
                <a:lnTo>
                  <a:pt x="38615" y="27332"/>
                </a:lnTo>
                <a:lnTo>
                  <a:pt x="38796" y="27212"/>
                </a:lnTo>
                <a:lnTo>
                  <a:pt x="38917" y="27031"/>
                </a:lnTo>
                <a:lnTo>
                  <a:pt x="39038" y="26789"/>
                </a:lnTo>
                <a:lnTo>
                  <a:pt x="39098" y="26608"/>
                </a:lnTo>
                <a:lnTo>
                  <a:pt x="39098" y="26367"/>
                </a:lnTo>
                <a:lnTo>
                  <a:pt x="39038" y="26005"/>
                </a:lnTo>
                <a:lnTo>
                  <a:pt x="38917" y="25703"/>
                </a:lnTo>
                <a:lnTo>
                  <a:pt x="38736" y="25522"/>
                </a:lnTo>
                <a:lnTo>
                  <a:pt x="38495" y="25341"/>
                </a:lnTo>
                <a:lnTo>
                  <a:pt x="38253" y="25221"/>
                </a:lnTo>
                <a:close/>
                <a:moveTo>
                  <a:pt x="43442" y="25221"/>
                </a:moveTo>
                <a:lnTo>
                  <a:pt x="43201" y="25341"/>
                </a:lnTo>
                <a:lnTo>
                  <a:pt x="42959" y="25522"/>
                </a:lnTo>
                <a:lnTo>
                  <a:pt x="42778" y="25703"/>
                </a:lnTo>
                <a:lnTo>
                  <a:pt x="42658" y="26005"/>
                </a:lnTo>
                <a:lnTo>
                  <a:pt x="42597" y="26367"/>
                </a:lnTo>
                <a:lnTo>
                  <a:pt x="42597" y="26608"/>
                </a:lnTo>
                <a:lnTo>
                  <a:pt x="42658" y="26789"/>
                </a:lnTo>
                <a:lnTo>
                  <a:pt x="42778" y="27031"/>
                </a:lnTo>
                <a:lnTo>
                  <a:pt x="42899" y="27212"/>
                </a:lnTo>
                <a:lnTo>
                  <a:pt x="43080" y="27332"/>
                </a:lnTo>
                <a:lnTo>
                  <a:pt x="43321" y="27453"/>
                </a:lnTo>
                <a:lnTo>
                  <a:pt x="43502" y="27513"/>
                </a:lnTo>
                <a:lnTo>
                  <a:pt x="43985" y="27513"/>
                </a:lnTo>
                <a:lnTo>
                  <a:pt x="44166" y="27453"/>
                </a:lnTo>
                <a:lnTo>
                  <a:pt x="44407" y="27332"/>
                </a:lnTo>
                <a:lnTo>
                  <a:pt x="44588" y="27212"/>
                </a:lnTo>
                <a:lnTo>
                  <a:pt x="44709" y="27031"/>
                </a:lnTo>
                <a:lnTo>
                  <a:pt x="44830" y="26789"/>
                </a:lnTo>
                <a:lnTo>
                  <a:pt x="44890" y="26608"/>
                </a:lnTo>
                <a:lnTo>
                  <a:pt x="44890" y="26367"/>
                </a:lnTo>
                <a:lnTo>
                  <a:pt x="44830" y="26005"/>
                </a:lnTo>
                <a:lnTo>
                  <a:pt x="44709" y="25703"/>
                </a:lnTo>
                <a:lnTo>
                  <a:pt x="44528" y="25522"/>
                </a:lnTo>
                <a:lnTo>
                  <a:pt x="44287" y="25341"/>
                </a:lnTo>
                <a:lnTo>
                  <a:pt x="44045" y="25221"/>
                </a:lnTo>
                <a:close/>
                <a:moveTo>
                  <a:pt x="49234" y="25221"/>
                </a:moveTo>
                <a:lnTo>
                  <a:pt x="48993" y="25341"/>
                </a:lnTo>
                <a:lnTo>
                  <a:pt x="48752" y="25522"/>
                </a:lnTo>
                <a:lnTo>
                  <a:pt x="48571" y="25703"/>
                </a:lnTo>
                <a:lnTo>
                  <a:pt x="48450" y="26005"/>
                </a:lnTo>
                <a:lnTo>
                  <a:pt x="48390" y="26367"/>
                </a:lnTo>
                <a:lnTo>
                  <a:pt x="48390" y="26608"/>
                </a:lnTo>
                <a:lnTo>
                  <a:pt x="48450" y="26789"/>
                </a:lnTo>
                <a:lnTo>
                  <a:pt x="48571" y="27031"/>
                </a:lnTo>
                <a:lnTo>
                  <a:pt x="48691" y="27212"/>
                </a:lnTo>
                <a:lnTo>
                  <a:pt x="48872" y="27332"/>
                </a:lnTo>
                <a:lnTo>
                  <a:pt x="49114" y="27453"/>
                </a:lnTo>
                <a:lnTo>
                  <a:pt x="49295" y="27513"/>
                </a:lnTo>
                <a:lnTo>
                  <a:pt x="49777" y="27513"/>
                </a:lnTo>
                <a:lnTo>
                  <a:pt x="49958" y="27453"/>
                </a:lnTo>
                <a:lnTo>
                  <a:pt x="50200" y="27332"/>
                </a:lnTo>
                <a:lnTo>
                  <a:pt x="50381" y="27212"/>
                </a:lnTo>
                <a:lnTo>
                  <a:pt x="50501" y="27031"/>
                </a:lnTo>
                <a:lnTo>
                  <a:pt x="50622" y="26789"/>
                </a:lnTo>
                <a:lnTo>
                  <a:pt x="50682" y="26608"/>
                </a:lnTo>
                <a:lnTo>
                  <a:pt x="50682" y="26367"/>
                </a:lnTo>
                <a:lnTo>
                  <a:pt x="50622" y="26005"/>
                </a:lnTo>
                <a:lnTo>
                  <a:pt x="50501" y="25703"/>
                </a:lnTo>
                <a:lnTo>
                  <a:pt x="50320" y="25522"/>
                </a:lnTo>
                <a:lnTo>
                  <a:pt x="50079" y="25341"/>
                </a:lnTo>
                <a:lnTo>
                  <a:pt x="49838" y="25221"/>
                </a:lnTo>
                <a:close/>
                <a:moveTo>
                  <a:pt x="55027" y="25221"/>
                </a:moveTo>
                <a:lnTo>
                  <a:pt x="54785" y="25341"/>
                </a:lnTo>
                <a:lnTo>
                  <a:pt x="54544" y="25522"/>
                </a:lnTo>
                <a:lnTo>
                  <a:pt x="54363" y="25703"/>
                </a:lnTo>
                <a:lnTo>
                  <a:pt x="54242" y="26005"/>
                </a:lnTo>
                <a:lnTo>
                  <a:pt x="54182" y="26367"/>
                </a:lnTo>
                <a:lnTo>
                  <a:pt x="54182" y="26608"/>
                </a:lnTo>
                <a:lnTo>
                  <a:pt x="54242" y="26789"/>
                </a:lnTo>
                <a:lnTo>
                  <a:pt x="54363" y="27031"/>
                </a:lnTo>
                <a:lnTo>
                  <a:pt x="54483" y="27212"/>
                </a:lnTo>
                <a:lnTo>
                  <a:pt x="54665" y="27332"/>
                </a:lnTo>
                <a:lnTo>
                  <a:pt x="54906" y="27453"/>
                </a:lnTo>
                <a:lnTo>
                  <a:pt x="55087" y="27513"/>
                </a:lnTo>
                <a:lnTo>
                  <a:pt x="55570" y="27513"/>
                </a:lnTo>
                <a:lnTo>
                  <a:pt x="55751" y="27453"/>
                </a:lnTo>
                <a:lnTo>
                  <a:pt x="55992" y="27332"/>
                </a:lnTo>
                <a:lnTo>
                  <a:pt x="56173" y="27212"/>
                </a:lnTo>
                <a:lnTo>
                  <a:pt x="56294" y="27031"/>
                </a:lnTo>
                <a:lnTo>
                  <a:pt x="56414" y="26789"/>
                </a:lnTo>
                <a:lnTo>
                  <a:pt x="56475" y="26608"/>
                </a:lnTo>
                <a:lnTo>
                  <a:pt x="56475" y="26367"/>
                </a:lnTo>
                <a:lnTo>
                  <a:pt x="56414" y="26005"/>
                </a:lnTo>
                <a:lnTo>
                  <a:pt x="56294" y="25703"/>
                </a:lnTo>
                <a:lnTo>
                  <a:pt x="56113" y="25522"/>
                </a:lnTo>
                <a:lnTo>
                  <a:pt x="55871" y="25341"/>
                </a:lnTo>
                <a:lnTo>
                  <a:pt x="55630" y="25221"/>
                </a:lnTo>
                <a:close/>
                <a:moveTo>
                  <a:pt x="60819" y="25221"/>
                </a:moveTo>
                <a:lnTo>
                  <a:pt x="60577" y="25341"/>
                </a:lnTo>
                <a:lnTo>
                  <a:pt x="60336" y="25522"/>
                </a:lnTo>
                <a:lnTo>
                  <a:pt x="60155" y="25703"/>
                </a:lnTo>
                <a:lnTo>
                  <a:pt x="60034" y="26005"/>
                </a:lnTo>
                <a:lnTo>
                  <a:pt x="59974" y="26367"/>
                </a:lnTo>
                <a:lnTo>
                  <a:pt x="59974" y="26608"/>
                </a:lnTo>
                <a:lnTo>
                  <a:pt x="60034" y="26789"/>
                </a:lnTo>
                <a:lnTo>
                  <a:pt x="60155" y="27031"/>
                </a:lnTo>
                <a:lnTo>
                  <a:pt x="60276" y="27212"/>
                </a:lnTo>
                <a:lnTo>
                  <a:pt x="60457" y="27332"/>
                </a:lnTo>
                <a:lnTo>
                  <a:pt x="60698" y="27453"/>
                </a:lnTo>
                <a:lnTo>
                  <a:pt x="60879" y="27513"/>
                </a:lnTo>
                <a:lnTo>
                  <a:pt x="61362" y="27513"/>
                </a:lnTo>
                <a:lnTo>
                  <a:pt x="61543" y="27453"/>
                </a:lnTo>
                <a:lnTo>
                  <a:pt x="61784" y="27332"/>
                </a:lnTo>
                <a:lnTo>
                  <a:pt x="61965" y="27212"/>
                </a:lnTo>
                <a:lnTo>
                  <a:pt x="62086" y="27031"/>
                </a:lnTo>
                <a:lnTo>
                  <a:pt x="62206" y="26789"/>
                </a:lnTo>
                <a:lnTo>
                  <a:pt x="62267" y="26608"/>
                </a:lnTo>
                <a:lnTo>
                  <a:pt x="62267" y="26367"/>
                </a:lnTo>
                <a:lnTo>
                  <a:pt x="62206" y="26005"/>
                </a:lnTo>
                <a:lnTo>
                  <a:pt x="62086" y="25703"/>
                </a:lnTo>
                <a:lnTo>
                  <a:pt x="61905" y="25522"/>
                </a:lnTo>
                <a:lnTo>
                  <a:pt x="61663" y="25341"/>
                </a:lnTo>
                <a:lnTo>
                  <a:pt x="61422" y="25221"/>
                </a:lnTo>
                <a:close/>
                <a:moveTo>
                  <a:pt x="66611" y="25221"/>
                </a:moveTo>
                <a:lnTo>
                  <a:pt x="66370" y="25341"/>
                </a:lnTo>
                <a:lnTo>
                  <a:pt x="66128" y="25522"/>
                </a:lnTo>
                <a:lnTo>
                  <a:pt x="65947" y="25703"/>
                </a:lnTo>
                <a:lnTo>
                  <a:pt x="65827" y="26005"/>
                </a:lnTo>
                <a:lnTo>
                  <a:pt x="65766" y="26367"/>
                </a:lnTo>
                <a:lnTo>
                  <a:pt x="65766" y="26608"/>
                </a:lnTo>
                <a:lnTo>
                  <a:pt x="65827" y="26789"/>
                </a:lnTo>
                <a:lnTo>
                  <a:pt x="65947" y="27031"/>
                </a:lnTo>
                <a:lnTo>
                  <a:pt x="66068" y="27212"/>
                </a:lnTo>
                <a:lnTo>
                  <a:pt x="66249" y="27332"/>
                </a:lnTo>
                <a:lnTo>
                  <a:pt x="66490" y="27453"/>
                </a:lnTo>
                <a:lnTo>
                  <a:pt x="66671" y="27513"/>
                </a:lnTo>
                <a:lnTo>
                  <a:pt x="67154" y="27513"/>
                </a:lnTo>
                <a:lnTo>
                  <a:pt x="67335" y="27453"/>
                </a:lnTo>
                <a:lnTo>
                  <a:pt x="67576" y="27332"/>
                </a:lnTo>
                <a:lnTo>
                  <a:pt x="67757" y="27212"/>
                </a:lnTo>
                <a:lnTo>
                  <a:pt x="67878" y="27031"/>
                </a:lnTo>
                <a:lnTo>
                  <a:pt x="67999" y="26789"/>
                </a:lnTo>
                <a:lnTo>
                  <a:pt x="68059" y="26608"/>
                </a:lnTo>
                <a:lnTo>
                  <a:pt x="68059" y="26367"/>
                </a:lnTo>
                <a:lnTo>
                  <a:pt x="67999" y="26005"/>
                </a:lnTo>
                <a:lnTo>
                  <a:pt x="67878" y="25703"/>
                </a:lnTo>
                <a:lnTo>
                  <a:pt x="67697" y="25522"/>
                </a:lnTo>
                <a:lnTo>
                  <a:pt x="67456" y="25341"/>
                </a:lnTo>
                <a:lnTo>
                  <a:pt x="67214" y="25221"/>
                </a:lnTo>
                <a:close/>
                <a:moveTo>
                  <a:pt x="72403" y="25221"/>
                </a:moveTo>
                <a:lnTo>
                  <a:pt x="72162" y="25341"/>
                </a:lnTo>
                <a:lnTo>
                  <a:pt x="71921" y="25522"/>
                </a:lnTo>
                <a:lnTo>
                  <a:pt x="71740" y="25703"/>
                </a:lnTo>
                <a:lnTo>
                  <a:pt x="71619" y="26005"/>
                </a:lnTo>
                <a:lnTo>
                  <a:pt x="71559" y="26367"/>
                </a:lnTo>
                <a:lnTo>
                  <a:pt x="71559" y="26608"/>
                </a:lnTo>
                <a:lnTo>
                  <a:pt x="71619" y="26789"/>
                </a:lnTo>
                <a:lnTo>
                  <a:pt x="71740" y="27031"/>
                </a:lnTo>
                <a:lnTo>
                  <a:pt x="71860" y="27212"/>
                </a:lnTo>
                <a:lnTo>
                  <a:pt x="72041" y="27332"/>
                </a:lnTo>
                <a:lnTo>
                  <a:pt x="72283" y="27453"/>
                </a:lnTo>
                <a:lnTo>
                  <a:pt x="72464" y="27513"/>
                </a:lnTo>
                <a:lnTo>
                  <a:pt x="72946" y="27513"/>
                </a:lnTo>
                <a:lnTo>
                  <a:pt x="73127" y="27453"/>
                </a:lnTo>
                <a:lnTo>
                  <a:pt x="73369" y="27332"/>
                </a:lnTo>
                <a:lnTo>
                  <a:pt x="73550" y="27212"/>
                </a:lnTo>
                <a:lnTo>
                  <a:pt x="73670" y="27031"/>
                </a:lnTo>
                <a:lnTo>
                  <a:pt x="73791" y="26789"/>
                </a:lnTo>
                <a:lnTo>
                  <a:pt x="73851" y="26608"/>
                </a:lnTo>
                <a:lnTo>
                  <a:pt x="73851" y="26367"/>
                </a:lnTo>
                <a:lnTo>
                  <a:pt x="73791" y="26005"/>
                </a:lnTo>
                <a:lnTo>
                  <a:pt x="73670" y="25703"/>
                </a:lnTo>
                <a:lnTo>
                  <a:pt x="73489" y="25522"/>
                </a:lnTo>
                <a:lnTo>
                  <a:pt x="73248" y="25341"/>
                </a:lnTo>
                <a:lnTo>
                  <a:pt x="73007" y="25221"/>
                </a:lnTo>
                <a:close/>
                <a:moveTo>
                  <a:pt x="1147" y="28479"/>
                </a:moveTo>
                <a:lnTo>
                  <a:pt x="724" y="30349"/>
                </a:lnTo>
                <a:lnTo>
                  <a:pt x="724" y="30349"/>
                </a:lnTo>
                <a:lnTo>
                  <a:pt x="1026" y="30168"/>
                </a:lnTo>
                <a:lnTo>
                  <a:pt x="1267" y="29927"/>
                </a:lnTo>
                <a:lnTo>
                  <a:pt x="1388" y="29625"/>
                </a:lnTo>
                <a:lnTo>
                  <a:pt x="1448" y="29263"/>
                </a:lnTo>
                <a:lnTo>
                  <a:pt x="1448" y="29022"/>
                </a:lnTo>
                <a:lnTo>
                  <a:pt x="1388" y="28841"/>
                </a:lnTo>
                <a:lnTo>
                  <a:pt x="1267" y="28660"/>
                </a:lnTo>
                <a:lnTo>
                  <a:pt x="1147" y="28479"/>
                </a:lnTo>
                <a:close/>
                <a:moveTo>
                  <a:pt x="74756" y="28479"/>
                </a:moveTo>
                <a:lnTo>
                  <a:pt x="74636" y="28660"/>
                </a:lnTo>
                <a:lnTo>
                  <a:pt x="74515" y="28841"/>
                </a:lnTo>
                <a:lnTo>
                  <a:pt x="74455" y="29022"/>
                </a:lnTo>
                <a:lnTo>
                  <a:pt x="74455" y="29263"/>
                </a:lnTo>
                <a:lnTo>
                  <a:pt x="74515" y="29625"/>
                </a:lnTo>
                <a:lnTo>
                  <a:pt x="74636" y="29927"/>
                </a:lnTo>
                <a:lnTo>
                  <a:pt x="74877" y="30168"/>
                </a:lnTo>
                <a:lnTo>
                  <a:pt x="75179" y="30349"/>
                </a:lnTo>
                <a:lnTo>
                  <a:pt x="74756" y="28479"/>
                </a:lnTo>
                <a:close/>
                <a:moveTo>
                  <a:pt x="5853" y="28117"/>
                </a:moveTo>
                <a:lnTo>
                  <a:pt x="5672" y="28177"/>
                </a:lnTo>
                <a:lnTo>
                  <a:pt x="5431" y="28298"/>
                </a:lnTo>
                <a:lnTo>
                  <a:pt x="5250" y="28418"/>
                </a:lnTo>
                <a:lnTo>
                  <a:pt x="5129" y="28599"/>
                </a:lnTo>
                <a:lnTo>
                  <a:pt x="5008" y="28841"/>
                </a:lnTo>
                <a:lnTo>
                  <a:pt x="4948" y="29022"/>
                </a:lnTo>
                <a:lnTo>
                  <a:pt x="4948" y="29263"/>
                </a:lnTo>
                <a:lnTo>
                  <a:pt x="4948" y="29504"/>
                </a:lnTo>
                <a:lnTo>
                  <a:pt x="5008" y="29685"/>
                </a:lnTo>
                <a:lnTo>
                  <a:pt x="5129" y="29927"/>
                </a:lnTo>
                <a:lnTo>
                  <a:pt x="5250" y="30108"/>
                </a:lnTo>
                <a:lnTo>
                  <a:pt x="5431" y="30228"/>
                </a:lnTo>
                <a:lnTo>
                  <a:pt x="5672" y="30349"/>
                </a:lnTo>
                <a:lnTo>
                  <a:pt x="5853" y="30409"/>
                </a:lnTo>
                <a:lnTo>
                  <a:pt x="6336" y="30409"/>
                </a:lnTo>
                <a:lnTo>
                  <a:pt x="6517" y="30349"/>
                </a:lnTo>
                <a:lnTo>
                  <a:pt x="6758" y="30228"/>
                </a:lnTo>
                <a:lnTo>
                  <a:pt x="6939" y="30108"/>
                </a:lnTo>
                <a:lnTo>
                  <a:pt x="7060" y="29927"/>
                </a:lnTo>
                <a:lnTo>
                  <a:pt x="7180" y="29685"/>
                </a:lnTo>
                <a:lnTo>
                  <a:pt x="7241" y="29504"/>
                </a:lnTo>
                <a:lnTo>
                  <a:pt x="7241" y="29263"/>
                </a:lnTo>
                <a:lnTo>
                  <a:pt x="7241" y="29022"/>
                </a:lnTo>
                <a:lnTo>
                  <a:pt x="7180" y="28841"/>
                </a:lnTo>
                <a:lnTo>
                  <a:pt x="7060" y="28599"/>
                </a:lnTo>
                <a:lnTo>
                  <a:pt x="6939" y="28418"/>
                </a:lnTo>
                <a:lnTo>
                  <a:pt x="6758" y="28298"/>
                </a:lnTo>
                <a:lnTo>
                  <a:pt x="6517" y="28177"/>
                </a:lnTo>
                <a:lnTo>
                  <a:pt x="6336" y="28117"/>
                </a:lnTo>
                <a:close/>
                <a:moveTo>
                  <a:pt x="11645" y="28117"/>
                </a:moveTo>
                <a:lnTo>
                  <a:pt x="11464" y="28177"/>
                </a:lnTo>
                <a:lnTo>
                  <a:pt x="11223" y="28298"/>
                </a:lnTo>
                <a:lnTo>
                  <a:pt x="11042" y="28418"/>
                </a:lnTo>
                <a:lnTo>
                  <a:pt x="10921" y="28599"/>
                </a:lnTo>
                <a:lnTo>
                  <a:pt x="10800" y="28841"/>
                </a:lnTo>
                <a:lnTo>
                  <a:pt x="10740" y="29022"/>
                </a:lnTo>
                <a:lnTo>
                  <a:pt x="10740" y="29263"/>
                </a:lnTo>
                <a:lnTo>
                  <a:pt x="10740" y="29504"/>
                </a:lnTo>
                <a:lnTo>
                  <a:pt x="10800" y="29685"/>
                </a:lnTo>
                <a:lnTo>
                  <a:pt x="10921" y="29927"/>
                </a:lnTo>
                <a:lnTo>
                  <a:pt x="11042" y="30108"/>
                </a:lnTo>
                <a:lnTo>
                  <a:pt x="11223" y="30228"/>
                </a:lnTo>
                <a:lnTo>
                  <a:pt x="11464" y="30349"/>
                </a:lnTo>
                <a:lnTo>
                  <a:pt x="11645" y="30409"/>
                </a:lnTo>
                <a:lnTo>
                  <a:pt x="12128" y="30409"/>
                </a:lnTo>
                <a:lnTo>
                  <a:pt x="12309" y="30349"/>
                </a:lnTo>
                <a:lnTo>
                  <a:pt x="12550" y="30228"/>
                </a:lnTo>
                <a:lnTo>
                  <a:pt x="12731" y="30108"/>
                </a:lnTo>
                <a:lnTo>
                  <a:pt x="12852" y="29927"/>
                </a:lnTo>
                <a:lnTo>
                  <a:pt x="12973" y="29685"/>
                </a:lnTo>
                <a:lnTo>
                  <a:pt x="13033" y="29504"/>
                </a:lnTo>
                <a:lnTo>
                  <a:pt x="13033" y="29263"/>
                </a:lnTo>
                <a:lnTo>
                  <a:pt x="13033" y="29022"/>
                </a:lnTo>
                <a:lnTo>
                  <a:pt x="12973" y="28841"/>
                </a:lnTo>
                <a:lnTo>
                  <a:pt x="12852" y="28599"/>
                </a:lnTo>
                <a:lnTo>
                  <a:pt x="12731" y="28418"/>
                </a:lnTo>
                <a:lnTo>
                  <a:pt x="12550" y="28298"/>
                </a:lnTo>
                <a:lnTo>
                  <a:pt x="12309" y="28177"/>
                </a:lnTo>
                <a:lnTo>
                  <a:pt x="12128" y="28117"/>
                </a:lnTo>
                <a:close/>
                <a:moveTo>
                  <a:pt x="17437" y="28117"/>
                </a:moveTo>
                <a:lnTo>
                  <a:pt x="17256" y="28177"/>
                </a:lnTo>
                <a:lnTo>
                  <a:pt x="17015" y="28298"/>
                </a:lnTo>
                <a:lnTo>
                  <a:pt x="16834" y="28418"/>
                </a:lnTo>
                <a:lnTo>
                  <a:pt x="16713" y="28599"/>
                </a:lnTo>
                <a:lnTo>
                  <a:pt x="16593" y="28841"/>
                </a:lnTo>
                <a:lnTo>
                  <a:pt x="16532" y="29022"/>
                </a:lnTo>
                <a:lnTo>
                  <a:pt x="16532" y="29263"/>
                </a:lnTo>
                <a:lnTo>
                  <a:pt x="16532" y="29504"/>
                </a:lnTo>
                <a:lnTo>
                  <a:pt x="16593" y="29685"/>
                </a:lnTo>
                <a:lnTo>
                  <a:pt x="16713" y="29927"/>
                </a:lnTo>
                <a:lnTo>
                  <a:pt x="16834" y="30108"/>
                </a:lnTo>
                <a:lnTo>
                  <a:pt x="17015" y="30228"/>
                </a:lnTo>
                <a:lnTo>
                  <a:pt x="17256" y="30349"/>
                </a:lnTo>
                <a:lnTo>
                  <a:pt x="17437" y="30409"/>
                </a:lnTo>
                <a:lnTo>
                  <a:pt x="17920" y="30409"/>
                </a:lnTo>
                <a:lnTo>
                  <a:pt x="18101" y="30349"/>
                </a:lnTo>
                <a:lnTo>
                  <a:pt x="18342" y="30228"/>
                </a:lnTo>
                <a:lnTo>
                  <a:pt x="18523" y="30108"/>
                </a:lnTo>
                <a:lnTo>
                  <a:pt x="18644" y="29927"/>
                </a:lnTo>
                <a:lnTo>
                  <a:pt x="18765" y="29685"/>
                </a:lnTo>
                <a:lnTo>
                  <a:pt x="18825" y="29504"/>
                </a:lnTo>
                <a:lnTo>
                  <a:pt x="18825" y="29263"/>
                </a:lnTo>
                <a:lnTo>
                  <a:pt x="18825" y="29022"/>
                </a:lnTo>
                <a:lnTo>
                  <a:pt x="18765" y="28841"/>
                </a:lnTo>
                <a:lnTo>
                  <a:pt x="18644" y="28599"/>
                </a:lnTo>
                <a:lnTo>
                  <a:pt x="18523" y="28418"/>
                </a:lnTo>
                <a:lnTo>
                  <a:pt x="18342" y="28298"/>
                </a:lnTo>
                <a:lnTo>
                  <a:pt x="18101" y="28177"/>
                </a:lnTo>
                <a:lnTo>
                  <a:pt x="17920" y="28117"/>
                </a:lnTo>
                <a:close/>
                <a:moveTo>
                  <a:pt x="23230" y="28117"/>
                </a:moveTo>
                <a:lnTo>
                  <a:pt x="23049" y="28177"/>
                </a:lnTo>
                <a:lnTo>
                  <a:pt x="22807" y="28298"/>
                </a:lnTo>
                <a:lnTo>
                  <a:pt x="22626" y="28418"/>
                </a:lnTo>
                <a:lnTo>
                  <a:pt x="22506" y="28599"/>
                </a:lnTo>
                <a:lnTo>
                  <a:pt x="22385" y="28841"/>
                </a:lnTo>
                <a:lnTo>
                  <a:pt x="22325" y="29022"/>
                </a:lnTo>
                <a:lnTo>
                  <a:pt x="22325" y="29263"/>
                </a:lnTo>
                <a:lnTo>
                  <a:pt x="22325" y="29504"/>
                </a:lnTo>
                <a:lnTo>
                  <a:pt x="22385" y="29685"/>
                </a:lnTo>
                <a:lnTo>
                  <a:pt x="22506" y="29927"/>
                </a:lnTo>
                <a:lnTo>
                  <a:pt x="22626" y="30108"/>
                </a:lnTo>
                <a:lnTo>
                  <a:pt x="22807" y="30228"/>
                </a:lnTo>
                <a:lnTo>
                  <a:pt x="23049" y="30349"/>
                </a:lnTo>
                <a:lnTo>
                  <a:pt x="23230" y="30409"/>
                </a:lnTo>
                <a:lnTo>
                  <a:pt x="23712" y="30409"/>
                </a:lnTo>
                <a:lnTo>
                  <a:pt x="23893" y="30349"/>
                </a:lnTo>
                <a:lnTo>
                  <a:pt x="24135" y="30228"/>
                </a:lnTo>
                <a:lnTo>
                  <a:pt x="24316" y="30108"/>
                </a:lnTo>
                <a:lnTo>
                  <a:pt x="24436" y="29927"/>
                </a:lnTo>
                <a:lnTo>
                  <a:pt x="24557" y="29685"/>
                </a:lnTo>
                <a:lnTo>
                  <a:pt x="24617" y="29504"/>
                </a:lnTo>
                <a:lnTo>
                  <a:pt x="24617" y="29263"/>
                </a:lnTo>
                <a:lnTo>
                  <a:pt x="24617" y="29022"/>
                </a:lnTo>
                <a:lnTo>
                  <a:pt x="24557" y="28841"/>
                </a:lnTo>
                <a:lnTo>
                  <a:pt x="24436" y="28599"/>
                </a:lnTo>
                <a:lnTo>
                  <a:pt x="24316" y="28418"/>
                </a:lnTo>
                <a:lnTo>
                  <a:pt x="24135" y="28298"/>
                </a:lnTo>
                <a:lnTo>
                  <a:pt x="23893" y="28177"/>
                </a:lnTo>
                <a:lnTo>
                  <a:pt x="23712" y="28117"/>
                </a:lnTo>
                <a:close/>
                <a:moveTo>
                  <a:pt x="29022" y="28117"/>
                </a:moveTo>
                <a:lnTo>
                  <a:pt x="28841" y="28177"/>
                </a:lnTo>
                <a:lnTo>
                  <a:pt x="28599" y="28298"/>
                </a:lnTo>
                <a:lnTo>
                  <a:pt x="28418" y="28418"/>
                </a:lnTo>
                <a:lnTo>
                  <a:pt x="28298" y="28599"/>
                </a:lnTo>
                <a:lnTo>
                  <a:pt x="28177" y="28841"/>
                </a:lnTo>
                <a:lnTo>
                  <a:pt x="28117" y="29022"/>
                </a:lnTo>
                <a:lnTo>
                  <a:pt x="28117" y="29263"/>
                </a:lnTo>
                <a:lnTo>
                  <a:pt x="28117" y="29504"/>
                </a:lnTo>
                <a:lnTo>
                  <a:pt x="28177" y="29685"/>
                </a:lnTo>
                <a:lnTo>
                  <a:pt x="28298" y="29927"/>
                </a:lnTo>
                <a:lnTo>
                  <a:pt x="28418" y="30108"/>
                </a:lnTo>
                <a:lnTo>
                  <a:pt x="28599" y="30228"/>
                </a:lnTo>
                <a:lnTo>
                  <a:pt x="28841" y="30349"/>
                </a:lnTo>
                <a:lnTo>
                  <a:pt x="29022" y="30409"/>
                </a:lnTo>
                <a:lnTo>
                  <a:pt x="29505" y="30409"/>
                </a:lnTo>
                <a:lnTo>
                  <a:pt x="29686" y="30349"/>
                </a:lnTo>
                <a:lnTo>
                  <a:pt x="29927" y="30228"/>
                </a:lnTo>
                <a:lnTo>
                  <a:pt x="30108" y="30108"/>
                </a:lnTo>
                <a:lnTo>
                  <a:pt x="30229" y="29927"/>
                </a:lnTo>
                <a:lnTo>
                  <a:pt x="30349" y="29685"/>
                </a:lnTo>
                <a:lnTo>
                  <a:pt x="30410" y="29504"/>
                </a:lnTo>
                <a:lnTo>
                  <a:pt x="30410" y="29263"/>
                </a:lnTo>
                <a:lnTo>
                  <a:pt x="30410" y="29022"/>
                </a:lnTo>
                <a:lnTo>
                  <a:pt x="30349" y="28841"/>
                </a:lnTo>
                <a:lnTo>
                  <a:pt x="30229" y="28599"/>
                </a:lnTo>
                <a:lnTo>
                  <a:pt x="30108" y="28418"/>
                </a:lnTo>
                <a:lnTo>
                  <a:pt x="29927" y="28298"/>
                </a:lnTo>
                <a:lnTo>
                  <a:pt x="29686" y="28177"/>
                </a:lnTo>
                <a:lnTo>
                  <a:pt x="29505" y="28117"/>
                </a:lnTo>
                <a:close/>
                <a:moveTo>
                  <a:pt x="34814" y="28117"/>
                </a:moveTo>
                <a:lnTo>
                  <a:pt x="34633" y="28177"/>
                </a:lnTo>
                <a:lnTo>
                  <a:pt x="34392" y="28298"/>
                </a:lnTo>
                <a:lnTo>
                  <a:pt x="34211" y="28418"/>
                </a:lnTo>
                <a:lnTo>
                  <a:pt x="34090" y="28599"/>
                </a:lnTo>
                <a:lnTo>
                  <a:pt x="33969" y="28841"/>
                </a:lnTo>
                <a:lnTo>
                  <a:pt x="33909" y="29022"/>
                </a:lnTo>
                <a:lnTo>
                  <a:pt x="33909" y="29263"/>
                </a:lnTo>
                <a:lnTo>
                  <a:pt x="33909" y="29504"/>
                </a:lnTo>
                <a:lnTo>
                  <a:pt x="33969" y="29685"/>
                </a:lnTo>
                <a:lnTo>
                  <a:pt x="34090" y="29927"/>
                </a:lnTo>
                <a:lnTo>
                  <a:pt x="34211" y="30108"/>
                </a:lnTo>
                <a:lnTo>
                  <a:pt x="34392" y="30228"/>
                </a:lnTo>
                <a:lnTo>
                  <a:pt x="34633" y="30349"/>
                </a:lnTo>
                <a:lnTo>
                  <a:pt x="34814" y="30409"/>
                </a:lnTo>
                <a:lnTo>
                  <a:pt x="35297" y="30409"/>
                </a:lnTo>
                <a:lnTo>
                  <a:pt x="35478" y="30349"/>
                </a:lnTo>
                <a:lnTo>
                  <a:pt x="35719" y="30228"/>
                </a:lnTo>
                <a:lnTo>
                  <a:pt x="35900" y="30108"/>
                </a:lnTo>
                <a:lnTo>
                  <a:pt x="36021" y="29927"/>
                </a:lnTo>
                <a:lnTo>
                  <a:pt x="36141" y="29685"/>
                </a:lnTo>
                <a:lnTo>
                  <a:pt x="36202" y="29504"/>
                </a:lnTo>
                <a:lnTo>
                  <a:pt x="36202" y="29263"/>
                </a:lnTo>
                <a:lnTo>
                  <a:pt x="36202" y="29022"/>
                </a:lnTo>
                <a:lnTo>
                  <a:pt x="36141" y="28841"/>
                </a:lnTo>
                <a:lnTo>
                  <a:pt x="36021" y="28599"/>
                </a:lnTo>
                <a:lnTo>
                  <a:pt x="35900" y="28418"/>
                </a:lnTo>
                <a:lnTo>
                  <a:pt x="35719" y="28298"/>
                </a:lnTo>
                <a:lnTo>
                  <a:pt x="35478" y="28177"/>
                </a:lnTo>
                <a:lnTo>
                  <a:pt x="35297" y="28117"/>
                </a:lnTo>
                <a:close/>
                <a:moveTo>
                  <a:pt x="40606" y="28117"/>
                </a:moveTo>
                <a:lnTo>
                  <a:pt x="40425" y="28177"/>
                </a:lnTo>
                <a:lnTo>
                  <a:pt x="40184" y="28298"/>
                </a:lnTo>
                <a:lnTo>
                  <a:pt x="40003" y="28418"/>
                </a:lnTo>
                <a:lnTo>
                  <a:pt x="39882" y="28599"/>
                </a:lnTo>
                <a:lnTo>
                  <a:pt x="39762" y="28841"/>
                </a:lnTo>
                <a:lnTo>
                  <a:pt x="39701" y="29022"/>
                </a:lnTo>
                <a:lnTo>
                  <a:pt x="39701" y="29263"/>
                </a:lnTo>
                <a:lnTo>
                  <a:pt x="39701" y="29504"/>
                </a:lnTo>
                <a:lnTo>
                  <a:pt x="39762" y="29685"/>
                </a:lnTo>
                <a:lnTo>
                  <a:pt x="39882" y="29927"/>
                </a:lnTo>
                <a:lnTo>
                  <a:pt x="40003" y="30108"/>
                </a:lnTo>
                <a:lnTo>
                  <a:pt x="40184" y="30228"/>
                </a:lnTo>
                <a:lnTo>
                  <a:pt x="40425" y="30349"/>
                </a:lnTo>
                <a:lnTo>
                  <a:pt x="40606" y="30409"/>
                </a:lnTo>
                <a:lnTo>
                  <a:pt x="41089" y="30409"/>
                </a:lnTo>
                <a:lnTo>
                  <a:pt x="41270" y="30349"/>
                </a:lnTo>
                <a:lnTo>
                  <a:pt x="41511" y="30228"/>
                </a:lnTo>
                <a:lnTo>
                  <a:pt x="41692" y="30108"/>
                </a:lnTo>
                <a:lnTo>
                  <a:pt x="41813" y="29927"/>
                </a:lnTo>
                <a:lnTo>
                  <a:pt x="41934" y="29685"/>
                </a:lnTo>
                <a:lnTo>
                  <a:pt x="41994" y="29504"/>
                </a:lnTo>
                <a:lnTo>
                  <a:pt x="41994" y="29263"/>
                </a:lnTo>
                <a:lnTo>
                  <a:pt x="41994" y="29022"/>
                </a:lnTo>
                <a:lnTo>
                  <a:pt x="41934" y="28841"/>
                </a:lnTo>
                <a:lnTo>
                  <a:pt x="41813" y="28599"/>
                </a:lnTo>
                <a:lnTo>
                  <a:pt x="41692" y="28418"/>
                </a:lnTo>
                <a:lnTo>
                  <a:pt x="41511" y="28298"/>
                </a:lnTo>
                <a:lnTo>
                  <a:pt x="41270" y="28177"/>
                </a:lnTo>
                <a:lnTo>
                  <a:pt x="41089" y="28117"/>
                </a:lnTo>
                <a:close/>
                <a:moveTo>
                  <a:pt x="46399" y="28117"/>
                </a:moveTo>
                <a:lnTo>
                  <a:pt x="46218" y="28177"/>
                </a:lnTo>
                <a:lnTo>
                  <a:pt x="45976" y="28298"/>
                </a:lnTo>
                <a:lnTo>
                  <a:pt x="45795" y="28418"/>
                </a:lnTo>
                <a:lnTo>
                  <a:pt x="45674" y="28599"/>
                </a:lnTo>
                <a:lnTo>
                  <a:pt x="45554" y="28841"/>
                </a:lnTo>
                <a:lnTo>
                  <a:pt x="45493" y="29022"/>
                </a:lnTo>
                <a:lnTo>
                  <a:pt x="45493" y="29263"/>
                </a:lnTo>
                <a:lnTo>
                  <a:pt x="45493" y="29504"/>
                </a:lnTo>
                <a:lnTo>
                  <a:pt x="45554" y="29685"/>
                </a:lnTo>
                <a:lnTo>
                  <a:pt x="45674" y="29927"/>
                </a:lnTo>
                <a:lnTo>
                  <a:pt x="45795" y="30108"/>
                </a:lnTo>
                <a:lnTo>
                  <a:pt x="45976" y="30228"/>
                </a:lnTo>
                <a:lnTo>
                  <a:pt x="46218" y="30349"/>
                </a:lnTo>
                <a:lnTo>
                  <a:pt x="46399" y="30409"/>
                </a:lnTo>
                <a:lnTo>
                  <a:pt x="46881" y="30409"/>
                </a:lnTo>
                <a:lnTo>
                  <a:pt x="47062" y="30349"/>
                </a:lnTo>
                <a:lnTo>
                  <a:pt x="47304" y="30228"/>
                </a:lnTo>
                <a:lnTo>
                  <a:pt x="47485" y="30108"/>
                </a:lnTo>
                <a:lnTo>
                  <a:pt x="47605" y="29927"/>
                </a:lnTo>
                <a:lnTo>
                  <a:pt x="47726" y="29685"/>
                </a:lnTo>
                <a:lnTo>
                  <a:pt x="47786" y="29504"/>
                </a:lnTo>
                <a:lnTo>
                  <a:pt x="47786" y="29263"/>
                </a:lnTo>
                <a:lnTo>
                  <a:pt x="47786" y="29022"/>
                </a:lnTo>
                <a:lnTo>
                  <a:pt x="47726" y="28841"/>
                </a:lnTo>
                <a:lnTo>
                  <a:pt x="47605" y="28599"/>
                </a:lnTo>
                <a:lnTo>
                  <a:pt x="47485" y="28418"/>
                </a:lnTo>
                <a:lnTo>
                  <a:pt x="47304" y="28298"/>
                </a:lnTo>
                <a:lnTo>
                  <a:pt x="47062" y="28177"/>
                </a:lnTo>
                <a:lnTo>
                  <a:pt x="46881" y="28117"/>
                </a:lnTo>
                <a:close/>
                <a:moveTo>
                  <a:pt x="52191" y="28117"/>
                </a:moveTo>
                <a:lnTo>
                  <a:pt x="52010" y="28177"/>
                </a:lnTo>
                <a:lnTo>
                  <a:pt x="51768" y="28298"/>
                </a:lnTo>
                <a:lnTo>
                  <a:pt x="51587" y="28418"/>
                </a:lnTo>
                <a:lnTo>
                  <a:pt x="51467" y="28599"/>
                </a:lnTo>
                <a:lnTo>
                  <a:pt x="51346" y="28841"/>
                </a:lnTo>
                <a:lnTo>
                  <a:pt x="51286" y="29022"/>
                </a:lnTo>
                <a:lnTo>
                  <a:pt x="51286" y="29263"/>
                </a:lnTo>
                <a:lnTo>
                  <a:pt x="51286" y="29504"/>
                </a:lnTo>
                <a:lnTo>
                  <a:pt x="51346" y="29685"/>
                </a:lnTo>
                <a:lnTo>
                  <a:pt x="51467" y="29927"/>
                </a:lnTo>
                <a:lnTo>
                  <a:pt x="51587" y="30108"/>
                </a:lnTo>
                <a:lnTo>
                  <a:pt x="51768" y="30228"/>
                </a:lnTo>
                <a:lnTo>
                  <a:pt x="52010" y="30349"/>
                </a:lnTo>
                <a:lnTo>
                  <a:pt x="52191" y="30409"/>
                </a:lnTo>
                <a:lnTo>
                  <a:pt x="52673" y="30409"/>
                </a:lnTo>
                <a:lnTo>
                  <a:pt x="52854" y="30349"/>
                </a:lnTo>
                <a:lnTo>
                  <a:pt x="53096" y="30228"/>
                </a:lnTo>
                <a:lnTo>
                  <a:pt x="53277" y="30108"/>
                </a:lnTo>
                <a:lnTo>
                  <a:pt x="53397" y="29927"/>
                </a:lnTo>
                <a:lnTo>
                  <a:pt x="53518" y="29685"/>
                </a:lnTo>
                <a:lnTo>
                  <a:pt x="53578" y="29504"/>
                </a:lnTo>
                <a:lnTo>
                  <a:pt x="53578" y="29263"/>
                </a:lnTo>
                <a:lnTo>
                  <a:pt x="53578" y="29022"/>
                </a:lnTo>
                <a:lnTo>
                  <a:pt x="53518" y="28841"/>
                </a:lnTo>
                <a:lnTo>
                  <a:pt x="53397" y="28599"/>
                </a:lnTo>
                <a:lnTo>
                  <a:pt x="53277" y="28418"/>
                </a:lnTo>
                <a:lnTo>
                  <a:pt x="53096" y="28298"/>
                </a:lnTo>
                <a:lnTo>
                  <a:pt x="52854" y="28177"/>
                </a:lnTo>
                <a:lnTo>
                  <a:pt x="52673" y="28117"/>
                </a:lnTo>
                <a:close/>
                <a:moveTo>
                  <a:pt x="57983" y="28117"/>
                </a:moveTo>
                <a:lnTo>
                  <a:pt x="57802" y="28177"/>
                </a:lnTo>
                <a:lnTo>
                  <a:pt x="57561" y="28298"/>
                </a:lnTo>
                <a:lnTo>
                  <a:pt x="57380" y="28418"/>
                </a:lnTo>
                <a:lnTo>
                  <a:pt x="57259" y="28599"/>
                </a:lnTo>
                <a:lnTo>
                  <a:pt x="57138" y="28841"/>
                </a:lnTo>
                <a:lnTo>
                  <a:pt x="57078" y="29022"/>
                </a:lnTo>
                <a:lnTo>
                  <a:pt x="57078" y="29263"/>
                </a:lnTo>
                <a:lnTo>
                  <a:pt x="57078" y="29504"/>
                </a:lnTo>
                <a:lnTo>
                  <a:pt x="57138" y="29685"/>
                </a:lnTo>
                <a:lnTo>
                  <a:pt x="57259" y="29927"/>
                </a:lnTo>
                <a:lnTo>
                  <a:pt x="57380" y="30108"/>
                </a:lnTo>
                <a:lnTo>
                  <a:pt x="57561" y="30228"/>
                </a:lnTo>
                <a:lnTo>
                  <a:pt x="57802" y="30349"/>
                </a:lnTo>
                <a:lnTo>
                  <a:pt x="57983" y="30409"/>
                </a:lnTo>
                <a:lnTo>
                  <a:pt x="58466" y="30409"/>
                </a:lnTo>
                <a:lnTo>
                  <a:pt x="58647" y="30349"/>
                </a:lnTo>
                <a:lnTo>
                  <a:pt x="58888" y="30228"/>
                </a:lnTo>
                <a:lnTo>
                  <a:pt x="59069" y="30108"/>
                </a:lnTo>
                <a:lnTo>
                  <a:pt x="59190" y="29927"/>
                </a:lnTo>
                <a:lnTo>
                  <a:pt x="59310" y="29685"/>
                </a:lnTo>
                <a:lnTo>
                  <a:pt x="59371" y="29504"/>
                </a:lnTo>
                <a:lnTo>
                  <a:pt x="59371" y="29263"/>
                </a:lnTo>
                <a:lnTo>
                  <a:pt x="59371" y="29022"/>
                </a:lnTo>
                <a:lnTo>
                  <a:pt x="59310" y="28841"/>
                </a:lnTo>
                <a:lnTo>
                  <a:pt x="59190" y="28599"/>
                </a:lnTo>
                <a:lnTo>
                  <a:pt x="59069" y="28418"/>
                </a:lnTo>
                <a:lnTo>
                  <a:pt x="58888" y="28298"/>
                </a:lnTo>
                <a:lnTo>
                  <a:pt x="58647" y="28177"/>
                </a:lnTo>
                <a:lnTo>
                  <a:pt x="58466" y="28117"/>
                </a:lnTo>
                <a:close/>
                <a:moveTo>
                  <a:pt x="63775" y="28117"/>
                </a:moveTo>
                <a:lnTo>
                  <a:pt x="63594" y="28177"/>
                </a:lnTo>
                <a:lnTo>
                  <a:pt x="63353" y="28298"/>
                </a:lnTo>
                <a:lnTo>
                  <a:pt x="63172" y="28418"/>
                </a:lnTo>
                <a:lnTo>
                  <a:pt x="63051" y="28599"/>
                </a:lnTo>
                <a:lnTo>
                  <a:pt x="62931" y="28841"/>
                </a:lnTo>
                <a:lnTo>
                  <a:pt x="62870" y="29022"/>
                </a:lnTo>
                <a:lnTo>
                  <a:pt x="62870" y="29263"/>
                </a:lnTo>
                <a:lnTo>
                  <a:pt x="62870" y="29504"/>
                </a:lnTo>
                <a:lnTo>
                  <a:pt x="62931" y="29685"/>
                </a:lnTo>
                <a:lnTo>
                  <a:pt x="63051" y="29927"/>
                </a:lnTo>
                <a:lnTo>
                  <a:pt x="63172" y="30108"/>
                </a:lnTo>
                <a:lnTo>
                  <a:pt x="63353" y="30228"/>
                </a:lnTo>
                <a:lnTo>
                  <a:pt x="63594" y="30349"/>
                </a:lnTo>
                <a:lnTo>
                  <a:pt x="63775" y="30409"/>
                </a:lnTo>
                <a:lnTo>
                  <a:pt x="64258" y="30409"/>
                </a:lnTo>
                <a:lnTo>
                  <a:pt x="64439" y="30349"/>
                </a:lnTo>
                <a:lnTo>
                  <a:pt x="64680" y="30228"/>
                </a:lnTo>
                <a:lnTo>
                  <a:pt x="64861" y="30108"/>
                </a:lnTo>
                <a:lnTo>
                  <a:pt x="64982" y="29927"/>
                </a:lnTo>
                <a:lnTo>
                  <a:pt x="65103" y="29685"/>
                </a:lnTo>
                <a:lnTo>
                  <a:pt x="65163" y="29504"/>
                </a:lnTo>
                <a:lnTo>
                  <a:pt x="65163" y="29263"/>
                </a:lnTo>
                <a:lnTo>
                  <a:pt x="65163" y="29022"/>
                </a:lnTo>
                <a:lnTo>
                  <a:pt x="65103" y="28841"/>
                </a:lnTo>
                <a:lnTo>
                  <a:pt x="64982" y="28599"/>
                </a:lnTo>
                <a:lnTo>
                  <a:pt x="64861" y="28418"/>
                </a:lnTo>
                <a:lnTo>
                  <a:pt x="64680" y="28298"/>
                </a:lnTo>
                <a:lnTo>
                  <a:pt x="64439" y="28177"/>
                </a:lnTo>
                <a:lnTo>
                  <a:pt x="64258" y="28117"/>
                </a:lnTo>
                <a:close/>
                <a:moveTo>
                  <a:pt x="69567" y="28117"/>
                </a:moveTo>
                <a:lnTo>
                  <a:pt x="69386" y="28177"/>
                </a:lnTo>
                <a:lnTo>
                  <a:pt x="69145" y="28298"/>
                </a:lnTo>
                <a:lnTo>
                  <a:pt x="68964" y="28418"/>
                </a:lnTo>
                <a:lnTo>
                  <a:pt x="68843" y="28599"/>
                </a:lnTo>
                <a:lnTo>
                  <a:pt x="68723" y="28841"/>
                </a:lnTo>
                <a:lnTo>
                  <a:pt x="68662" y="29022"/>
                </a:lnTo>
                <a:lnTo>
                  <a:pt x="68662" y="29263"/>
                </a:lnTo>
                <a:lnTo>
                  <a:pt x="68662" y="29504"/>
                </a:lnTo>
                <a:lnTo>
                  <a:pt x="68723" y="29685"/>
                </a:lnTo>
                <a:lnTo>
                  <a:pt x="68843" y="29927"/>
                </a:lnTo>
                <a:lnTo>
                  <a:pt x="68964" y="30108"/>
                </a:lnTo>
                <a:lnTo>
                  <a:pt x="69145" y="30228"/>
                </a:lnTo>
                <a:lnTo>
                  <a:pt x="69386" y="30349"/>
                </a:lnTo>
                <a:lnTo>
                  <a:pt x="69567" y="30409"/>
                </a:lnTo>
                <a:lnTo>
                  <a:pt x="70050" y="30409"/>
                </a:lnTo>
                <a:lnTo>
                  <a:pt x="70231" y="30349"/>
                </a:lnTo>
                <a:lnTo>
                  <a:pt x="70472" y="30228"/>
                </a:lnTo>
                <a:lnTo>
                  <a:pt x="70653" y="30108"/>
                </a:lnTo>
                <a:lnTo>
                  <a:pt x="70774" y="29927"/>
                </a:lnTo>
                <a:lnTo>
                  <a:pt x="70895" y="29685"/>
                </a:lnTo>
                <a:lnTo>
                  <a:pt x="70955" y="29504"/>
                </a:lnTo>
                <a:lnTo>
                  <a:pt x="70955" y="29263"/>
                </a:lnTo>
                <a:lnTo>
                  <a:pt x="70955" y="29022"/>
                </a:lnTo>
                <a:lnTo>
                  <a:pt x="70895" y="28841"/>
                </a:lnTo>
                <a:lnTo>
                  <a:pt x="70774" y="28599"/>
                </a:lnTo>
                <a:lnTo>
                  <a:pt x="70653" y="28418"/>
                </a:lnTo>
                <a:lnTo>
                  <a:pt x="70472" y="28298"/>
                </a:lnTo>
                <a:lnTo>
                  <a:pt x="70231" y="28177"/>
                </a:lnTo>
                <a:lnTo>
                  <a:pt x="70050" y="28117"/>
                </a:lnTo>
                <a:close/>
                <a:moveTo>
                  <a:pt x="2957" y="31013"/>
                </a:moveTo>
                <a:lnTo>
                  <a:pt x="2776" y="31073"/>
                </a:lnTo>
                <a:lnTo>
                  <a:pt x="2534" y="31194"/>
                </a:lnTo>
                <a:lnTo>
                  <a:pt x="2353" y="31314"/>
                </a:lnTo>
                <a:lnTo>
                  <a:pt x="2233" y="31495"/>
                </a:lnTo>
                <a:lnTo>
                  <a:pt x="2112" y="31737"/>
                </a:lnTo>
                <a:lnTo>
                  <a:pt x="2052" y="31918"/>
                </a:lnTo>
                <a:lnTo>
                  <a:pt x="2052" y="32159"/>
                </a:lnTo>
                <a:lnTo>
                  <a:pt x="2052" y="32401"/>
                </a:lnTo>
                <a:lnTo>
                  <a:pt x="2112" y="32582"/>
                </a:lnTo>
                <a:lnTo>
                  <a:pt x="2233" y="32823"/>
                </a:lnTo>
                <a:lnTo>
                  <a:pt x="2353" y="33004"/>
                </a:lnTo>
                <a:lnTo>
                  <a:pt x="2534" y="33125"/>
                </a:lnTo>
                <a:lnTo>
                  <a:pt x="2776" y="33245"/>
                </a:lnTo>
                <a:lnTo>
                  <a:pt x="2957" y="33306"/>
                </a:lnTo>
                <a:lnTo>
                  <a:pt x="3439" y="33306"/>
                </a:lnTo>
                <a:lnTo>
                  <a:pt x="3620" y="33245"/>
                </a:lnTo>
                <a:lnTo>
                  <a:pt x="3862" y="33125"/>
                </a:lnTo>
                <a:lnTo>
                  <a:pt x="4043" y="33004"/>
                </a:lnTo>
                <a:lnTo>
                  <a:pt x="4164" y="32823"/>
                </a:lnTo>
                <a:lnTo>
                  <a:pt x="4284" y="32582"/>
                </a:lnTo>
                <a:lnTo>
                  <a:pt x="4345" y="32401"/>
                </a:lnTo>
                <a:lnTo>
                  <a:pt x="4345" y="32159"/>
                </a:lnTo>
                <a:lnTo>
                  <a:pt x="4345" y="31918"/>
                </a:lnTo>
                <a:lnTo>
                  <a:pt x="4284" y="31737"/>
                </a:lnTo>
                <a:lnTo>
                  <a:pt x="4164" y="31495"/>
                </a:lnTo>
                <a:lnTo>
                  <a:pt x="4043" y="31314"/>
                </a:lnTo>
                <a:lnTo>
                  <a:pt x="3862" y="31194"/>
                </a:lnTo>
                <a:lnTo>
                  <a:pt x="3620" y="31073"/>
                </a:lnTo>
                <a:lnTo>
                  <a:pt x="3439" y="31013"/>
                </a:lnTo>
                <a:close/>
                <a:moveTo>
                  <a:pt x="8749" y="31013"/>
                </a:moveTo>
                <a:lnTo>
                  <a:pt x="8568" y="31073"/>
                </a:lnTo>
                <a:lnTo>
                  <a:pt x="8327" y="31194"/>
                </a:lnTo>
                <a:lnTo>
                  <a:pt x="8146" y="31314"/>
                </a:lnTo>
                <a:lnTo>
                  <a:pt x="8025" y="31495"/>
                </a:lnTo>
                <a:lnTo>
                  <a:pt x="7904" y="31737"/>
                </a:lnTo>
                <a:lnTo>
                  <a:pt x="7844" y="31918"/>
                </a:lnTo>
                <a:lnTo>
                  <a:pt x="7844" y="32159"/>
                </a:lnTo>
                <a:lnTo>
                  <a:pt x="7844" y="32401"/>
                </a:lnTo>
                <a:lnTo>
                  <a:pt x="7904" y="32582"/>
                </a:lnTo>
                <a:lnTo>
                  <a:pt x="8025" y="32823"/>
                </a:lnTo>
                <a:lnTo>
                  <a:pt x="8146" y="33004"/>
                </a:lnTo>
                <a:lnTo>
                  <a:pt x="8327" y="33125"/>
                </a:lnTo>
                <a:lnTo>
                  <a:pt x="8568" y="33245"/>
                </a:lnTo>
                <a:lnTo>
                  <a:pt x="8749" y="33306"/>
                </a:lnTo>
                <a:lnTo>
                  <a:pt x="9232" y="33306"/>
                </a:lnTo>
                <a:lnTo>
                  <a:pt x="9413" y="33245"/>
                </a:lnTo>
                <a:lnTo>
                  <a:pt x="9654" y="33125"/>
                </a:lnTo>
                <a:lnTo>
                  <a:pt x="9835" y="33004"/>
                </a:lnTo>
                <a:lnTo>
                  <a:pt x="9956" y="32823"/>
                </a:lnTo>
                <a:lnTo>
                  <a:pt x="10076" y="32582"/>
                </a:lnTo>
                <a:lnTo>
                  <a:pt x="10137" y="32401"/>
                </a:lnTo>
                <a:lnTo>
                  <a:pt x="10137" y="32159"/>
                </a:lnTo>
                <a:lnTo>
                  <a:pt x="10137" y="31918"/>
                </a:lnTo>
                <a:lnTo>
                  <a:pt x="10076" y="31737"/>
                </a:lnTo>
                <a:lnTo>
                  <a:pt x="9956" y="31495"/>
                </a:lnTo>
                <a:lnTo>
                  <a:pt x="9835" y="31314"/>
                </a:lnTo>
                <a:lnTo>
                  <a:pt x="9654" y="31194"/>
                </a:lnTo>
                <a:lnTo>
                  <a:pt x="9413" y="31073"/>
                </a:lnTo>
                <a:lnTo>
                  <a:pt x="9232" y="31013"/>
                </a:lnTo>
                <a:close/>
                <a:moveTo>
                  <a:pt x="14541" y="31013"/>
                </a:moveTo>
                <a:lnTo>
                  <a:pt x="14360" y="31073"/>
                </a:lnTo>
                <a:lnTo>
                  <a:pt x="14119" y="31194"/>
                </a:lnTo>
                <a:lnTo>
                  <a:pt x="13938" y="31314"/>
                </a:lnTo>
                <a:lnTo>
                  <a:pt x="13817" y="31495"/>
                </a:lnTo>
                <a:lnTo>
                  <a:pt x="13697" y="31737"/>
                </a:lnTo>
                <a:lnTo>
                  <a:pt x="13636" y="31918"/>
                </a:lnTo>
                <a:lnTo>
                  <a:pt x="13636" y="32159"/>
                </a:lnTo>
                <a:lnTo>
                  <a:pt x="13636" y="32401"/>
                </a:lnTo>
                <a:lnTo>
                  <a:pt x="13697" y="32582"/>
                </a:lnTo>
                <a:lnTo>
                  <a:pt x="13817" y="32823"/>
                </a:lnTo>
                <a:lnTo>
                  <a:pt x="13938" y="33004"/>
                </a:lnTo>
                <a:lnTo>
                  <a:pt x="14119" y="33125"/>
                </a:lnTo>
                <a:lnTo>
                  <a:pt x="14360" y="33245"/>
                </a:lnTo>
                <a:lnTo>
                  <a:pt x="14541" y="33306"/>
                </a:lnTo>
                <a:lnTo>
                  <a:pt x="15024" y="33306"/>
                </a:lnTo>
                <a:lnTo>
                  <a:pt x="15205" y="33245"/>
                </a:lnTo>
                <a:lnTo>
                  <a:pt x="15446" y="33125"/>
                </a:lnTo>
                <a:lnTo>
                  <a:pt x="15627" y="33004"/>
                </a:lnTo>
                <a:lnTo>
                  <a:pt x="15748" y="32823"/>
                </a:lnTo>
                <a:lnTo>
                  <a:pt x="15869" y="32582"/>
                </a:lnTo>
                <a:lnTo>
                  <a:pt x="15929" y="32401"/>
                </a:lnTo>
                <a:lnTo>
                  <a:pt x="15929" y="32159"/>
                </a:lnTo>
                <a:lnTo>
                  <a:pt x="15929" y="31918"/>
                </a:lnTo>
                <a:lnTo>
                  <a:pt x="15869" y="31737"/>
                </a:lnTo>
                <a:lnTo>
                  <a:pt x="15748" y="31495"/>
                </a:lnTo>
                <a:lnTo>
                  <a:pt x="15627" y="31314"/>
                </a:lnTo>
                <a:lnTo>
                  <a:pt x="15446" y="31194"/>
                </a:lnTo>
                <a:lnTo>
                  <a:pt x="15205" y="31073"/>
                </a:lnTo>
                <a:lnTo>
                  <a:pt x="15024" y="31013"/>
                </a:lnTo>
                <a:close/>
                <a:moveTo>
                  <a:pt x="20333" y="31013"/>
                </a:moveTo>
                <a:lnTo>
                  <a:pt x="20152" y="31073"/>
                </a:lnTo>
                <a:lnTo>
                  <a:pt x="19911" y="31194"/>
                </a:lnTo>
                <a:lnTo>
                  <a:pt x="19730" y="31314"/>
                </a:lnTo>
                <a:lnTo>
                  <a:pt x="19609" y="31495"/>
                </a:lnTo>
                <a:lnTo>
                  <a:pt x="19489" y="31737"/>
                </a:lnTo>
                <a:lnTo>
                  <a:pt x="19428" y="31918"/>
                </a:lnTo>
                <a:lnTo>
                  <a:pt x="19428" y="32159"/>
                </a:lnTo>
                <a:lnTo>
                  <a:pt x="19428" y="32401"/>
                </a:lnTo>
                <a:lnTo>
                  <a:pt x="19489" y="32582"/>
                </a:lnTo>
                <a:lnTo>
                  <a:pt x="19609" y="32823"/>
                </a:lnTo>
                <a:lnTo>
                  <a:pt x="19730" y="33004"/>
                </a:lnTo>
                <a:lnTo>
                  <a:pt x="19911" y="33125"/>
                </a:lnTo>
                <a:lnTo>
                  <a:pt x="20152" y="33245"/>
                </a:lnTo>
                <a:lnTo>
                  <a:pt x="20333" y="33306"/>
                </a:lnTo>
                <a:lnTo>
                  <a:pt x="20816" y="33306"/>
                </a:lnTo>
                <a:lnTo>
                  <a:pt x="20997" y="33245"/>
                </a:lnTo>
                <a:lnTo>
                  <a:pt x="21239" y="33125"/>
                </a:lnTo>
                <a:lnTo>
                  <a:pt x="21420" y="33004"/>
                </a:lnTo>
                <a:lnTo>
                  <a:pt x="21540" y="32823"/>
                </a:lnTo>
                <a:lnTo>
                  <a:pt x="21661" y="32582"/>
                </a:lnTo>
                <a:lnTo>
                  <a:pt x="21721" y="32401"/>
                </a:lnTo>
                <a:lnTo>
                  <a:pt x="21721" y="32159"/>
                </a:lnTo>
                <a:lnTo>
                  <a:pt x="21721" y="31918"/>
                </a:lnTo>
                <a:lnTo>
                  <a:pt x="21661" y="31737"/>
                </a:lnTo>
                <a:lnTo>
                  <a:pt x="21540" y="31495"/>
                </a:lnTo>
                <a:lnTo>
                  <a:pt x="21420" y="31314"/>
                </a:lnTo>
                <a:lnTo>
                  <a:pt x="21239" y="31194"/>
                </a:lnTo>
                <a:lnTo>
                  <a:pt x="20997" y="31073"/>
                </a:lnTo>
                <a:lnTo>
                  <a:pt x="20816" y="31013"/>
                </a:lnTo>
                <a:close/>
                <a:moveTo>
                  <a:pt x="26126" y="31013"/>
                </a:moveTo>
                <a:lnTo>
                  <a:pt x="25945" y="31073"/>
                </a:lnTo>
                <a:lnTo>
                  <a:pt x="25703" y="31194"/>
                </a:lnTo>
                <a:lnTo>
                  <a:pt x="25522" y="31314"/>
                </a:lnTo>
                <a:lnTo>
                  <a:pt x="25402" y="31495"/>
                </a:lnTo>
                <a:lnTo>
                  <a:pt x="25281" y="31737"/>
                </a:lnTo>
                <a:lnTo>
                  <a:pt x="25221" y="31918"/>
                </a:lnTo>
                <a:lnTo>
                  <a:pt x="25221" y="32159"/>
                </a:lnTo>
                <a:lnTo>
                  <a:pt x="25221" y="32401"/>
                </a:lnTo>
                <a:lnTo>
                  <a:pt x="25281" y="32582"/>
                </a:lnTo>
                <a:lnTo>
                  <a:pt x="25402" y="32823"/>
                </a:lnTo>
                <a:lnTo>
                  <a:pt x="25522" y="33004"/>
                </a:lnTo>
                <a:lnTo>
                  <a:pt x="25703" y="33125"/>
                </a:lnTo>
                <a:lnTo>
                  <a:pt x="25945" y="33245"/>
                </a:lnTo>
                <a:lnTo>
                  <a:pt x="26126" y="33306"/>
                </a:lnTo>
                <a:lnTo>
                  <a:pt x="26608" y="33306"/>
                </a:lnTo>
                <a:lnTo>
                  <a:pt x="26789" y="33245"/>
                </a:lnTo>
                <a:lnTo>
                  <a:pt x="27031" y="33125"/>
                </a:lnTo>
                <a:lnTo>
                  <a:pt x="27212" y="33004"/>
                </a:lnTo>
                <a:lnTo>
                  <a:pt x="27332" y="32823"/>
                </a:lnTo>
                <a:lnTo>
                  <a:pt x="27453" y="32582"/>
                </a:lnTo>
                <a:lnTo>
                  <a:pt x="27513" y="32401"/>
                </a:lnTo>
                <a:lnTo>
                  <a:pt x="27513" y="32159"/>
                </a:lnTo>
                <a:lnTo>
                  <a:pt x="27513" y="31918"/>
                </a:lnTo>
                <a:lnTo>
                  <a:pt x="27453" y="31737"/>
                </a:lnTo>
                <a:lnTo>
                  <a:pt x="27332" y="31495"/>
                </a:lnTo>
                <a:lnTo>
                  <a:pt x="27212" y="31314"/>
                </a:lnTo>
                <a:lnTo>
                  <a:pt x="27031" y="31194"/>
                </a:lnTo>
                <a:lnTo>
                  <a:pt x="26789" y="31073"/>
                </a:lnTo>
                <a:lnTo>
                  <a:pt x="26608" y="31013"/>
                </a:lnTo>
                <a:close/>
                <a:moveTo>
                  <a:pt x="31918" y="31013"/>
                </a:moveTo>
                <a:lnTo>
                  <a:pt x="31737" y="31073"/>
                </a:lnTo>
                <a:lnTo>
                  <a:pt x="31496" y="31194"/>
                </a:lnTo>
                <a:lnTo>
                  <a:pt x="31315" y="31314"/>
                </a:lnTo>
                <a:lnTo>
                  <a:pt x="31194" y="31495"/>
                </a:lnTo>
                <a:lnTo>
                  <a:pt x="31073" y="31737"/>
                </a:lnTo>
                <a:lnTo>
                  <a:pt x="31013" y="31918"/>
                </a:lnTo>
                <a:lnTo>
                  <a:pt x="31013" y="32159"/>
                </a:lnTo>
                <a:lnTo>
                  <a:pt x="31013" y="32401"/>
                </a:lnTo>
                <a:lnTo>
                  <a:pt x="31073" y="32582"/>
                </a:lnTo>
                <a:lnTo>
                  <a:pt x="31194" y="32823"/>
                </a:lnTo>
                <a:lnTo>
                  <a:pt x="31315" y="33004"/>
                </a:lnTo>
                <a:lnTo>
                  <a:pt x="31496" y="33125"/>
                </a:lnTo>
                <a:lnTo>
                  <a:pt x="31737" y="33245"/>
                </a:lnTo>
                <a:lnTo>
                  <a:pt x="31918" y="33306"/>
                </a:lnTo>
                <a:lnTo>
                  <a:pt x="32401" y="33306"/>
                </a:lnTo>
                <a:lnTo>
                  <a:pt x="32582" y="33245"/>
                </a:lnTo>
                <a:lnTo>
                  <a:pt x="32823" y="33125"/>
                </a:lnTo>
                <a:lnTo>
                  <a:pt x="33004" y="33004"/>
                </a:lnTo>
                <a:lnTo>
                  <a:pt x="33125" y="32823"/>
                </a:lnTo>
                <a:lnTo>
                  <a:pt x="33245" y="32582"/>
                </a:lnTo>
                <a:lnTo>
                  <a:pt x="33306" y="32401"/>
                </a:lnTo>
                <a:lnTo>
                  <a:pt x="33306" y="32159"/>
                </a:lnTo>
                <a:lnTo>
                  <a:pt x="33306" y="31918"/>
                </a:lnTo>
                <a:lnTo>
                  <a:pt x="33245" y="31737"/>
                </a:lnTo>
                <a:lnTo>
                  <a:pt x="33125" y="31495"/>
                </a:lnTo>
                <a:lnTo>
                  <a:pt x="33004" y="31314"/>
                </a:lnTo>
                <a:lnTo>
                  <a:pt x="32823" y="31194"/>
                </a:lnTo>
                <a:lnTo>
                  <a:pt x="32582" y="31073"/>
                </a:lnTo>
                <a:lnTo>
                  <a:pt x="32401" y="31013"/>
                </a:lnTo>
                <a:close/>
                <a:moveTo>
                  <a:pt x="37710" y="31013"/>
                </a:moveTo>
                <a:lnTo>
                  <a:pt x="37529" y="31073"/>
                </a:lnTo>
                <a:lnTo>
                  <a:pt x="37288" y="31194"/>
                </a:lnTo>
                <a:lnTo>
                  <a:pt x="37107" y="31314"/>
                </a:lnTo>
                <a:lnTo>
                  <a:pt x="36986" y="31495"/>
                </a:lnTo>
                <a:lnTo>
                  <a:pt x="36865" y="31737"/>
                </a:lnTo>
                <a:lnTo>
                  <a:pt x="36805" y="31918"/>
                </a:lnTo>
                <a:lnTo>
                  <a:pt x="36805" y="32159"/>
                </a:lnTo>
                <a:lnTo>
                  <a:pt x="36805" y="32401"/>
                </a:lnTo>
                <a:lnTo>
                  <a:pt x="36865" y="32582"/>
                </a:lnTo>
                <a:lnTo>
                  <a:pt x="36986" y="32823"/>
                </a:lnTo>
                <a:lnTo>
                  <a:pt x="37107" y="33004"/>
                </a:lnTo>
                <a:lnTo>
                  <a:pt x="37288" y="33125"/>
                </a:lnTo>
                <a:lnTo>
                  <a:pt x="37529" y="33245"/>
                </a:lnTo>
                <a:lnTo>
                  <a:pt x="37710" y="33306"/>
                </a:lnTo>
                <a:lnTo>
                  <a:pt x="38193" y="33306"/>
                </a:lnTo>
                <a:lnTo>
                  <a:pt x="38374" y="33245"/>
                </a:lnTo>
                <a:lnTo>
                  <a:pt x="38615" y="33125"/>
                </a:lnTo>
                <a:lnTo>
                  <a:pt x="38796" y="33004"/>
                </a:lnTo>
                <a:lnTo>
                  <a:pt x="38917" y="32823"/>
                </a:lnTo>
                <a:lnTo>
                  <a:pt x="39038" y="32582"/>
                </a:lnTo>
                <a:lnTo>
                  <a:pt x="39098" y="32401"/>
                </a:lnTo>
                <a:lnTo>
                  <a:pt x="39098" y="32159"/>
                </a:lnTo>
                <a:lnTo>
                  <a:pt x="39098" y="31918"/>
                </a:lnTo>
                <a:lnTo>
                  <a:pt x="39038" y="31737"/>
                </a:lnTo>
                <a:lnTo>
                  <a:pt x="38917" y="31495"/>
                </a:lnTo>
                <a:lnTo>
                  <a:pt x="38796" y="31314"/>
                </a:lnTo>
                <a:lnTo>
                  <a:pt x="38615" y="31194"/>
                </a:lnTo>
                <a:lnTo>
                  <a:pt x="38374" y="31073"/>
                </a:lnTo>
                <a:lnTo>
                  <a:pt x="38193" y="31013"/>
                </a:lnTo>
                <a:close/>
                <a:moveTo>
                  <a:pt x="43502" y="31013"/>
                </a:moveTo>
                <a:lnTo>
                  <a:pt x="43321" y="31073"/>
                </a:lnTo>
                <a:lnTo>
                  <a:pt x="43080" y="31194"/>
                </a:lnTo>
                <a:lnTo>
                  <a:pt x="42899" y="31314"/>
                </a:lnTo>
                <a:lnTo>
                  <a:pt x="42778" y="31495"/>
                </a:lnTo>
                <a:lnTo>
                  <a:pt x="42658" y="31737"/>
                </a:lnTo>
                <a:lnTo>
                  <a:pt x="42597" y="31918"/>
                </a:lnTo>
                <a:lnTo>
                  <a:pt x="42597" y="32159"/>
                </a:lnTo>
                <a:lnTo>
                  <a:pt x="42597" y="32401"/>
                </a:lnTo>
                <a:lnTo>
                  <a:pt x="42658" y="32582"/>
                </a:lnTo>
                <a:lnTo>
                  <a:pt x="42778" y="32823"/>
                </a:lnTo>
                <a:lnTo>
                  <a:pt x="42899" y="33004"/>
                </a:lnTo>
                <a:lnTo>
                  <a:pt x="43080" y="33125"/>
                </a:lnTo>
                <a:lnTo>
                  <a:pt x="43321" y="33245"/>
                </a:lnTo>
                <a:lnTo>
                  <a:pt x="43502" y="33306"/>
                </a:lnTo>
                <a:lnTo>
                  <a:pt x="43985" y="33306"/>
                </a:lnTo>
                <a:lnTo>
                  <a:pt x="44166" y="33245"/>
                </a:lnTo>
                <a:lnTo>
                  <a:pt x="44407" y="33125"/>
                </a:lnTo>
                <a:lnTo>
                  <a:pt x="44588" y="33004"/>
                </a:lnTo>
                <a:lnTo>
                  <a:pt x="44709" y="32823"/>
                </a:lnTo>
                <a:lnTo>
                  <a:pt x="44830" y="32582"/>
                </a:lnTo>
                <a:lnTo>
                  <a:pt x="44890" y="32401"/>
                </a:lnTo>
                <a:lnTo>
                  <a:pt x="44890" y="32159"/>
                </a:lnTo>
                <a:lnTo>
                  <a:pt x="44890" y="31918"/>
                </a:lnTo>
                <a:lnTo>
                  <a:pt x="44830" y="31737"/>
                </a:lnTo>
                <a:lnTo>
                  <a:pt x="44709" y="31495"/>
                </a:lnTo>
                <a:lnTo>
                  <a:pt x="44588" y="31314"/>
                </a:lnTo>
                <a:lnTo>
                  <a:pt x="44407" y="31194"/>
                </a:lnTo>
                <a:lnTo>
                  <a:pt x="44166" y="31073"/>
                </a:lnTo>
                <a:lnTo>
                  <a:pt x="43985" y="31013"/>
                </a:lnTo>
                <a:close/>
                <a:moveTo>
                  <a:pt x="49295" y="31013"/>
                </a:moveTo>
                <a:lnTo>
                  <a:pt x="49114" y="31073"/>
                </a:lnTo>
                <a:lnTo>
                  <a:pt x="48872" y="31194"/>
                </a:lnTo>
                <a:lnTo>
                  <a:pt x="48691" y="31314"/>
                </a:lnTo>
                <a:lnTo>
                  <a:pt x="48571" y="31495"/>
                </a:lnTo>
                <a:lnTo>
                  <a:pt x="48450" y="31737"/>
                </a:lnTo>
                <a:lnTo>
                  <a:pt x="48390" y="31918"/>
                </a:lnTo>
                <a:lnTo>
                  <a:pt x="48390" y="32159"/>
                </a:lnTo>
                <a:lnTo>
                  <a:pt x="48390" y="32401"/>
                </a:lnTo>
                <a:lnTo>
                  <a:pt x="48450" y="32582"/>
                </a:lnTo>
                <a:lnTo>
                  <a:pt x="48571" y="32823"/>
                </a:lnTo>
                <a:lnTo>
                  <a:pt x="48691" y="33004"/>
                </a:lnTo>
                <a:lnTo>
                  <a:pt x="48872" y="33125"/>
                </a:lnTo>
                <a:lnTo>
                  <a:pt x="49114" y="33245"/>
                </a:lnTo>
                <a:lnTo>
                  <a:pt x="49295" y="33306"/>
                </a:lnTo>
                <a:lnTo>
                  <a:pt x="49777" y="33306"/>
                </a:lnTo>
                <a:lnTo>
                  <a:pt x="49958" y="33245"/>
                </a:lnTo>
                <a:lnTo>
                  <a:pt x="50200" y="33125"/>
                </a:lnTo>
                <a:lnTo>
                  <a:pt x="50381" y="33004"/>
                </a:lnTo>
                <a:lnTo>
                  <a:pt x="50501" y="32823"/>
                </a:lnTo>
                <a:lnTo>
                  <a:pt x="50622" y="32582"/>
                </a:lnTo>
                <a:lnTo>
                  <a:pt x="50682" y="32401"/>
                </a:lnTo>
                <a:lnTo>
                  <a:pt x="50682" y="32159"/>
                </a:lnTo>
                <a:lnTo>
                  <a:pt x="50682" y="31918"/>
                </a:lnTo>
                <a:lnTo>
                  <a:pt x="50622" y="31737"/>
                </a:lnTo>
                <a:lnTo>
                  <a:pt x="50501" y="31495"/>
                </a:lnTo>
                <a:lnTo>
                  <a:pt x="50381" y="31314"/>
                </a:lnTo>
                <a:lnTo>
                  <a:pt x="50200" y="31194"/>
                </a:lnTo>
                <a:lnTo>
                  <a:pt x="49958" y="31073"/>
                </a:lnTo>
                <a:lnTo>
                  <a:pt x="49777" y="31013"/>
                </a:lnTo>
                <a:close/>
                <a:moveTo>
                  <a:pt x="55087" y="31013"/>
                </a:moveTo>
                <a:lnTo>
                  <a:pt x="54906" y="31073"/>
                </a:lnTo>
                <a:lnTo>
                  <a:pt x="54665" y="31194"/>
                </a:lnTo>
                <a:lnTo>
                  <a:pt x="54483" y="31314"/>
                </a:lnTo>
                <a:lnTo>
                  <a:pt x="54363" y="31495"/>
                </a:lnTo>
                <a:lnTo>
                  <a:pt x="54242" y="31737"/>
                </a:lnTo>
                <a:lnTo>
                  <a:pt x="54182" y="31918"/>
                </a:lnTo>
                <a:lnTo>
                  <a:pt x="54182" y="32159"/>
                </a:lnTo>
                <a:lnTo>
                  <a:pt x="54182" y="32401"/>
                </a:lnTo>
                <a:lnTo>
                  <a:pt x="54242" y="32582"/>
                </a:lnTo>
                <a:lnTo>
                  <a:pt x="54363" y="32823"/>
                </a:lnTo>
                <a:lnTo>
                  <a:pt x="54483" y="33004"/>
                </a:lnTo>
                <a:lnTo>
                  <a:pt x="54665" y="33125"/>
                </a:lnTo>
                <a:lnTo>
                  <a:pt x="54906" y="33245"/>
                </a:lnTo>
                <a:lnTo>
                  <a:pt x="55087" y="33306"/>
                </a:lnTo>
                <a:lnTo>
                  <a:pt x="55570" y="33306"/>
                </a:lnTo>
                <a:lnTo>
                  <a:pt x="55751" y="33245"/>
                </a:lnTo>
                <a:lnTo>
                  <a:pt x="55992" y="33125"/>
                </a:lnTo>
                <a:lnTo>
                  <a:pt x="56173" y="33004"/>
                </a:lnTo>
                <a:lnTo>
                  <a:pt x="56294" y="32823"/>
                </a:lnTo>
                <a:lnTo>
                  <a:pt x="56414" y="32582"/>
                </a:lnTo>
                <a:lnTo>
                  <a:pt x="56475" y="32401"/>
                </a:lnTo>
                <a:lnTo>
                  <a:pt x="56475" y="32159"/>
                </a:lnTo>
                <a:lnTo>
                  <a:pt x="56475" y="31918"/>
                </a:lnTo>
                <a:lnTo>
                  <a:pt x="56414" y="31737"/>
                </a:lnTo>
                <a:lnTo>
                  <a:pt x="56294" y="31495"/>
                </a:lnTo>
                <a:lnTo>
                  <a:pt x="56173" y="31314"/>
                </a:lnTo>
                <a:lnTo>
                  <a:pt x="55992" y="31194"/>
                </a:lnTo>
                <a:lnTo>
                  <a:pt x="55751" y="31073"/>
                </a:lnTo>
                <a:lnTo>
                  <a:pt x="55570" y="31013"/>
                </a:lnTo>
                <a:close/>
                <a:moveTo>
                  <a:pt x="60879" y="31013"/>
                </a:moveTo>
                <a:lnTo>
                  <a:pt x="60698" y="31073"/>
                </a:lnTo>
                <a:lnTo>
                  <a:pt x="60457" y="31194"/>
                </a:lnTo>
                <a:lnTo>
                  <a:pt x="60276" y="31314"/>
                </a:lnTo>
                <a:lnTo>
                  <a:pt x="60155" y="31495"/>
                </a:lnTo>
                <a:lnTo>
                  <a:pt x="60034" y="31737"/>
                </a:lnTo>
                <a:lnTo>
                  <a:pt x="59974" y="31918"/>
                </a:lnTo>
                <a:lnTo>
                  <a:pt x="59974" y="32159"/>
                </a:lnTo>
                <a:lnTo>
                  <a:pt x="59974" y="32401"/>
                </a:lnTo>
                <a:lnTo>
                  <a:pt x="60034" y="32582"/>
                </a:lnTo>
                <a:lnTo>
                  <a:pt x="60155" y="32823"/>
                </a:lnTo>
                <a:lnTo>
                  <a:pt x="60276" y="33004"/>
                </a:lnTo>
                <a:lnTo>
                  <a:pt x="60457" y="33125"/>
                </a:lnTo>
                <a:lnTo>
                  <a:pt x="60698" y="33245"/>
                </a:lnTo>
                <a:lnTo>
                  <a:pt x="60879" y="33306"/>
                </a:lnTo>
                <a:lnTo>
                  <a:pt x="61362" y="33306"/>
                </a:lnTo>
                <a:lnTo>
                  <a:pt x="61543" y="33245"/>
                </a:lnTo>
                <a:lnTo>
                  <a:pt x="61784" y="33125"/>
                </a:lnTo>
                <a:lnTo>
                  <a:pt x="61965" y="33004"/>
                </a:lnTo>
                <a:lnTo>
                  <a:pt x="62086" y="32823"/>
                </a:lnTo>
                <a:lnTo>
                  <a:pt x="62206" y="32582"/>
                </a:lnTo>
                <a:lnTo>
                  <a:pt x="62267" y="32401"/>
                </a:lnTo>
                <a:lnTo>
                  <a:pt x="62267" y="32159"/>
                </a:lnTo>
                <a:lnTo>
                  <a:pt x="62267" y="31918"/>
                </a:lnTo>
                <a:lnTo>
                  <a:pt x="62206" y="31737"/>
                </a:lnTo>
                <a:lnTo>
                  <a:pt x="62086" y="31495"/>
                </a:lnTo>
                <a:lnTo>
                  <a:pt x="61965" y="31314"/>
                </a:lnTo>
                <a:lnTo>
                  <a:pt x="61784" y="31194"/>
                </a:lnTo>
                <a:lnTo>
                  <a:pt x="61543" y="31073"/>
                </a:lnTo>
                <a:lnTo>
                  <a:pt x="61362" y="31013"/>
                </a:lnTo>
                <a:close/>
                <a:moveTo>
                  <a:pt x="66671" y="31013"/>
                </a:moveTo>
                <a:lnTo>
                  <a:pt x="66490" y="31073"/>
                </a:lnTo>
                <a:lnTo>
                  <a:pt x="66249" y="31194"/>
                </a:lnTo>
                <a:lnTo>
                  <a:pt x="66068" y="31314"/>
                </a:lnTo>
                <a:lnTo>
                  <a:pt x="65947" y="31495"/>
                </a:lnTo>
                <a:lnTo>
                  <a:pt x="65827" y="31737"/>
                </a:lnTo>
                <a:lnTo>
                  <a:pt x="65766" y="31918"/>
                </a:lnTo>
                <a:lnTo>
                  <a:pt x="65766" y="32159"/>
                </a:lnTo>
                <a:lnTo>
                  <a:pt x="65766" y="32401"/>
                </a:lnTo>
                <a:lnTo>
                  <a:pt x="65827" y="32582"/>
                </a:lnTo>
                <a:lnTo>
                  <a:pt x="65947" y="32823"/>
                </a:lnTo>
                <a:lnTo>
                  <a:pt x="66068" y="33004"/>
                </a:lnTo>
                <a:lnTo>
                  <a:pt x="66249" y="33125"/>
                </a:lnTo>
                <a:lnTo>
                  <a:pt x="66490" y="33245"/>
                </a:lnTo>
                <a:lnTo>
                  <a:pt x="66671" y="33306"/>
                </a:lnTo>
                <a:lnTo>
                  <a:pt x="67154" y="33306"/>
                </a:lnTo>
                <a:lnTo>
                  <a:pt x="67335" y="33245"/>
                </a:lnTo>
                <a:lnTo>
                  <a:pt x="67576" y="33125"/>
                </a:lnTo>
                <a:lnTo>
                  <a:pt x="67757" y="33004"/>
                </a:lnTo>
                <a:lnTo>
                  <a:pt x="67878" y="32823"/>
                </a:lnTo>
                <a:lnTo>
                  <a:pt x="67999" y="32582"/>
                </a:lnTo>
                <a:lnTo>
                  <a:pt x="68059" y="32401"/>
                </a:lnTo>
                <a:lnTo>
                  <a:pt x="68059" y="32159"/>
                </a:lnTo>
                <a:lnTo>
                  <a:pt x="68059" y="31918"/>
                </a:lnTo>
                <a:lnTo>
                  <a:pt x="67999" y="31737"/>
                </a:lnTo>
                <a:lnTo>
                  <a:pt x="67878" y="31495"/>
                </a:lnTo>
                <a:lnTo>
                  <a:pt x="67757" y="31314"/>
                </a:lnTo>
                <a:lnTo>
                  <a:pt x="67576" y="31194"/>
                </a:lnTo>
                <a:lnTo>
                  <a:pt x="67335" y="31073"/>
                </a:lnTo>
                <a:lnTo>
                  <a:pt x="67154" y="31013"/>
                </a:lnTo>
                <a:close/>
                <a:moveTo>
                  <a:pt x="72464" y="31013"/>
                </a:moveTo>
                <a:lnTo>
                  <a:pt x="72283" y="31073"/>
                </a:lnTo>
                <a:lnTo>
                  <a:pt x="72041" y="31194"/>
                </a:lnTo>
                <a:lnTo>
                  <a:pt x="71860" y="31314"/>
                </a:lnTo>
                <a:lnTo>
                  <a:pt x="71740" y="31495"/>
                </a:lnTo>
                <a:lnTo>
                  <a:pt x="71619" y="31737"/>
                </a:lnTo>
                <a:lnTo>
                  <a:pt x="71559" y="31918"/>
                </a:lnTo>
                <a:lnTo>
                  <a:pt x="71559" y="32159"/>
                </a:lnTo>
                <a:lnTo>
                  <a:pt x="71559" y="32401"/>
                </a:lnTo>
                <a:lnTo>
                  <a:pt x="71619" y="32582"/>
                </a:lnTo>
                <a:lnTo>
                  <a:pt x="71740" y="32823"/>
                </a:lnTo>
                <a:lnTo>
                  <a:pt x="71860" y="33004"/>
                </a:lnTo>
                <a:lnTo>
                  <a:pt x="72041" y="33125"/>
                </a:lnTo>
                <a:lnTo>
                  <a:pt x="72283" y="33245"/>
                </a:lnTo>
                <a:lnTo>
                  <a:pt x="72464" y="33306"/>
                </a:lnTo>
                <a:lnTo>
                  <a:pt x="72946" y="33306"/>
                </a:lnTo>
                <a:lnTo>
                  <a:pt x="73127" y="33245"/>
                </a:lnTo>
                <a:lnTo>
                  <a:pt x="73369" y="33125"/>
                </a:lnTo>
                <a:lnTo>
                  <a:pt x="73550" y="33004"/>
                </a:lnTo>
                <a:lnTo>
                  <a:pt x="73670" y="32823"/>
                </a:lnTo>
                <a:lnTo>
                  <a:pt x="73791" y="32582"/>
                </a:lnTo>
                <a:lnTo>
                  <a:pt x="73851" y="32401"/>
                </a:lnTo>
                <a:lnTo>
                  <a:pt x="73851" y="32159"/>
                </a:lnTo>
                <a:lnTo>
                  <a:pt x="73851" y="31918"/>
                </a:lnTo>
                <a:lnTo>
                  <a:pt x="73791" y="31737"/>
                </a:lnTo>
                <a:lnTo>
                  <a:pt x="73670" y="31495"/>
                </a:lnTo>
                <a:lnTo>
                  <a:pt x="73550" y="31314"/>
                </a:lnTo>
                <a:lnTo>
                  <a:pt x="73369" y="31194"/>
                </a:lnTo>
                <a:lnTo>
                  <a:pt x="73127" y="31073"/>
                </a:lnTo>
                <a:lnTo>
                  <a:pt x="72946" y="31013"/>
                </a:lnTo>
                <a:close/>
                <a:moveTo>
                  <a:pt x="181" y="33909"/>
                </a:moveTo>
                <a:lnTo>
                  <a:pt x="0" y="36141"/>
                </a:lnTo>
                <a:lnTo>
                  <a:pt x="302" y="36202"/>
                </a:lnTo>
                <a:lnTo>
                  <a:pt x="543" y="36202"/>
                </a:lnTo>
                <a:lnTo>
                  <a:pt x="724" y="36141"/>
                </a:lnTo>
                <a:lnTo>
                  <a:pt x="966" y="36021"/>
                </a:lnTo>
                <a:lnTo>
                  <a:pt x="1147" y="35900"/>
                </a:lnTo>
                <a:lnTo>
                  <a:pt x="1267" y="35719"/>
                </a:lnTo>
                <a:lnTo>
                  <a:pt x="1388" y="35478"/>
                </a:lnTo>
                <a:lnTo>
                  <a:pt x="1448" y="35297"/>
                </a:lnTo>
                <a:lnTo>
                  <a:pt x="1448" y="35055"/>
                </a:lnTo>
                <a:lnTo>
                  <a:pt x="1448" y="34814"/>
                </a:lnTo>
                <a:lnTo>
                  <a:pt x="1388" y="34633"/>
                </a:lnTo>
                <a:lnTo>
                  <a:pt x="1267" y="34392"/>
                </a:lnTo>
                <a:lnTo>
                  <a:pt x="1147" y="34211"/>
                </a:lnTo>
                <a:lnTo>
                  <a:pt x="966" y="34090"/>
                </a:lnTo>
                <a:lnTo>
                  <a:pt x="724" y="33969"/>
                </a:lnTo>
                <a:lnTo>
                  <a:pt x="543" y="33909"/>
                </a:lnTo>
                <a:close/>
                <a:moveTo>
                  <a:pt x="5853" y="33909"/>
                </a:moveTo>
                <a:lnTo>
                  <a:pt x="5672" y="33969"/>
                </a:lnTo>
                <a:lnTo>
                  <a:pt x="5431" y="34090"/>
                </a:lnTo>
                <a:lnTo>
                  <a:pt x="5250" y="34211"/>
                </a:lnTo>
                <a:lnTo>
                  <a:pt x="5129" y="34392"/>
                </a:lnTo>
                <a:lnTo>
                  <a:pt x="5008" y="34633"/>
                </a:lnTo>
                <a:lnTo>
                  <a:pt x="4948" y="34814"/>
                </a:lnTo>
                <a:lnTo>
                  <a:pt x="4948" y="35055"/>
                </a:lnTo>
                <a:lnTo>
                  <a:pt x="4948" y="35297"/>
                </a:lnTo>
                <a:lnTo>
                  <a:pt x="5008" y="35478"/>
                </a:lnTo>
                <a:lnTo>
                  <a:pt x="5129" y="35719"/>
                </a:lnTo>
                <a:lnTo>
                  <a:pt x="5250" y="35900"/>
                </a:lnTo>
                <a:lnTo>
                  <a:pt x="5431" y="36021"/>
                </a:lnTo>
                <a:lnTo>
                  <a:pt x="5672" y="36141"/>
                </a:lnTo>
                <a:lnTo>
                  <a:pt x="5853" y="36202"/>
                </a:lnTo>
                <a:lnTo>
                  <a:pt x="6336" y="36202"/>
                </a:lnTo>
                <a:lnTo>
                  <a:pt x="6517" y="36141"/>
                </a:lnTo>
                <a:lnTo>
                  <a:pt x="6758" y="36021"/>
                </a:lnTo>
                <a:lnTo>
                  <a:pt x="6939" y="35900"/>
                </a:lnTo>
                <a:lnTo>
                  <a:pt x="7060" y="35719"/>
                </a:lnTo>
                <a:lnTo>
                  <a:pt x="7180" y="35478"/>
                </a:lnTo>
                <a:lnTo>
                  <a:pt x="7241" y="35297"/>
                </a:lnTo>
                <a:lnTo>
                  <a:pt x="7241" y="35055"/>
                </a:lnTo>
                <a:lnTo>
                  <a:pt x="7241" y="34814"/>
                </a:lnTo>
                <a:lnTo>
                  <a:pt x="7180" y="34633"/>
                </a:lnTo>
                <a:lnTo>
                  <a:pt x="7060" y="34392"/>
                </a:lnTo>
                <a:lnTo>
                  <a:pt x="6939" y="34211"/>
                </a:lnTo>
                <a:lnTo>
                  <a:pt x="6758" y="34090"/>
                </a:lnTo>
                <a:lnTo>
                  <a:pt x="6517" y="33969"/>
                </a:lnTo>
                <a:lnTo>
                  <a:pt x="6336" y="33909"/>
                </a:lnTo>
                <a:close/>
                <a:moveTo>
                  <a:pt x="11645" y="33909"/>
                </a:moveTo>
                <a:lnTo>
                  <a:pt x="11464" y="33969"/>
                </a:lnTo>
                <a:lnTo>
                  <a:pt x="11223" y="34090"/>
                </a:lnTo>
                <a:lnTo>
                  <a:pt x="11042" y="34211"/>
                </a:lnTo>
                <a:lnTo>
                  <a:pt x="10921" y="34392"/>
                </a:lnTo>
                <a:lnTo>
                  <a:pt x="10800" y="34633"/>
                </a:lnTo>
                <a:lnTo>
                  <a:pt x="10740" y="34814"/>
                </a:lnTo>
                <a:lnTo>
                  <a:pt x="10740" y="35055"/>
                </a:lnTo>
                <a:lnTo>
                  <a:pt x="10740" y="35297"/>
                </a:lnTo>
                <a:lnTo>
                  <a:pt x="10800" y="35478"/>
                </a:lnTo>
                <a:lnTo>
                  <a:pt x="10921" y="35719"/>
                </a:lnTo>
                <a:lnTo>
                  <a:pt x="11042" y="35900"/>
                </a:lnTo>
                <a:lnTo>
                  <a:pt x="11223" y="36021"/>
                </a:lnTo>
                <a:lnTo>
                  <a:pt x="11464" y="36141"/>
                </a:lnTo>
                <a:lnTo>
                  <a:pt x="11645" y="36202"/>
                </a:lnTo>
                <a:lnTo>
                  <a:pt x="12128" y="36202"/>
                </a:lnTo>
                <a:lnTo>
                  <a:pt x="12309" y="36141"/>
                </a:lnTo>
                <a:lnTo>
                  <a:pt x="12550" y="36021"/>
                </a:lnTo>
                <a:lnTo>
                  <a:pt x="12731" y="35900"/>
                </a:lnTo>
                <a:lnTo>
                  <a:pt x="12852" y="35719"/>
                </a:lnTo>
                <a:lnTo>
                  <a:pt x="12973" y="35478"/>
                </a:lnTo>
                <a:lnTo>
                  <a:pt x="13033" y="35297"/>
                </a:lnTo>
                <a:lnTo>
                  <a:pt x="13033" y="35055"/>
                </a:lnTo>
                <a:lnTo>
                  <a:pt x="13033" y="34814"/>
                </a:lnTo>
                <a:lnTo>
                  <a:pt x="12973" y="34633"/>
                </a:lnTo>
                <a:lnTo>
                  <a:pt x="12852" y="34392"/>
                </a:lnTo>
                <a:lnTo>
                  <a:pt x="12731" y="34211"/>
                </a:lnTo>
                <a:lnTo>
                  <a:pt x="12550" y="34090"/>
                </a:lnTo>
                <a:lnTo>
                  <a:pt x="12309" y="33969"/>
                </a:lnTo>
                <a:lnTo>
                  <a:pt x="12128" y="33909"/>
                </a:lnTo>
                <a:close/>
                <a:moveTo>
                  <a:pt x="17437" y="33909"/>
                </a:moveTo>
                <a:lnTo>
                  <a:pt x="17256" y="33969"/>
                </a:lnTo>
                <a:lnTo>
                  <a:pt x="17015" y="34090"/>
                </a:lnTo>
                <a:lnTo>
                  <a:pt x="16834" y="34211"/>
                </a:lnTo>
                <a:lnTo>
                  <a:pt x="16713" y="34392"/>
                </a:lnTo>
                <a:lnTo>
                  <a:pt x="16593" y="34633"/>
                </a:lnTo>
                <a:lnTo>
                  <a:pt x="16532" y="34814"/>
                </a:lnTo>
                <a:lnTo>
                  <a:pt x="16532" y="35055"/>
                </a:lnTo>
                <a:lnTo>
                  <a:pt x="16532" y="35297"/>
                </a:lnTo>
                <a:lnTo>
                  <a:pt x="16593" y="35478"/>
                </a:lnTo>
                <a:lnTo>
                  <a:pt x="16713" y="35719"/>
                </a:lnTo>
                <a:lnTo>
                  <a:pt x="16834" y="35900"/>
                </a:lnTo>
                <a:lnTo>
                  <a:pt x="17015" y="36021"/>
                </a:lnTo>
                <a:lnTo>
                  <a:pt x="17256" y="36141"/>
                </a:lnTo>
                <a:lnTo>
                  <a:pt x="17437" y="36202"/>
                </a:lnTo>
                <a:lnTo>
                  <a:pt x="17920" y="36202"/>
                </a:lnTo>
                <a:lnTo>
                  <a:pt x="18101" y="36141"/>
                </a:lnTo>
                <a:lnTo>
                  <a:pt x="18342" y="36021"/>
                </a:lnTo>
                <a:lnTo>
                  <a:pt x="18523" y="35900"/>
                </a:lnTo>
                <a:lnTo>
                  <a:pt x="18644" y="35719"/>
                </a:lnTo>
                <a:lnTo>
                  <a:pt x="18765" y="35478"/>
                </a:lnTo>
                <a:lnTo>
                  <a:pt x="18825" y="35297"/>
                </a:lnTo>
                <a:lnTo>
                  <a:pt x="18825" y="35055"/>
                </a:lnTo>
                <a:lnTo>
                  <a:pt x="18825" y="34814"/>
                </a:lnTo>
                <a:lnTo>
                  <a:pt x="18765" y="34633"/>
                </a:lnTo>
                <a:lnTo>
                  <a:pt x="18644" y="34392"/>
                </a:lnTo>
                <a:lnTo>
                  <a:pt x="18523" y="34211"/>
                </a:lnTo>
                <a:lnTo>
                  <a:pt x="18342" y="34090"/>
                </a:lnTo>
                <a:lnTo>
                  <a:pt x="18101" y="33969"/>
                </a:lnTo>
                <a:lnTo>
                  <a:pt x="17920" y="33909"/>
                </a:lnTo>
                <a:close/>
                <a:moveTo>
                  <a:pt x="23230" y="33909"/>
                </a:moveTo>
                <a:lnTo>
                  <a:pt x="23049" y="33969"/>
                </a:lnTo>
                <a:lnTo>
                  <a:pt x="22807" y="34090"/>
                </a:lnTo>
                <a:lnTo>
                  <a:pt x="22626" y="34211"/>
                </a:lnTo>
                <a:lnTo>
                  <a:pt x="22506" y="34392"/>
                </a:lnTo>
                <a:lnTo>
                  <a:pt x="22385" y="34633"/>
                </a:lnTo>
                <a:lnTo>
                  <a:pt x="22325" y="34814"/>
                </a:lnTo>
                <a:lnTo>
                  <a:pt x="22325" y="35055"/>
                </a:lnTo>
                <a:lnTo>
                  <a:pt x="22325" y="35297"/>
                </a:lnTo>
                <a:lnTo>
                  <a:pt x="22385" y="35478"/>
                </a:lnTo>
                <a:lnTo>
                  <a:pt x="22506" y="35719"/>
                </a:lnTo>
                <a:lnTo>
                  <a:pt x="22626" y="35900"/>
                </a:lnTo>
                <a:lnTo>
                  <a:pt x="22807" y="36021"/>
                </a:lnTo>
                <a:lnTo>
                  <a:pt x="23049" y="36141"/>
                </a:lnTo>
                <a:lnTo>
                  <a:pt x="23230" y="36202"/>
                </a:lnTo>
                <a:lnTo>
                  <a:pt x="23712" y="36202"/>
                </a:lnTo>
                <a:lnTo>
                  <a:pt x="23893" y="36141"/>
                </a:lnTo>
                <a:lnTo>
                  <a:pt x="24135" y="36021"/>
                </a:lnTo>
                <a:lnTo>
                  <a:pt x="24316" y="35900"/>
                </a:lnTo>
                <a:lnTo>
                  <a:pt x="24436" y="35719"/>
                </a:lnTo>
                <a:lnTo>
                  <a:pt x="24557" y="35478"/>
                </a:lnTo>
                <a:lnTo>
                  <a:pt x="24617" y="35297"/>
                </a:lnTo>
                <a:lnTo>
                  <a:pt x="24617" y="35055"/>
                </a:lnTo>
                <a:lnTo>
                  <a:pt x="24617" y="34814"/>
                </a:lnTo>
                <a:lnTo>
                  <a:pt x="24557" y="34633"/>
                </a:lnTo>
                <a:lnTo>
                  <a:pt x="24436" y="34392"/>
                </a:lnTo>
                <a:lnTo>
                  <a:pt x="24316" y="34211"/>
                </a:lnTo>
                <a:lnTo>
                  <a:pt x="24135" y="34090"/>
                </a:lnTo>
                <a:lnTo>
                  <a:pt x="23893" y="33969"/>
                </a:lnTo>
                <a:lnTo>
                  <a:pt x="23712" y="33909"/>
                </a:lnTo>
                <a:close/>
                <a:moveTo>
                  <a:pt x="29022" y="33909"/>
                </a:moveTo>
                <a:lnTo>
                  <a:pt x="28841" y="33969"/>
                </a:lnTo>
                <a:lnTo>
                  <a:pt x="28599" y="34090"/>
                </a:lnTo>
                <a:lnTo>
                  <a:pt x="28418" y="34211"/>
                </a:lnTo>
                <a:lnTo>
                  <a:pt x="28298" y="34392"/>
                </a:lnTo>
                <a:lnTo>
                  <a:pt x="28177" y="34633"/>
                </a:lnTo>
                <a:lnTo>
                  <a:pt x="28117" y="34814"/>
                </a:lnTo>
                <a:lnTo>
                  <a:pt x="28117" y="35055"/>
                </a:lnTo>
                <a:lnTo>
                  <a:pt x="28117" y="35297"/>
                </a:lnTo>
                <a:lnTo>
                  <a:pt x="28177" y="35478"/>
                </a:lnTo>
                <a:lnTo>
                  <a:pt x="28298" y="35719"/>
                </a:lnTo>
                <a:lnTo>
                  <a:pt x="28418" y="35900"/>
                </a:lnTo>
                <a:lnTo>
                  <a:pt x="28599" y="36021"/>
                </a:lnTo>
                <a:lnTo>
                  <a:pt x="28841" y="36141"/>
                </a:lnTo>
                <a:lnTo>
                  <a:pt x="29022" y="36202"/>
                </a:lnTo>
                <a:lnTo>
                  <a:pt x="29505" y="36202"/>
                </a:lnTo>
                <a:lnTo>
                  <a:pt x="29686" y="36141"/>
                </a:lnTo>
                <a:lnTo>
                  <a:pt x="29927" y="36021"/>
                </a:lnTo>
                <a:lnTo>
                  <a:pt x="30108" y="35900"/>
                </a:lnTo>
                <a:lnTo>
                  <a:pt x="30229" y="35719"/>
                </a:lnTo>
                <a:lnTo>
                  <a:pt x="30349" y="35478"/>
                </a:lnTo>
                <a:lnTo>
                  <a:pt x="30410" y="35297"/>
                </a:lnTo>
                <a:lnTo>
                  <a:pt x="30410" y="35055"/>
                </a:lnTo>
                <a:lnTo>
                  <a:pt x="30410" y="34814"/>
                </a:lnTo>
                <a:lnTo>
                  <a:pt x="30349" y="34633"/>
                </a:lnTo>
                <a:lnTo>
                  <a:pt x="30229" y="34392"/>
                </a:lnTo>
                <a:lnTo>
                  <a:pt x="30108" y="34211"/>
                </a:lnTo>
                <a:lnTo>
                  <a:pt x="29927" y="34090"/>
                </a:lnTo>
                <a:lnTo>
                  <a:pt x="29686" y="33969"/>
                </a:lnTo>
                <a:lnTo>
                  <a:pt x="29505" y="33909"/>
                </a:lnTo>
                <a:close/>
                <a:moveTo>
                  <a:pt x="34814" y="33909"/>
                </a:moveTo>
                <a:lnTo>
                  <a:pt x="34633" y="33969"/>
                </a:lnTo>
                <a:lnTo>
                  <a:pt x="34392" y="34090"/>
                </a:lnTo>
                <a:lnTo>
                  <a:pt x="34211" y="34211"/>
                </a:lnTo>
                <a:lnTo>
                  <a:pt x="34090" y="34392"/>
                </a:lnTo>
                <a:lnTo>
                  <a:pt x="33969" y="34633"/>
                </a:lnTo>
                <a:lnTo>
                  <a:pt x="33909" y="34814"/>
                </a:lnTo>
                <a:lnTo>
                  <a:pt x="33909" y="35055"/>
                </a:lnTo>
                <a:lnTo>
                  <a:pt x="33909" y="35297"/>
                </a:lnTo>
                <a:lnTo>
                  <a:pt x="33969" y="35478"/>
                </a:lnTo>
                <a:lnTo>
                  <a:pt x="34090" y="35719"/>
                </a:lnTo>
                <a:lnTo>
                  <a:pt x="34211" y="35900"/>
                </a:lnTo>
                <a:lnTo>
                  <a:pt x="34392" y="36021"/>
                </a:lnTo>
                <a:lnTo>
                  <a:pt x="34633" y="36141"/>
                </a:lnTo>
                <a:lnTo>
                  <a:pt x="34814" y="36202"/>
                </a:lnTo>
                <a:lnTo>
                  <a:pt x="35297" y="36202"/>
                </a:lnTo>
                <a:lnTo>
                  <a:pt x="35478" y="36141"/>
                </a:lnTo>
                <a:lnTo>
                  <a:pt x="35719" y="36021"/>
                </a:lnTo>
                <a:lnTo>
                  <a:pt x="35900" y="35900"/>
                </a:lnTo>
                <a:lnTo>
                  <a:pt x="36021" y="35719"/>
                </a:lnTo>
                <a:lnTo>
                  <a:pt x="36141" y="35478"/>
                </a:lnTo>
                <a:lnTo>
                  <a:pt x="36202" y="35297"/>
                </a:lnTo>
                <a:lnTo>
                  <a:pt x="36202" y="35055"/>
                </a:lnTo>
                <a:lnTo>
                  <a:pt x="36202" y="34814"/>
                </a:lnTo>
                <a:lnTo>
                  <a:pt x="36141" y="34633"/>
                </a:lnTo>
                <a:lnTo>
                  <a:pt x="36021" y="34392"/>
                </a:lnTo>
                <a:lnTo>
                  <a:pt x="35900" y="34211"/>
                </a:lnTo>
                <a:lnTo>
                  <a:pt x="35719" y="34090"/>
                </a:lnTo>
                <a:lnTo>
                  <a:pt x="35478" y="33969"/>
                </a:lnTo>
                <a:lnTo>
                  <a:pt x="35297" y="33909"/>
                </a:lnTo>
                <a:close/>
                <a:moveTo>
                  <a:pt x="40606" y="33909"/>
                </a:moveTo>
                <a:lnTo>
                  <a:pt x="40425" y="33969"/>
                </a:lnTo>
                <a:lnTo>
                  <a:pt x="40184" y="34090"/>
                </a:lnTo>
                <a:lnTo>
                  <a:pt x="40003" y="34211"/>
                </a:lnTo>
                <a:lnTo>
                  <a:pt x="39882" y="34392"/>
                </a:lnTo>
                <a:lnTo>
                  <a:pt x="39762" y="34633"/>
                </a:lnTo>
                <a:lnTo>
                  <a:pt x="39701" y="34814"/>
                </a:lnTo>
                <a:lnTo>
                  <a:pt x="39701" y="35055"/>
                </a:lnTo>
                <a:lnTo>
                  <a:pt x="39701" y="35297"/>
                </a:lnTo>
                <a:lnTo>
                  <a:pt x="39762" y="35478"/>
                </a:lnTo>
                <a:lnTo>
                  <a:pt x="39882" y="35719"/>
                </a:lnTo>
                <a:lnTo>
                  <a:pt x="40003" y="35900"/>
                </a:lnTo>
                <a:lnTo>
                  <a:pt x="40184" y="36021"/>
                </a:lnTo>
                <a:lnTo>
                  <a:pt x="40425" y="36141"/>
                </a:lnTo>
                <a:lnTo>
                  <a:pt x="40606" y="36202"/>
                </a:lnTo>
                <a:lnTo>
                  <a:pt x="41089" y="36202"/>
                </a:lnTo>
                <a:lnTo>
                  <a:pt x="41270" y="36141"/>
                </a:lnTo>
                <a:lnTo>
                  <a:pt x="41511" y="36021"/>
                </a:lnTo>
                <a:lnTo>
                  <a:pt x="41692" y="35900"/>
                </a:lnTo>
                <a:lnTo>
                  <a:pt x="41813" y="35719"/>
                </a:lnTo>
                <a:lnTo>
                  <a:pt x="41934" y="35478"/>
                </a:lnTo>
                <a:lnTo>
                  <a:pt x="41994" y="35297"/>
                </a:lnTo>
                <a:lnTo>
                  <a:pt x="41994" y="35055"/>
                </a:lnTo>
                <a:lnTo>
                  <a:pt x="41994" y="34814"/>
                </a:lnTo>
                <a:lnTo>
                  <a:pt x="41934" y="34633"/>
                </a:lnTo>
                <a:lnTo>
                  <a:pt x="41813" y="34392"/>
                </a:lnTo>
                <a:lnTo>
                  <a:pt x="41692" y="34211"/>
                </a:lnTo>
                <a:lnTo>
                  <a:pt x="41511" y="34090"/>
                </a:lnTo>
                <a:lnTo>
                  <a:pt x="41270" y="33969"/>
                </a:lnTo>
                <a:lnTo>
                  <a:pt x="41089" y="33909"/>
                </a:lnTo>
                <a:close/>
                <a:moveTo>
                  <a:pt x="46399" y="33909"/>
                </a:moveTo>
                <a:lnTo>
                  <a:pt x="46218" y="33969"/>
                </a:lnTo>
                <a:lnTo>
                  <a:pt x="45976" y="34090"/>
                </a:lnTo>
                <a:lnTo>
                  <a:pt x="45795" y="34211"/>
                </a:lnTo>
                <a:lnTo>
                  <a:pt x="45674" y="34392"/>
                </a:lnTo>
                <a:lnTo>
                  <a:pt x="45554" y="34633"/>
                </a:lnTo>
                <a:lnTo>
                  <a:pt x="45493" y="34814"/>
                </a:lnTo>
                <a:lnTo>
                  <a:pt x="45493" y="35055"/>
                </a:lnTo>
                <a:lnTo>
                  <a:pt x="45493" y="35297"/>
                </a:lnTo>
                <a:lnTo>
                  <a:pt x="45554" y="35478"/>
                </a:lnTo>
                <a:lnTo>
                  <a:pt x="45674" y="35719"/>
                </a:lnTo>
                <a:lnTo>
                  <a:pt x="45795" y="35900"/>
                </a:lnTo>
                <a:lnTo>
                  <a:pt x="45976" y="36021"/>
                </a:lnTo>
                <a:lnTo>
                  <a:pt x="46218" y="36141"/>
                </a:lnTo>
                <a:lnTo>
                  <a:pt x="46399" y="36202"/>
                </a:lnTo>
                <a:lnTo>
                  <a:pt x="46881" y="36202"/>
                </a:lnTo>
                <a:lnTo>
                  <a:pt x="47062" y="36141"/>
                </a:lnTo>
                <a:lnTo>
                  <a:pt x="47304" y="36021"/>
                </a:lnTo>
                <a:lnTo>
                  <a:pt x="47485" y="35900"/>
                </a:lnTo>
                <a:lnTo>
                  <a:pt x="47605" y="35719"/>
                </a:lnTo>
                <a:lnTo>
                  <a:pt x="47726" y="35478"/>
                </a:lnTo>
                <a:lnTo>
                  <a:pt x="47786" y="35297"/>
                </a:lnTo>
                <a:lnTo>
                  <a:pt x="47786" y="35055"/>
                </a:lnTo>
                <a:lnTo>
                  <a:pt x="47786" y="34814"/>
                </a:lnTo>
                <a:lnTo>
                  <a:pt x="47726" y="34633"/>
                </a:lnTo>
                <a:lnTo>
                  <a:pt x="47605" y="34392"/>
                </a:lnTo>
                <a:lnTo>
                  <a:pt x="47485" y="34211"/>
                </a:lnTo>
                <a:lnTo>
                  <a:pt x="47304" y="34090"/>
                </a:lnTo>
                <a:lnTo>
                  <a:pt x="47062" y="33969"/>
                </a:lnTo>
                <a:lnTo>
                  <a:pt x="46881" y="33909"/>
                </a:lnTo>
                <a:close/>
                <a:moveTo>
                  <a:pt x="52191" y="33909"/>
                </a:moveTo>
                <a:lnTo>
                  <a:pt x="52010" y="33969"/>
                </a:lnTo>
                <a:lnTo>
                  <a:pt x="51768" y="34090"/>
                </a:lnTo>
                <a:lnTo>
                  <a:pt x="51587" y="34211"/>
                </a:lnTo>
                <a:lnTo>
                  <a:pt x="51467" y="34392"/>
                </a:lnTo>
                <a:lnTo>
                  <a:pt x="51346" y="34633"/>
                </a:lnTo>
                <a:lnTo>
                  <a:pt x="51286" y="34814"/>
                </a:lnTo>
                <a:lnTo>
                  <a:pt x="51286" y="35055"/>
                </a:lnTo>
                <a:lnTo>
                  <a:pt x="51286" y="35297"/>
                </a:lnTo>
                <a:lnTo>
                  <a:pt x="51346" y="35478"/>
                </a:lnTo>
                <a:lnTo>
                  <a:pt x="51467" y="35719"/>
                </a:lnTo>
                <a:lnTo>
                  <a:pt x="51587" y="35900"/>
                </a:lnTo>
                <a:lnTo>
                  <a:pt x="51768" y="36021"/>
                </a:lnTo>
                <a:lnTo>
                  <a:pt x="52010" y="36141"/>
                </a:lnTo>
                <a:lnTo>
                  <a:pt x="52191" y="36202"/>
                </a:lnTo>
                <a:lnTo>
                  <a:pt x="52673" y="36202"/>
                </a:lnTo>
                <a:lnTo>
                  <a:pt x="52854" y="36141"/>
                </a:lnTo>
                <a:lnTo>
                  <a:pt x="53096" y="36021"/>
                </a:lnTo>
                <a:lnTo>
                  <a:pt x="53277" y="35900"/>
                </a:lnTo>
                <a:lnTo>
                  <a:pt x="53397" y="35719"/>
                </a:lnTo>
                <a:lnTo>
                  <a:pt x="53518" y="35478"/>
                </a:lnTo>
                <a:lnTo>
                  <a:pt x="53578" y="35297"/>
                </a:lnTo>
                <a:lnTo>
                  <a:pt x="53578" y="35055"/>
                </a:lnTo>
                <a:lnTo>
                  <a:pt x="53578" y="34814"/>
                </a:lnTo>
                <a:lnTo>
                  <a:pt x="53518" y="34633"/>
                </a:lnTo>
                <a:lnTo>
                  <a:pt x="53397" y="34392"/>
                </a:lnTo>
                <a:lnTo>
                  <a:pt x="53277" y="34211"/>
                </a:lnTo>
                <a:lnTo>
                  <a:pt x="53096" y="34090"/>
                </a:lnTo>
                <a:lnTo>
                  <a:pt x="52854" y="33969"/>
                </a:lnTo>
                <a:lnTo>
                  <a:pt x="52673" y="33909"/>
                </a:lnTo>
                <a:close/>
                <a:moveTo>
                  <a:pt x="57983" y="33909"/>
                </a:moveTo>
                <a:lnTo>
                  <a:pt x="57802" y="33969"/>
                </a:lnTo>
                <a:lnTo>
                  <a:pt x="57561" y="34090"/>
                </a:lnTo>
                <a:lnTo>
                  <a:pt x="57380" y="34211"/>
                </a:lnTo>
                <a:lnTo>
                  <a:pt x="57259" y="34392"/>
                </a:lnTo>
                <a:lnTo>
                  <a:pt x="57138" y="34633"/>
                </a:lnTo>
                <a:lnTo>
                  <a:pt x="57078" y="34814"/>
                </a:lnTo>
                <a:lnTo>
                  <a:pt x="57078" y="35055"/>
                </a:lnTo>
                <a:lnTo>
                  <a:pt x="57078" y="35297"/>
                </a:lnTo>
                <a:lnTo>
                  <a:pt x="57138" y="35478"/>
                </a:lnTo>
                <a:lnTo>
                  <a:pt x="57259" y="35719"/>
                </a:lnTo>
                <a:lnTo>
                  <a:pt x="57380" y="35900"/>
                </a:lnTo>
                <a:lnTo>
                  <a:pt x="57561" y="36021"/>
                </a:lnTo>
                <a:lnTo>
                  <a:pt x="57802" y="36141"/>
                </a:lnTo>
                <a:lnTo>
                  <a:pt x="57983" y="36202"/>
                </a:lnTo>
                <a:lnTo>
                  <a:pt x="58466" y="36202"/>
                </a:lnTo>
                <a:lnTo>
                  <a:pt x="58647" y="36141"/>
                </a:lnTo>
                <a:lnTo>
                  <a:pt x="58888" y="36021"/>
                </a:lnTo>
                <a:lnTo>
                  <a:pt x="59069" y="35900"/>
                </a:lnTo>
                <a:lnTo>
                  <a:pt x="59190" y="35719"/>
                </a:lnTo>
                <a:lnTo>
                  <a:pt x="59310" y="35478"/>
                </a:lnTo>
                <a:lnTo>
                  <a:pt x="59371" y="35297"/>
                </a:lnTo>
                <a:lnTo>
                  <a:pt x="59371" y="35055"/>
                </a:lnTo>
                <a:lnTo>
                  <a:pt x="59371" y="34814"/>
                </a:lnTo>
                <a:lnTo>
                  <a:pt x="59310" y="34633"/>
                </a:lnTo>
                <a:lnTo>
                  <a:pt x="59190" y="34392"/>
                </a:lnTo>
                <a:lnTo>
                  <a:pt x="59069" y="34211"/>
                </a:lnTo>
                <a:lnTo>
                  <a:pt x="58888" y="34090"/>
                </a:lnTo>
                <a:lnTo>
                  <a:pt x="58647" y="33969"/>
                </a:lnTo>
                <a:lnTo>
                  <a:pt x="58466" y="33909"/>
                </a:lnTo>
                <a:close/>
                <a:moveTo>
                  <a:pt x="63775" y="33909"/>
                </a:moveTo>
                <a:lnTo>
                  <a:pt x="63594" y="33969"/>
                </a:lnTo>
                <a:lnTo>
                  <a:pt x="63353" y="34090"/>
                </a:lnTo>
                <a:lnTo>
                  <a:pt x="63172" y="34211"/>
                </a:lnTo>
                <a:lnTo>
                  <a:pt x="63051" y="34392"/>
                </a:lnTo>
                <a:lnTo>
                  <a:pt x="62931" y="34633"/>
                </a:lnTo>
                <a:lnTo>
                  <a:pt x="62870" y="34814"/>
                </a:lnTo>
                <a:lnTo>
                  <a:pt x="62870" y="35055"/>
                </a:lnTo>
                <a:lnTo>
                  <a:pt x="62870" y="35297"/>
                </a:lnTo>
                <a:lnTo>
                  <a:pt x="62931" y="35478"/>
                </a:lnTo>
                <a:lnTo>
                  <a:pt x="63051" y="35719"/>
                </a:lnTo>
                <a:lnTo>
                  <a:pt x="63172" y="35900"/>
                </a:lnTo>
                <a:lnTo>
                  <a:pt x="63353" y="36021"/>
                </a:lnTo>
                <a:lnTo>
                  <a:pt x="63594" y="36141"/>
                </a:lnTo>
                <a:lnTo>
                  <a:pt x="63775" y="36202"/>
                </a:lnTo>
                <a:lnTo>
                  <a:pt x="64258" y="36202"/>
                </a:lnTo>
                <a:lnTo>
                  <a:pt x="64439" y="36141"/>
                </a:lnTo>
                <a:lnTo>
                  <a:pt x="64680" y="36021"/>
                </a:lnTo>
                <a:lnTo>
                  <a:pt x="64861" y="35900"/>
                </a:lnTo>
                <a:lnTo>
                  <a:pt x="64982" y="35719"/>
                </a:lnTo>
                <a:lnTo>
                  <a:pt x="65103" y="35478"/>
                </a:lnTo>
                <a:lnTo>
                  <a:pt x="65163" y="35297"/>
                </a:lnTo>
                <a:lnTo>
                  <a:pt x="65163" y="35055"/>
                </a:lnTo>
                <a:lnTo>
                  <a:pt x="65163" y="34814"/>
                </a:lnTo>
                <a:lnTo>
                  <a:pt x="65103" y="34633"/>
                </a:lnTo>
                <a:lnTo>
                  <a:pt x="64982" y="34392"/>
                </a:lnTo>
                <a:lnTo>
                  <a:pt x="64861" y="34211"/>
                </a:lnTo>
                <a:lnTo>
                  <a:pt x="64680" y="34090"/>
                </a:lnTo>
                <a:lnTo>
                  <a:pt x="64439" y="33969"/>
                </a:lnTo>
                <a:lnTo>
                  <a:pt x="64258" y="33909"/>
                </a:lnTo>
                <a:close/>
                <a:moveTo>
                  <a:pt x="69567" y="33909"/>
                </a:moveTo>
                <a:lnTo>
                  <a:pt x="69386" y="33969"/>
                </a:lnTo>
                <a:lnTo>
                  <a:pt x="69145" y="34090"/>
                </a:lnTo>
                <a:lnTo>
                  <a:pt x="68964" y="34211"/>
                </a:lnTo>
                <a:lnTo>
                  <a:pt x="68843" y="34392"/>
                </a:lnTo>
                <a:lnTo>
                  <a:pt x="68723" y="34633"/>
                </a:lnTo>
                <a:lnTo>
                  <a:pt x="68662" y="34814"/>
                </a:lnTo>
                <a:lnTo>
                  <a:pt x="68662" y="35055"/>
                </a:lnTo>
                <a:lnTo>
                  <a:pt x="68662" y="35297"/>
                </a:lnTo>
                <a:lnTo>
                  <a:pt x="68723" y="35478"/>
                </a:lnTo>
                <a:lnTo>
                  <a:pt x="68843" y="35719"/>
                </a:lnTo>
                <a:lnTo>
                  <a:pt x="68964" y="35900"/>
                </a:lnTo>
                <a:lnTo>
                  <a:pt x="69145" y="36021"/>
                </a:lnTo>
                <a:lnTo>
                  <a:pt x="69386" y="36141"/>
                </a:lnTo>
                <a:lnTo>
                  <a:pt x="69567" y="36202"/>
                </a:lnTo>
                <a:lnTo>
                  <a:pt x="70050" y="36202"/>
                </a:lnTo>
                <a:lnTo>
                  <a:pt x="70231" y="36141"/>
                </a:lnTo>
                <a:lnTo>
                  <a:pt x="70472" y="36021"/>
                </a:lnTo>
                <a:lnTo>
                  <a:pt x="70653" y="35900"/>
                </a:lnTo>
                <a:lnTo>
                  <a:pt x="70774" y="35719"/>
                </a:lnTo>
                <a:lnTo>
                  <a:pt x="70895" y="35478"/>
                </a:lnTo>
                <a:lnTo>
                  <a:pt x="70955" y="35297"/>
                </a:lnTo>
                <a:lnTo>
                  <a:pt x="70955" y="35055"/>
                </a:lnTo>
                <a:lnTo>
                  <a:pt x="70955" y="34814"/>
                </a:lnTo>
                <a:lnTo>
                  <a:pt x="70895" y="34633"/>
                </a:lnTo>
                <a:lnTo>
                  <a:pt x="70774" y="34392"/>
                </a:lnTo>
                <a:lnTo>
                  <a:pt x="70653" y="34211"/>
                </a:lnTo>
                <a:lnTo>
                  <a:pt x="70472" y="34090"/>
                </a:lnTo>
                <a:lnTo>
                  <a:pt x="70231" y="33969"/>
                </a:lnTo>
                <a:lnTo>
                  <a:pt x="70050" y="33909"/>
                </a:lnTo>
                <a:close/>
                <a:moveTo>
                  <a:pt x="75360" y="33909"/>
                </a:moveTo>
                <a:lnTo>
                  <a:pt x="75179" y="33969"/>
                </a:lnTo>
                <a:lnTo>
                  <a:pt x="74937" y="34090"/>
                </a:lnTo>
                <a:lnTo>
                  <a:pt x="74756" y="34211"/>
                </a:lnTo>
                <a:lnTo>
                  <a:pt x="74636" y="34392"/>
                </a:lnTo>
                <a:lnTo>
                  <a:pt x="74515" y="34633"/>
                </a:lnTo>
                <a:lnTo>
                  <a:pt x="74455" y="34814"/>
                </a:lnTo>
                <a:lnTo>
                  <a:pt x="74455" y="35055"/>
                </a:lnTo>
                <a:lnTo>
                  <a:pt x="74455" y="35297"/>
                </a:lnTo>
                <a:lnTo>
                  <a:pt x="74515" y="35478"/>
                </a:lnTo>
                <a:lnTo>
                  <a:pt x="74636" y="35719"/>
                </a:lnTo>
                <a:lnTo>
                  <a:pt x="74756" y="35900"/>
                </a:lnTo>
                <a:lnTo>
                  <a:pt x="74937" y="36021"/>
                </a:lnTo>
                <a:lnTo>
                  <a:pt x="75179" y="36141"/>
                </a:lnTo>
                <a:lnTo>
                  <a:pt x="75360" y="36202"/>
                </a:lnTo>
                <a:lnTo>
                  <a:pt x="75601" y="36202"/>
                </a:lnTo>
                <a:lnTo>
                  <a:pt x="75903" y="36141"/>
                </a:lnTo>
                <a:lnTo>
                  <a:pt x="75722" y="33909"/>
                </a:lnTo>
                <a:close/>
                <a:moveTo>
                  <a:pt x="2896" y="36805"/>
                </a:moveTo>
                <a:lnTo>
                  <a:pt x="2655" y="36926"/>
                </a:lnTo>
                <a:lnTo>
                  <a:pt x="2414" y="37107"/>
                </a:lnTo>
                <a:lnTo>
                  <a:pt x="2233" y="37288"/>
                </a:lnTo>
                <a:lnTo>
                  <a:pt x="2112" y="37589"/>
                </a:lnTo>
                <a:lnTo>
                  <a:pt x="2052" y="37951"/>
                </a:lnTo>
                <a:lnTo>
                  <a:pt x="2052" y="38193"/>
                </a:lnTo>
                <a:lnTo>
                  <a:pt x="2112" y="38374"/>
                </a:lnTo>
                <a:lnTo>
                  <a:pt x="2233" y="38615"/>
                </a:lnTo>
                <a:lnTo>
                  <a:pt x="2353" y="38796"/>
                </a:lnTo>
                <a:lnTo>
                  <a:pt x="2534" y="38917"/>
                </a:lnTo>
                <a:lnTo>
                  <a:pt x="2776" y="39037"/>
                </a:lnTo>
                <a:lnTo>
                  <a:pt x="2957" y="39098"/>
                </a:lnTo>
                <a:lnTo>
                  <a:pt x="3439" y="39098"/>
                </a:lnTo>
                <a:lnTo>
                  <a:pt x="3620" y="39037"/>
                </a:lnTo>
                <a:lnTo>
                  <a:pt x="3862" y="38917"/>
                </a:lnTo>
                <a:lnTo>
                  <a:pt x="4043" y="38796"/>
                </a:lnTo>
                <a:lnTo>
                  <a:pt x="4164" y="38615"/>
                </a:lnTo>
                <a:lnTo>
                  <a:pt x="4284" y="38374"/>
                </a:lnTo>
                <a:lnTo>
                  <a:pt x="4345" y="38193"/>
                </a:lnTo>
                <a:lnTo>
                  <a:pt x="4345" y="37951"/>
                </a:lnTo>
                <a:lnTo>
                  <a:pt x="4284" y="37589"/>
                </a:lnTo>
                <a:lnTo>
                  <a:pt x="4164" y="37288"/>
                </a:lnTo>
                <a:lnTo>
                  <a:pt x="3982" y="37107"/>
                </a:lnTo>
                <a:lnTo>
                  <a:pt x="3741" y="36926"/>
                </a:lnTo>
                <a:lnTo>
                  <a:pt x="3500" y="36805"/>
                </a:lnTo>
                <a:close/>
                <a:moveTo>
                  <a:pt x="8689" y="36805"/>
                </a:moveTo>
                <a:lnTo>
                  <a:pt x="8447" y="36926"/>
                </a:lnTo>
                <a:lnTo>
                  <a:pt x="8206" y="37107"/>
                </a:lnTo>
                <a:lnTo>
                  <a:pt x="8025" y="37288"/>
                </a:lnTo>
                <a:lnTo>
                  <a:pt x="7904" y="37589"/>
                </a:lnTo>
                <a:lnTo>
                  <a:pt x="7844" y="37951"/>
                </a:lnTo>
                <a:lnTo>
                  <a:pt x="7844" y="38193"/>
                </a:lnTo>
                <a:lnTo>
                  <a:pt x="7904" y="38374"/>
                </a:lnTo>
                <a:lnTo>
                  <a:pt x="8025" y="38615"/>
                </a:lnTo>
                <a:lnTo>
                  <a:pt x="8146" y="38796"/>
                </a:lnTo>
                <a:lnTo>
                  <a:pt x="8327" y="38917"/>
                </a:lnTo>
                <a:lnTo>
                  <a:pt x="8568" y="39037"/>
                </a:lnTo>
                <a:lnTo>
                  <a:pt x="8749" y="39098"/>
                </a:lnTo>
                <a:lnTo>
                  <a:pt x="9232" y="39098"/>
                </a:lnTo>
                <a:lnTo>
                  <a:pt x="9413" y="39037"/>
                </a:lnTo>
                <a:lnTo>
                  <a:pt x="9654" y="38917"/>
                </a:lnTo>
                <a:lnTo>
                  <a:pt x="9835" y="38796"/>
                </a:lnTo>
                <a:lnTo>
                  <a:pt x="9956" y="38615"/>
                </a:lnTo>
                <a:lnTo>
                  <a:pt x="10076" y="38374"/>
                </a:lnTo>
                <a:lnTo>
                  <a:pt x="10137" y="38193"/>
                </a:lnTo>
                <a:lnTo>
                  <a:pt x="10137" y="37951"/>
                </a:lnTo>
                <a:lnTo>
                  <a:pt x="10076" y="37589"/>
                </a:lnTo>
                <a:lnTo>
                  <a:pt x="9956" y="37288"/>
                </a:lnTo>
                <a:lnTo>
                  <a:pt x="9775" y="37107"/>
                </a:lnTo>
                <a:lnTo>
                  <a:pt x="9533" y="36926"/>
                </a:lnTo>
                <a:lnTo>
                  <a:pt x="9292" y="36805"/>
                </a:lnTo>
                <a:close/>
                <a:moveTo>
                  <a:pt x="14481" y="36805"/>
                </a:moveTo>
                <a:lnTo>
                  <a:pt x="14240" y="36926"/>
                </a:lnTo>
                <a:lnTo>
                  <a:pt x="13998" y="37107"/>
                </a:lnTo>
                <a:lnTo>
                  <a:pt x="13817" y="37288"/>
                </a:lnTo>
                <a:lnTo>
                  <a:pt x="13697" y="37589"/>
                </a:lnTo>
                <a:lnTo>
                  <a:pt x="13636" y="37951"/>
                </a:lnTo>
                <a:lnTo>
                  <a:pt x="13636" y="38193"/>
                </a:lnTo>
                <a:lnTo>
                  <a:pt x="13697" y="38374"/>
                </a:lnTo>
                <a:lnTo>
                  <a:pt x="13817" y="38615"/>
                </a:lnTo>
                <a:lnTo>
                  <a:pt x="13938" y="38796"/>
                </a:lnTo>
                <a:lnTo>
                  <a:pt x="14119" y="38917"/>
                </a:lnTo>
                <a:lnTo>
                  <a:pt x="14360" y="39037"/>
                </a:lnTo>
                <a:lnTo>
                  <a:pt x="14541" y="39098"/>
                </a:lnTo>
                <a:lnTo>
                  <a:pt x="15024" y="39098"/>
                </a:lnTo>
                <a:lnTo>
                  <a:pt x="15205" y="39037"/>
                </a:lnTo>
                <a:lnTo>
                  <a:pt x="15446" y="38917"/>
                </a:lnTo>
                <a:lnTo>
                  <a:pt x="15627" y="38796"/>
                </a:lnTo>
                <a:lnTo>
                  <a:pt x="15748" y="38615"/>
                </a:lnTo>
                <a:lnTo>
                  <a:pt x="15869" y="38374"/>
                </a:lnTo>
                <a:lnTo>
                  <a:pt x="15929" y="38193"/>
                </a:lnTo>
                <a:lnTo>
                  <a:pt x="15929" y="37951"/>
                </a:lnTo>
                <a:lnTo>
                  <a:pt x="15869" y="37589"/>
                </a:lnTo>
                <a:lnTo>
                  <a:pt x="15748" y="37288"/>
                </a:lnTo>
                <a:lnTo>
                  <a:pt x="15567" y="37107"/>
                </a:lnTo>
                <a:lnTo>
                  <a:pt x="15326" y="36926"/>
                </a:lnTo>
                <a:lnTo>
                  <a:pt x="15084" y="36805"/>
                </a:lnTo>
                <a:close/>
                <a:moveTo>
                  <a:pt x="20273" y="36805"/>
                </a:moveTo>
                <a:lnTo>
                  <a:pt x="20032" y="36926"/>
                </a:lnTo>
                <a:lnTo>
                  <a:pt x="19790" y="37107"/>
                </a:lnTo>
                <a:lnTo>
                  <a:pt x="19609" y="37288"/>
                </a:lnTo>
                <a:lnTo>
                  <a:pt x="19489" y="37589"/>
                </a:lnTo>
                <a:lnTo>
                  <a:pt x="19428" y="37951"/>
                </a:lnTo>
                <a:lnTo>
                  <a:pt x="19428" y="38193"/>
                </a:lnTo>
                <a:lnTo>
                  <a:pt x="19489" y="38374"/>
                </a:lnTo>
                <a:lnTo>
                  <a:pt x="19609" y="38615"/>
                </a:lnTo>
                <a:lnTo>
                  <a:pt x="19730" y="38796"/>
                </a:lnTo>
                <a:lnTo>
                  <a:pt x="19911" y="38917"/>
                </a:lnTo>
                <a:lnTo>
                  <a:pt x="20152" y="39037"/>
                </a:lnTo>
                <a:lnTo>
                  <a:pt x="20333" y="39098"/>
                </a:lnTo>
                <a:lnTo>
                  <a:pt x="20816" y="39098"/>
                </a:lnTo>
                <a:lnTo>
                  <a:pt x="20997" y="39037"/>
                </a:lnTo>
                <a:lnTo>
                  <a:pt x="21239" y="38917"/>
                </a:lnTo>
                <a:lnTo>
                  <a:pt x="21420" y="38796"/>
                </a:lnTo>
                <a:lnTo>
                  <a:pt x="21540" y="38615"/>
                </a:lnTo>
                <a:lnTo>
                  <a:pt x="21661" y="38374"/>
                </a:lnTo>
                <a:lnTo>
                  <a:pt x="21721" y="38193"/>
                </a:lnTo>
                <a:lnTo>
                  <a:pt x="21721" y="37951"/>
                </a:lnTo>
                <a:lnTo>
                  <a:pt x="21661" y="37589"/>
                </a:lnTo>
                <a:lnTo>
                  <a:pt x="21540" y="37288"/>
                </a:lnTo>
                <a:lnTo>
                  <a:pt x="21359" y="37107"/>
                </a:lnTo>
                <a:lnTo>
                  <a:pt x="21118" y="36926"/>
                </a:lnTo>
                <a:lnTo>
                  <a:pt x="20876" y="36805"/>
                </a:lnTo>
                <a:close/>
                <a:moveTo>
                  <a:pt x="26065" y="36805"/>
                </a:moveTo>
                <a:lnTo>
                  <a:pt x="25824" y="36926"/>
                </a:lnTo>
                <a:lnTo>
                  <a:pt x="25583" y="37107"/>
                </a:lnTo>
                <a:lnTo>
                  <a:pt x="25402" y="37288"/>
                </a:lnTo>
                <a:lnTo>
                  <a:pt x="25281" y="37589"/>
                </a:lnTo>
                <a:lnTo>
                  <a:pt x="25221" y="37951"/>
                </a:lnTo>
                <a:lnTo>
                  <a:pt x="25221" y="38193"/>
                </a:lnTo>
                <a:lnTo>
                  <a:pt x="25281" y="38374"/>
                </a:lnTo>
                <a:lnTo>
                  <a:pt x="25402" y="38615"/>
                </a:lnTo>
                <a:lnTo>
                  <a:pt x="25522" y="38796"/>
                </a:lnTo>
                <a:lnTo>
                  <a:pt x="25703" y="38917"/>
                </a:lnTo>
                <a:lnTo>
                  <a:pt x="25945" y="39037"/>
                </a:lnTo>
                <a:lnTo>
                  <a:pt x="26126" y="39098"/>
                </a:lnTo>
                <a:lnTo>
                  <a:pt x="26608" y="39098"/>
                </a:lnTo>
                <a:lnTo>
                  <a:pt x="26789" y="39037"/>
                </a:lnTo>
                <a:lnTo>
                  <a:pt x="27031" y="38917"/>
                </a:lnTo>
                <a:lnTo>
                  <a:pt x="27212" y="38796"/>
                </a:lnTo>
                <a:lnTo>
                  <a:pt x="27332" y="38615"/>
                </a:lnTo>
                <a:lnTo>
                  <a:pt x="27453" y="38374"/>
                </a:lnTo>
                <a:lnTo>
                  <a:pt x="27513" y="38193"/>
                </a:lnTo>
                <a:lnTo>
                  <a:pt x="27513" y="37951"/>
                </a:lnTo>
                <a:lnTo>
                  <a:pt x="27453" y="37589"/>
                </a:lnTo>
                <a:lnTo>
                  <a:pt x="27332" y="37288"/>
                </a:lnTo>
                <a:lnTo>
                  <a:pt x="27151" y="37107"/>
                </a:lnTo>
                <a:lnTo>
                  <a:pt x="26910" y="36926"/>
                </a:lnTo>
                <a:lnTo>
                  <a:pt x="26669" y="36805"/>
                </a:lnTo>
                <a:close/>
                <a:moveTo>
                  <a:pt x="31858" y="36805"/>
                </a:moveTo>
                <a:lnTo>
                  <a:pt x="31616" y="36926"/>
                </a:lnTo>
                <a:lnTo>
                  <a:pt x="31375" y="37107"/>
                </a:lnTo>
                <a:lnTo>
                  <a:pt x="31194" y="37288"/>
                </a:lnTo>
                <a:lnTo>
                  <a:pt x="31073" y="37589"/>
                </a:lnTo>
                <a:lnTo>
                  <a:pt x="31013" y="37951"/>
                </a:lnTo>
                <a:lnTo>
                  <a:pt x="31013" y="38193"/>
                </a:lnTo>
                <a:lnTo>
                  <a:pt x="31073" y="38374"/>
                </a:lnTo>
                <a:lnTo>
                  <a:pt x="31194" y="38615"/>
                </a:lnTo>
                <a:lnTo>
                  <a:pt x="31315" y="38796"/>
                </a:lnTo>
                <a:lnTo>
                  <a:pt x="31496" y="38917"/>
                </a:lnTo>
                <a:lnTo>
                  <a:pt x="31737" y="39037"/>
                </a:lnTo>
                <a:lnTo>
                  <a:pt x="31918" y="39098"/>
                </a:lnTo>
                <a:lnTo>
                  <a:pt x="32401" y="39098"/>
                </a:lnTo>
                <a:lnTo>
                  <a:pt x="32582" y="39037"/>
                </a:lnTo>
                <a:lnTo>
                  <a:pt x="32823" y="38917"/>
                </a:lnTo>
                <a:lnTo>
                  <a:pt x="33004" y="38796"/>
                </a:lnTo>
                <a:lnTo>
                  <a:pt x="33125" y="38615"/>
                </a:lnTo>
                <a:lnTo>
                  <a:pt x="33245" y="38374"/>
                </a:lnTo>
                <a:lnTo>
                  <a:pt x="33306" y="38193"/>
                </a:lnTo>
                <a:lnTo>
                  <a:pt x="33306" y="37951"/>
                </a:lnTo>
                <a:lnTo>
                  <a:pt x="33245" y="37589"/>
                </a:lnTo>
                <a:lnTo>
                  <a:pt x="33125" y="37288"/>
                </a:lnTo>
                <a:lnTo>
                  <a:pt x="32944" y="37107"/>
                </a:lnTo>
                <a:lnTo>
                  <a:pt x="32702" y="36926"/>
                </a:lnTo>
                <a:lnTo>
                  <a:pt x="32461" y="36805"/>
                </a:lnTo>
                <a:close/>
                <a:moveTo>
                  <a:pt x="37650" y="36805"/>
                </a:moveTo>
                <a:lnTo>
                  <a:pt x="37408" y="36926"/>
                </a:lnTo>
                <a:lnTo>
                  <a:pt x="37167" y="37107"/>
                </a:lnTo>
                <a:lnTo>
                  <a:pt x="36986" y="37288"/>
                </a:lnTo>
                <a:lnTo>
                  <a:pt x="36865" y="37589"/>
                </a:lnTo>
                <a:lnTo>
                  <a:pt x="36805" y="37951"/>
                </a:lnTo>
                <a:lnTo>
                  <a:pt x="36805" y="38193"/>
                </a:lnTo>
                <a:lnTo>
                  <a:pt x="36865" y="38374"/>
                </a:lnTo>
                <a:lnTo>
                  <a:pt x="36986" y="38615"/>
                </a:lnTo>
                <a:lnTo>
                  <a:pt x="37107" y="38796"/>
                </a:lnTo>
                <a:lnTo>
                  <a:pt x="37288" y="38917"/>
                </a:lnTo>
                <a:lnTo>
                  <a:pt x="37529" y="39037"/>
                </a:lnTo>
                <a:lnTo>
                  <a:pt x="37710" y="39098"/>
                </a:lnTo>
                <a:lnTo>
                  <a:pt x="38193" y="39098"/>
                </a:lnTo>
                <a:lnTo>
                  <a:pt x="38374" y="39037"/>
                </a:lnTo>
                <a:lnTo>
                  <a:pt x="38615" y="38917"/>
                </a:lnTo>
                <a:lnTo>
                  <a:pt x="38796" y="38796"/>
                </a:lnTo>
                <a:lnTo>
                  <a:pt x="38917" y="38615"/>
                </a:lnTo>
                <a:lnTo>
                  <a:pt x="39038" y="38374"/>
                </a:lnTo>
                <a:lnTo>
                  <a:pt x="39098" y="38193"/>
                </a:lnTo>
                <a:lnTo>
                  <a:pt x="39098" y="37951"/>
                </a:lnTo>
                <a:lnTo>
                  <a:pt x="39038" y="37589"/>
                </a:lnTo>
                <a:lnTo>
                  <a:pt x="38917" y="37288"/>
                </a:lnTo>
                <a:lnTo>
                  <a:pt x="38736" y="37107"/>
                </a:lnTo>
                <a:lnTo>
                  <a:pt x="38495" y="36926"/>
                </a:lnTo>
                <a:lnTo>
                  <a:pt x="38253" y="36805"/>
                </a:lnTo>
                <a:close/>
                <a:moveTo>
                  <a:pt x="43442" y="36805"/>
                </a:moveTo>
                <a:lnTo>
                  <a:pt x="43201" y="36926"/>
                </a:lnTo>
                <a:lnTo>
                  <a:pt x="42959" y="37107"/>
                </a:lnTo>
                <a:lnTo>
                  <a:pt x="42778" y="37288"/>
                </a:lnTo>
                <a:lnTo>
                  <a:pt x="42658" y="37589"/>
                </a:lnTo>
                <a:lnTo>
                  <a:pt x="42597" y="37951"/>
                </a:lnTo>
                <a:lnTo>
                  <a:pt x="42597" y="38193"/>
                </a:lnTo>
                <a:lnTo>
                  <a:pt x="42658" y="38374"/>
                </a:lnTo>
                <a:lnTo>
                  <a:pt x="42778" y="38615"/>
                </a:lnTo>
                <a:lnTo>
                  <a:pt x="42899" y="38796"/>
                </a:lnTo>
                <a:lnTo>
                  <a:pt x="43080" y="38917"/>
                </a:lnTo>
                <a:lnTo>
                  <a:pt x="43321" y="39037"/>
                </a:lnTo>
                <a:lnTo>
                  <a:pt x="43502" y="39098"/>
                </a:lnTo>
                <a:lnTo>
                  <a:pt x="43985" y="39098"/>
                </a:lnTo>
                <a:lnTo>
                  <a:pt x="44166" y="39037"/>
                </a:lnTo>
                <a:lnTo>
                  <a:pt x="44407" y="38917"/>
                </a:lnTo>
                <a:lnTo>
                  <a:pt x="44588" y="38796"/>
                </a:lnTo>
                <a:lnTo>
                  <a:pt x="44709" y="38615"/>
                </a:lnTo>
                <a:lnTo>
                  <a:pt x="44830" y="38374"/>
                </a:lnTo>
                <a:lnTo>
                  <a:pt x="44890" y="38193"/>
                </a:lnTo>
                <a:lnTo>
                  <a:pt x="44890" y="37951"/>
                </a:lnTo>
                <a:lnTo>
                  <a:pt x="44830" y="37589"/>
                </a:lnTo>
                <a:lnTo>
                  <a:pt x="44709" y="37288"/>
                </a:lnTo>
                <a:lnTo>
                  <a:pt x="44528" y="37107"/>
                </a:lnTo>
                <a:lnTo>
                  <a:pt x="44287" y="36926"/>
                </a:lnTo>
                <a:lnTo>
                  <a:pt x="44045" y="36805"/>
                </a:lnTo>
                <a:close/>
                <a:moveTo>
                  <a:pt x="49234" y="36805"/>
                </a:moveTo>
                <a:lnTo>
                  <a:pt x="48993" y="36926"/>
                </a:lnTo>
                <a:lnTo>
                  <a:pt x="48752" y="37107"/>
                </a:lnTo>
                <a:lnTo>
                  <a:pt x="48571" y="37288"/>
                </a:lnTo>
                <a:lnTo>
                  <a:pt x="48450" y="37589"/>
                </a:lnTo>
                <a:lnTo>
                  <a:pt x="48390" y="37951"/>
                </a:lnTo>
                <a:lnTo>
                  <a:pt x="48390" y="38193"/>
                </a:lnTo>
                <a:lnTo>
                  <a:pt x="48450" y="38374"/>
                </a:lnTo>
                <a:lnTo>
                  <a:pt x="48571" y="38615"/>
                </a:lnTo>
                <a:lnTo>
                  <a:pt x="48691" y="38796"/>
                </a:lnTo>
                <a:lnTo>
                  <a:pt x="48872" y="38917"/>
                </a:lnTo>
                <a:lnTo>
                  <a:pt x="49114" y="39037"/>
                </a:lnTo>
                <a:lnTo>
                  <a:pt x="49295" y="39098"/>
                </a:lnTo>
                <a:lnTo>
                  <a:pt x="49777" y="39098"/>
                </a:lnTo>
                <a:lnTo>
                  <a:pt x="49958" y="39037"/>
                </a:lnTo>
                <a:lnTo>
                  <a:pt x="50200" y="38917"/>
                </a:lnTo>
                <a:lnTo>
                  <a:pt x="50381" y="38796"/>
                </a:lnTo>
                <a:lnTo>
                  <a:pt x="50501" y="38615"/>
                </a:lnTo>
                <a:lnTo>
                  <a:pt x="50622" y="38374"/>
                </a:lnTo>
                <a:lnTo>
                  <a:pt x="50682" y="38193"/>
                </a:lnTo>
                <a:lnTo>
                  <a:pt x="50682" y="37951"/>
                </a:lnTo>
                <a:lnTo>
                  <a:pt x="50622" y="37589"/>
                </a:lnTo>
                <a:lnTo>
                  <a:pt x="50501" y="37288"/>
                </a:lnTo>
                <a:lnTo>
                  <a:pt x="50320" y="37107"/>
                </a:lnTo>
                <a:lnTo>
                  <a:pt x="50079" y="36926"/>
                </a:lnTo>
                <a:lnTo>
                  <a:pt x="49838" y="36805"/>
                </a:lnTo>
                <a:close/>
                <a:moveTo>
                  <a:pt x="55027" y="36805"/>
                </a:moveTo>
                <a:lnTo>
                  <a:pt x="54785" y="36926"/>
                </a:lnTo>
                <a:lnTo>
                  <a:pt x="54544" y="37107"/>
                </a:lnTo>
                <a:lnTo>
                  <a:pt x="54363" y="37288"/>
                </a:lnTo>
                <a:lnTo>
                  <a:pt x="54242" y="37589"/>
                </a:lnTo>
                <a:lnTo>
                  <a:pt x="54182" y="37951"/>
                </a:lnTo>
                <a:lnTo>
                  <a:pt x="54182" y="38193"/>
                </a:lnTo>
                <a:lnTo>
                  <a:pt x="54242" y="38374"/>
                </a:lnTo>
                <a:lnTo>
                  <a:pt x="54363" y="38615"/>
                </a:lnTo>
                <a:lnTo>
                  <a:pt x="54483" y="38796"/>
                </a:lnTo>
                <a:lnTo>
                  <a:pt x="54665" y="38917"/>
                </a:lnTo>
                <a:lnTo>
                  <a:pt x="54906" y="39037"/>
                </a:lnTo>
                <a:lnTo>
                  <a:pt x="55087" y="39098"/>
                </a:lnTo>
                <a:lnTo>
                  <a:pt x="55570" y="39098"/>
                </a:lnTo>
                <a:lnTo>
                  <a:pt x="55751" y="39037"/>
                </a:lnTo>
                <a:lnTo>
                  <a:pt x="55992" y="38917"/>
                </a:lnTo>
                <a:lnTo>
                  <a:pt x="56173" y="38796"/>
                </a:lnTo>
                <a:lnTo>
                  <a:pt x="56294" y="38615"/>
                </a:lnTo>
                <a:lnTo>
                  <a:pt x="56414" y="38374"/>
                </a:lnTo>
                <a:lnTo>
                  <a:pt x="56475" y="38193"/>
                </a:lnTo>
                <a:lnTo>
                  <a:pt x="56475" y="37951"/>
                </a:lnTo>
                <a:lnTo>
                  <a:pt x="56414" y="37589"/>
                </a:lnTo>
                <a:lnTo>
                  <a:pt x="56294" y="37288"/>
                </a:lnTo>
                <a:lnTo>
                  <a:pt x="56113" y="37107"/>
                </a:lnTo>
                <a:lnTo>
                  <a:pt x="55871" y="36926"/>
                </a:lnTo>
                <a:lnTo>
                  <a:pt x="55630" y="36805"/>
                </a:lnTo>
                <a:close/>
                <a:moveTo>
                  <a:pt x="60819" y="36805"/>
                </a:moveTo>
                <a:lnTo>
                  <a:pt x="60577" y="36926"/>
                </a:lnTo>
                <a:lnTo>
                  <a:pt x="60336" y="37107"/>
                </a:lnTo>
                <a:lnTo>
                  <a:pt x="60155" y="37288"/>
                </a:lnTo>
                <a:lnTo>
                  <a:pt x="60034" y="37589"/>
                </a:lnTo>
                <a:lnTo>
                  <a:pt x="59974" y="37951"/>
                </a:lnTo>
                <a:lnTo>
                  <a:pt x="59974" y="38193"/>
                </a:lnTo>
                <a:lnTo>
                  <a:pt x="60034" y="38374"/>
                </a:lnTo>
                <a:lnTo>
                  <a:pt x="60155" y="38615"/>
                </a:lnTo>
                <a:lnTo>
                  <a:pt x="60276" y="38796"/>
                </a:lnTo>
                <a:lnTo>
                  <a:pt x="60457" y="38917"/>
                </a:lnTo>
                <a:lnTo>
                  <a:pt x="60698" y="39037"/>
                </a:lnTo>
                <a:lnTo>
                  <a:pt x="60879" y="39098"/>
                </a:lnTo>
                <a:lnTo>
                  <a:pt x="61362" y="39098"/>
                </a:lnTo>
                <a:lnTo>
                  <a:pt x="61543" y="39037"/>
                </a:lnTo>
                <a:lnTo>
                  <a:pt x="61784" y="38917"/>
                </a:lnTo>
                <a:lnTo>
                  <a:pt x="61965" y="38796"/>
                </a:lnTo>
                <a:lnTo>
                  <a:pt x="62086" y="38615"/>
                </a:lnTo>
                <a:lnTo>
                  <a:pt x="62206" y="38374"/>
                </a:lnTo>
                <a:lnTo>
                  <a:pt x="62267" y="38193"/>
                </a:lnTo>
                <a:lnTo>
                  <a:pt x="62267" y="37951"/>
                </a:lnTo>
                <a:lnTo>
                  <a:pt x="62206" y="37589"/>
                </a:lnTo>
                <a:lnTo>
                  <a:pt x="62086" y="37288"/>
                </a:lnTo>
                <a:lnTo>
                  <a:pt x="61905" y="37107"/>
                </a:lnTo>
                <a:lnTo>
                  <a:pt x="61663" y="36926"/>
                </a:lnTo>
                <a:lnTo>
                  <a:pt x="61422" y="36805"/>
                </a:lnTo>
                <a:close/>
                <a:moveTo>
                  <a:pt x="66611" y="36805"/>
                </a:moveTo>
                <a:lnTo>
                  <a:pt x="66370" y="36926"/>
                </a:lnTo>
                <a:lnTo>
                  <a:pt x="66128" y="37107"/>
                </a:lnTo>
                <a:lnTo>
                  <a:pt x="65947" y="37288"/>
                </a:lnTo>
                <a:lnTo>
                  <a:pt x="65827" y="37589"/>
                </a:lnTo>
                <a:lnTo>
                  <a:pt x="65766" y="37951"/>
                </a:lnTo>
                <a:lnTo>
                  <a:pt x="65766" y="38193"/>
                </a:lnTo>
                <a:lnTo>
                  <a:pt x="65827" y="38374"/>
                </a:lnTo>
                <a:lnTo>
                  <a:pt x="65947" y="38615"/>
                </a:lnTo>
                <a:lnTo>
                  <a:pt x="66068" y="38796"/>
                </a:lnTo>
                <a:lnTo>
                  <a:pt x="66249" y="38917"/>
                </a:lnTo>
                <a:lnTo>
                  <a:pt x="66490" y="39037"/>
                </a:lnTo>
                <a:lnTo>
                  <a:pt x="66671" y="39098"/>
                </a:lnTo>
                <a:lnTo>
                  <a:pt x="67154" y="39098"/>
                </a:lnTo>
                <a:lnTo>
                  <a:pt x="67335" y="39037"/>
                </a:lnTo>
                <a:lnTo>
                  <a:pt x="67576" y="38917"/>
                </a:lnTo>
                <a:lnTo>
                  <a:pt x="67757" y="38796"/>
                </a:lnTo>
                <a:lnTo>
                  <a:pt x="67878" y="38615"/>
                </a:lnTo>
                <a:lnTo>
                  <a:pt x="67999" y="38374"/>
                </a:lnTo>
                <a:lnTo>
                  <a:pt x="68059" y="38193"/>
                </a:lnTo>
                <a:lnTo>
                  <a:pt x="68059" y="37951"/>
                </a:lnTo>
                <a:lnTo>
                  <a:pt x="67999" y="37589"/>
                </a:lnTo>
                <a:lnTo>
                  <a:pt x="67878" y="37288"/>
                </a:lnTo>
                <a:lnTo>
                  <a:pt x="67697" y="37107"/>
                </a:lnTo>
                <a:lnTo>
                  <a:pt x="67456" y="36926"/>
                </a:lnTo>
                <a:lnTo>
                  <a:pt x="67214" y="36805"/>
                </a:lnTo>
                <a:close/>
                <a:moveTo>
                  <a:pt x="72403" y="36805"/>
                </a:moveTo>
                <a:lnTo>
                  <a:pt x="72162" y="36926"/>
                </a:lnTo>
                <a:lnTo>
                  <a:pt x="71921" y="37107"/>
                </a:lnTo>
                <a:lnTo>
                  <a:pt x="71740" y="37288"/>
                </a:lnTo>
                <a:lnTo>
                  <a:pt x="71619" y="37589"/>
                </a:lnTo>
                <a:lnTo>
                  <a:pt x="71559" y="37951"/>
                </a:lnTo>
                <a:lnTo>
                  <a:pt x="71559" y="38193"/>
                </a:lnTo>
                <a:lnTo>
                  <a:pt x="71619" y="38374"/>
                </a:lnTo>
                <a:lnTo>
                  <a:pt x="71740" y="38615"/>
                </a:lnTo>
                <a:lnTo>
                  <a:pt x="71860" y="38796"/>
                </a:lnTo>
                <a:lnTo>
                  <a:pt x="72041" y="38917"/>
                </a:lnTo>
                <a:lnTo>
                  <a:pt x="72283" y="39037"/>
                </a:lnTo>
                <a:lnTo>
                  <a:pt x="72464" y="39098"/>
                </a:lnTo>
                <a:lnTo>
                  <a:pt x="72946" y="39098"/>
                </a:lnTo>
                <a:lnTo>
                  <a:pt x="73127" y="39037"/>
                </a:lnTo>
                <a:lnTo>
                  <a:pt x="73369" y="38917"/>
                </a:lnTo>
                <a:lnTo>
                  <a:pt x="73550" y="38796"/>
                </a:lnTo>
                <a:lnTo>
                  <a:pt x="73670" y="38615"/>
                </a:lnTo>
                <a:lnTo>
                  <a:pt x="73791" y="38374"/>
                </a:lnTo>
                <a:lnTo>
                  <a:pt x="73851" y="38193"/>
                </a:lnTo>
                <a:lnTo>
                  <a:pt x="73851" y="37951"/>
                </a:lnTo>
                <a:lnTo>
                  <a:pt x="73791" y="37589"/>
                </a:lnTo>
                <a:lnTo>
                  <a:pt x="73670" y="37288"/>
                </a:lnTo>
                <a:lnTo>
                  <a:pt x="73489" y="37107"/>
                </a:lnTo>
                <a:lnTo>
                  <a:pt x="73248" y="36926"/>
                </a:lnTo>
                <a:lnTo>
                  <a:pt x="73007" y="36805"/>
                </a:lnTo>
                <a:close/>
                <a:moveTo>
                  <a:pt x="302" y="39701"/>
                </a:moveTo>
                <a:lnTo>
                  <a:pt x="0" y="39761"/>
                </a:lnTo>
                <a:lnTo>
                  <a:pt x="181" y="41994"/>
                </a:lnTo>
                <a:lnTo>
                  <a:pt x="543" y="41994"/>
                </a:lnTo>
                <a:lnTo>
                  <a:pt x="724" y="41934"/>
                </a:lnTo>
                <a:lnTo>
                  <a:pt x="966" y="41813"/>
                </a:lnTo>
                <a:lnTo>
                  <a:pt x="1147" y="41692"/>
                </a:lnTo>
                <a:lnTo>
                  <a:pt x="1267" y="41511"/>
                </a:lnTo>
                <a:lnTo>
                  <a:pt x="1388" y="41270"/>
                </a:lnTo>
                <a:lnTo>
                  <a:pt x="1448" y="41089"/>
                </a:lnTo>
                <a:lnTo>
                  <a:pt x="1448" y="40847"/>
                </a:lnTo>
                <a:lnTo>
                  <a:pt x="1448" y="40606"/>
                </a:lnTo>
                <a:lnTo>
                  <a:pt x="1388" y="40425"/>
                </a:lnTo>
                <a:lnTo>
                  <a:pt x="1267" y="40184"/>
                </a:lnTo>
                <a:lnTo>
                  <a:pt x="1147" y="40003"/>
                </a:lnTo>
                <a:lnTo>
                  <a:pt x="966" y="39882"/>
                </a:lnTo>
                <a:lnTo>
                  <a:pt x="724" y="39761"/>
                </a:lnTo>
                <a:lnTo>
                  <a:pt x="543" y="39701"/>
                </a:lnTo>
                <a:close/>
                <a:moveTo>
                  <a:pt x="5853" y="39701"/>
                </a:moveTo>
                <a:lnTo>
                  <a:pt x="5672" y="39761"/>
                </a:lnTo>
                <a:lnTo>
                  <a:pt x="5431" y="39882"/>
                </a:lnTo>
                <a:lnTo>
                  <a:pt x="5250" y="40003"/>
                </a:lnTo>
                <a:lnTo>
                  <a:pt x="5129" y="40184"/>
                </a:lnTo>
                <a:lnTo>
                  <a:pt x="5008" y="40425"/>
                </a:lnTo>
                <a:lnTo>
                  <a:pt x="4948" y="40606"/>
                </a:lnTo>
                <a:lnTo>
                  <a:pt x="4948" y="40847"/>
                </a:lnTo>
                <a:lnTo>
                  <a:pt x="4948" y="41089"/>
                </a:lnTo>
                <a:lnTo>
                  <a:pt x="5008" y="41270"/>
                </a:lnTo>
                <a:lnTo>
                  <a:pt x="5129" y="41511"/>
                </a:lnTo>
                <a:lnTo>
                  <a:pt x="5250" y="41692"/>
                </a:lnTo>
                <a:lnTo>
                  <a:pt x="5431" y="41813"/>
                </a:lnTo>
                <a:lnTo>
                  <a:pt x="5672" y="41934"/>
                </a:lnTo>
                <a:lnTo>
                  <a:pt x="5853" y="41994"/>
                </a:lnTo>
                <a:lnTo>
                  <a:pt x="6336" y="41994"/>
                </a:lnTo>
                <a:lnTo>
                  <a:pt x="6517" y="41934"/>
                </a:lnTo>
                <a:lnTo>
                  <a:pt x="6758" y="41813"/>
                </a:lnTo>
                <a:lnTo>
                  <a:pt x="6939" y="41692"/>
                </a:lnTo>
                <a:lnTo>
                  <a:pt x="7060" y="41511"/>
                </a:lnTo>
                <a:lnTo>
                  <a:pt x="7180" y="41270"/>
                </a:lnTo>
                <a:lnTo>
                  <a:pt x="7241" y="41089"/>
                </a:lnTo>
                <a:lnTo>
                  <a:pt x="7241" y="40847"/>
                </a:lnTo>
                <a:lnTo>
                  <a:pt x="7241" y="40606"/>
                </a:lnTo>
                <a:lnTo>
                  <a:pt x="7180" y="40425"/>
                </a:lnTo>
                <a:lnTo>
                  <a:pt x="7060" y="40184"/>
                </a:lnTo>
                <a:lnTo>
                  <a:pt x="6939" y="40003"/>
                </a:lnTo>
                <a:lnTo>
                  <a:pt x="6758" y="39882"/>
                </a:lnTo>
                <a:lnTo>
                  <a:pt x="6517" y="39761"/>
                </a:lnTo>
                <a:lnTo>
                  <a:pt x="6336" y="39701"/>
                </a:lnTo>
                <a:close/>
                <a:moveTo>
                  <a:pt x="11645" y="39701"/>
                </a:moveTo>
                <a:lnTo>
                  <a:pt x="11464" y="39761"/>
                </a:lnTo>
                <a:lnTo>
                  <a:pt x="11223" y="39882"/>
                </a:lnTo>
                <a:lnTo>
                  <a:pt x="11042" y="40003"/>
                </a:lnTo>
                <a:lnTo>
                  <a:pt x="10921" y="40184"/>
                </a:lnTo>
                <a:lnTo>
                  <a:pt x="10800" y="40425"/>
                </a:lnTo>
                <a:lnTo>
                  <a:pt x="10740" y="40606"/>
                </a:lnTo>
                <a:lnTo>
                  <a:pt x="10740" y="40847"/>
                </a:lnTo>
                <a:lnTo>
                  <a:pt x="10740" y="41089"/>
                </a:lnTo>
                <a:lnTo>
                  <a:pt x="10800" y="41270"/>
                </a:lnTo>
                <a:lnTo>
                  <a:pt x="10921" y="41511"/>
                </a:lnTo>
                <a:lnTo>
                  <a:pt x="11042" y="41692"/>
                </a:lnTo>
                <a:lnTo>
                  <a:pt x="11223" y="41813"/>
                </a:lnTo>
                <a:lnTo>
                  <a:pt x="11464" y="41934"/>
                </a:lnTo>
                <a:lnTo>
                  <a:pt x="11645" y="41994"/>
                </a:lnTo>
                <a:lnTo>
                  <a:pt x="12128" y="41994"/>
                </a:lnTo>
                <a:lnTo>
                  <a:pt x="12309" y="41934"/>
                </a:lnTo>
                <a:lnTo>
                  <a:pt x="12550" y="41813"/>
                </a:lnTo>
                <a:lnTo>
                  <a:pt x="12731" y="41692"/>
                </a:lnTo>
                <a:lnTo>
                  <a:pt x="12852" y="41511"/>
                </a:lnTo>
                <a:lnTo>
                  <a:pt x="12973" y="41270"/>
                </a:lnTo>
                <a:lnTo>
                  <a:pt x="13033" y="41089"/>
                </a:lnTo>
                <a:lnTo>
                  <a:pt x="13033" y="40847"/>
                </a:lnTo>
                <a:lnTo>
                  <a:pt x="13033" y="40606"/>
                </a:lnTo>
                <a:lnTo>
                  <a:pt x="12973" y="40425"/>
                </a:lnTo>
                <a:lnTo>
                  <a:pt x="12852" y="40184"/>
                </a:lnTo>
                <a:lnTo>
                  <a:pt x="12731" y="40003"/>
                </a:lnTo>
                <a:lnTo>
                  <a:pt x="12550" y="39882"/>
                </a:lnTo>
                <a:lnTo>
                  <a:pt x="12309" y="39761"/>
                </a:lnTo>
                <a:lnTo>
                  <a:pt x="12128" y="39701"/>
                </a:lnTo>
                <a:close/>
                <a:moveTo>
                  <a:pt x="17437" y="39701"/>
                </a:moveTo>
                <a:lnTo>
                  <a:pt x="17256" y="39761"/>
                </a:lnTo>
                <a:lnTo>
                  <a:pt x="17015" y="39882"/>
                </a:lnTo>
                <a:lnTo>
                  <a:pt x="16834" y="40003"/>
                </a:lnTo>
                <a:lnTo>
                  <a:pt x="16713" y="40184"/>
                </a:lnTo>
                <a:lnTo>
                  <a:pt x="16593" y="40425"/>
                </a:lnTo>
                <a:lnTo>
                  <a:pt x="16532" y="40606"/>
                </a:lnTo>
                <a:lnTo>
                  <a:pt x="16532" y="40847"/>
                </a:lnTo>
                <a:lnTo>
                  <a:pt x="16532" y="41089"/>
                </a:lnTo>
                <a:lnTo>
                  <a:pt x="16593" y="41270"/>
                </a:lnTo>
                <a:lnTo>
                  <a:pt x="16713" y="41511"/>
                </a:lnTo>
                <a:lnTo>
                  <a:pt x="16834" y="41692"/>
                </a:lnTo>
                <a:lnTo>
                  <a:pt x="17015" y="41813"/>
                </a:lnTo>
                <a:lnTo>
                  <a:pt x="17256" y="41934"/>
                </a:lnTo>
                <a:lnTo>
                  <a:pt x="17437" y="41994"/>
                </a:lnTo>
                <a:lnTo>
                  <a:pt x="17920" y="41994"/>
                </a:lnTo>
                <a:lnTo>
                  <a:pt x="18101" y="41934"/>
                </a:lnTo>
                <a:lnTo>
                  <a:pt x="18342" y="41813"/>
                </a:lnTo>
                <a:lnTo>
                  <a:pt x="18523" y="41692"/>
                </a:lnTo>
                <a:lnTo>
                  <a:pt x="18644" y="41511"/>
                </a:lnTo>
                <a:lnTo>
                  <a:pt x="18765" y="41270"/>
                </a:lnTo>
                <a:lnTo>
                  <a:pt x="18825" y="41089"/>
                </a:lnTo>
                <a:lnTo>
                  <a:pt x="18825" y="40847"/>
                </a:lnTo>
                <a:lnTo>
                  <a:pt x="18825" y="40606"/>
                </a:lnTo>
                <a:lnTo>
                  <a:pt x="18765" y="40425"/>
                </a:lnTo>
                <a:lnTo>
                  <a:pt x="18644" y="40184"/>
                </a:lnTo>
                <a:lnTo>
                  <a:pt x="18523" y="40003"/>
                </a:lnTo>
                <a:lnTo>
                  <a:pt x="18342" y="39882"/>
                </a:lnTo>
                <a:lnTo>
                  <a:pt x="18101" y="39761"/>
                </a:lnTo>
                <a:lnTo>
                  <a:pt x="17920" y="39701"/>
                </a:lnTo>
                <a:close/>
                <a:moveTo>
                  <a:pt x="23230" y="39701"/>
                </a:moveTo>
                <a:lnTo>
                  <a:pt x="23049" y="39761"/>
                </a:lnTo>
                <a:lnTo>
                  <a:pt x="22807" y="39882"/>
                </a:lnTo>
                <a:lnTo>
                  <a:pt x="22626" y="40003"/>
                </a:lnTo>
                <a:lnTo>
                  <a:pt x="22506" y="40184"/>
                </a:lnTo>
                <a:lnTo>
                  <a:pt x="22385" y="40425"/>
                </a:lnTo>
                <a:lnTo>
                  <a:pt x="22325" y="40606"/>
                </a:lnTo>
                <a:lnTo>
                  <a:pt x="22325" y="40847"/>
                </a:lnTo>
                <a:lnTo>
                  <a:pt x="22325" y="41089"/>
                </a:lnTo>
                <a:lnTo>
                  <a:pt x="22385" y="41270"/>
                </a:lnTo>
                <a:lnTo>
                  <a:pt x="22506" y="41511"/>
                </a:lnTo>
                <a:lnTo>
                  <a:pt x="22626" y="41692"/>
                </a:lnTo>
                <a:lnTo>
                  <a:pt x="22807" y="41813"/>
                </a:lnTo>
                <a:lnTo>
                  <a:pt x="23049" y="41934"/>
                </a:lnTo>
                <a:lnTo>
                  <a:pt x="23230" y="41994"/>
                </a:lnTo>
                <a:lnTo>
                  <a:pt x="23712" y="41994"/>
                </a:lnTo>
                <a:lnTo>
                  <a:pt x="23893" y="41934"/>
                </a:lnTo>
                <a:lnTo>
                  <a:pt x="24135" y="41813"/>
                </a:lnTo>
                <a:lnTo>
                  <a:pt x="24316" y="41692"/>
                </a:lnTo>
                <a:lnTo>
                  <a:pt x="24436" y="41511"/>
                </a:lnTo>
                <a:lnTo>
                  <a:pt x="24557" y="41270"/>
                </a:lnTo>
                <a:lnTo>
                  <a:pt x="24617" y="41089"/>
                </a:lnTo>
                <a:lnTo>
                  <a:pt x="24617" y="40847"/>
                </a:lnTo>
                <a:lnTo>
                  <a:pt x="24617" y="40606"/>
                </a:lnTo>
                <a:lnTo>
                  <a:pt x="24557" y="40425"/>
                </a:lnTo>
                <a:lnTo>
                  <a:pt x="24436" y="40184"/>
                </a:lnTo>
                <a:lnTo>
                  <a:pt x="24316" y="40003"/>
                </a:lnTo>
                <a:lnTo>
                  <a:pt x="24135" y="39882"/>
                </a:lnTo>
                <a:lnTo>
                  <a:pt x="23893" y="39761"/>
                </a:lnTo>
                <a:lnTo>
                  <a:pt x="23712" y="39701"/>
                </a:lnTo>
                <a:close/>
                <a:moveTo>
                  <a:pt x="29022" y="39701"/>
                </a:moveTo>
                <a:lnTo>
                  <a:pt x="28841" y="39761"/>
                </a:lnTo>
                <a:lnTo>
                  <a:pt x="28599" y="39882"/>
                </a:lnTo>
                <a:lnTo>
                  <a:pt x="28418" y="40003"/>
                </a:lnTo>
                <a:lnTo>
                  <a:pt x="28298" y="40184"/>
                </a:lnTo>
                <a:lnTo>
                  <a:pt x="28177" y="40425"/>
                </a:lnTo>
                <a:lnTo>
                  <a:pt x="28117" y="40606"/>
                </a:lnTo>
                <a:lnTo>
                  <a:pt x="28117" y="40847"/>
                </a:lnTo>
                <a:lnTo>
                  <a:pt x="28117" y="41089"/>
                </a:lnTo>
                <a:lnTo>
                  <a:pt x="28177" y="41270"/>
                </a:lnTo>
                <a:lnTo>
                  <a:pt x="28298" y="41511"/>
                </a:lnTo>
                <a:lnTo>
                  <a:pt x="28418" y="41692"/>
                </a:lnTo>
                <a:lnTo>
                  <a:pt x="28599" y="41813"/>
                </a:lnTo>
                <a:lnTo>
                  <a:pt x="28841" y="41934"/>
                </a:lnTo>
                <a:lnTo>
                  <a:pt x="29022" y="41994"/>
                </a:lnTo>
                <a:lnTo>
                  <a:pt x="29505" y="41994"/>
                </a:lnTo>
                <a:lnTo>
                  <a:pt x="29686" y="41934"/>
                </a:lnTo>
                <a:lnTo>
                  <a:pt x="29927" y="41813"/>
                </a:lnTo>
                <a:lnTo>
                  <a:pt x="30108" y="41692"/>
                </a:lnTo>
                <a:lnTo>
                  <a:pt x="30229" y="41511"/>
                </a:lnTo>
                <a:lnTo>
                  <a:pt x="30349" y="41270"/>
                </a:lnTo>
                <a:lnTo>
                  <a:pt x="30410" y="41089"/>
                </a:lnTo>
                <a:lnTo>
                  <a:pt x="30410" y="40847"/>
                </a:lnTo>
                <a:lnTo>
                  <a:pt x="30410" y="40606"/>
                </a:lnTo>
                <a:lnTo>
                  <a:pt x="30349" y="40425"/>
                </a:lnTo>
                <a:lnTo>
                  <a:pt x="30229" y="40184"/>
                </a:lnTo>
                <a:lnTo>
                  <a:pt x="30108" y="40003"/>
                </a:lnTo>
                <a:lnTo>
                  <a:pt x="29927" y="39882"/>
                </a:lnTo>
                <a:lnTo>
                  <a:pt x="29686" y="39761"/>
                </a:lnTo>
                <a:lnTo>
                  <a:pt x="29505" y="39701"/>
                </a:lnTo>
                <a:close/>
                <a:moveTo>
                  <a:pt x="34814" y="39701"/>
                </a:moveTo>
                <a:lnTo>
                  <a:pt x="34633" y="39761"/>
                </a:lnTo>
                <a:lnTo>
                  <a:pt x="34392" y="39882"/>
                </a:lnTo>
                <a:lnTo>
                  <a:pt x="34211" y="40003"/>
                </a:lnTo>
                <a:lnTo>
                  <a:pt x="34090" y="40184"/>
                </a:lnTo>
                <a:lnTo>
                  <a:pt x="33969" y="40425"/>
                </a:lnTo>
                <a:lnTo>
                  <a:pt x="33909" y="40606"/>
                </a:lnTo>
                <a:lnTo>
                  <a:pt x="33909" y="40847"/>
                </a:lnTo>
                <a:lnTo>
                  <a:pt x="33909" y="41089"/>
                </a:lnTo>
                <a:lnTo>
                  <a:pt x="33969" y="41270"/>
                </a:lnTo>
                <a:lnTo>
                  <a:pt x="34090" y="41511"/>
                </a:lnTo>
                <a:lnTo>
                  <a:pt x="34211" y="41692"/>
                </a:lnTo>
                <a:lnTo>
                  <a:pt x="34392" y="41813"/>
                </a:lnTo>
                <a:lnTo>
                  <a:pt x="34633" y="41934"/>
                </a:lnTo>
                <a:lnTo>
                  <a:pt x="34814" y="41994"/>
                </a:lnTo>
                <a:lnTo>
                  <a:pt x="35297" y="41994"/>
                </a:lnTo>
                <a:lnTo>
                  <a:pt x="35478" y="41934"/>
                </a:lnTo>
                <a:lnTo>
                  <a:pt x="35719" y="41813"/>
                </a:lnTo>
                <a:lnTo>
                  <a:pt x="35900" y="41692"/>
                </a:lnTo>
                <a:lnTo>
                  <a:pt x="36021" y="41511"/>
                </a:lnTo>
                <a:lnTo>
                  <a:pt x="36141" y="41270"/>
                </a:lnTo>
                <a:lnTo>
                  <a:pt x="36202" y="41089"/>
                </a:lnTo>
                <a:lnTo>
                  <a:pt x="36202" y="40847"/>
                </a:lnTo>
                <a:lnTo>
                  <a:pt x="36202" y="40606"/>
                </a:lnTo>
                <a:lnTo>
                  <a:pt x="36141" y="40425"/>
                </a:lnTo>
                <a:lnTo>
                  <a:pt x="36021" y="40184"/>
                </a:lnTo>
                <a:lnTo>
                  <a:pt x="35900" y="40003"/>
                </a:lnTo>
                <a:lnTo>
                  <a:pt x="35719" y="39882"/>
                </a:lnTo>
                <a:lnTo>
                  <a:pt x="35478" y="39761"/>
                </a:lnTo>
                <a:lnTo>
                  <a:pt x="35297" y="39701"/>
                </a:lnTo>
                <a:close/>
                <a:moveTo>
                  <a:pt x="40606" y="39701"/>
                </a:moveTo>
                <a:lnTo>
                  <a:pt x="40425" y="39761"/>
                </a:lnTo>
                <a:lnTo>
                  <a:pt x="40184" y="39882"/>
                </a:lnTo>
                <a:lnTo>
                  <a:pt x="40003" y="40003"/>
                </a:lnTo>
                <a:lnTo>
                  <a:pt x="39882" y="40184"/>
                </a:lnTo>
                <a:lnTo>
                  <a:pt x="39762" y="40425"/>
                </a:lnTo>
                <a:lnTo>
                  <a:pt x="39701" y="40606"/>
                </a:lnTo>
                <a:lnTo>
                  <a:pt x="39701" y="40847"/>
                </a:lnTo>
                <a:lnTo>
                  <a:pt x="39701" y="41089"/>
                </a:lnTo>
                <a:lnTo>
                  <a:pt x="39762" y="41270"/>
                </a:lnTo>
                <a:lnTo>
                  <a:pt x="39882" y="41511"/>
                </a:lnTo>
                <a:lnTo>
                  <a:pt x="40003" y="41692"/>
                </a:lnTo>
                <a:lnTo>
                  <a:pt x="40184" y="41813"/>
                </a:lnTo>
                <a:lnTo>
                  <a:pt x="40425" y="41934"/>
                </a:lnTo>
                <a:lnTo>
                  <a:pt x="40606" y="41994"/>
                </a:lnTo>
                <a:lnTo>
                  <a:pt x="41089" y="41994"/>
                </a:lnTo>
                <a:lnTo>
                  <a:pt x="41270" y="41934"/>
                </a:lnTo>
                <a:lnTo>
                  <a:pt x="41511" y="41813"/>
                </a:lnTo>
                <a:lnTo>
                  <a:pt x="41692" y="41692"/>
                </a:lnTo>
                <a:lnTo>
                  <a:pt x="41813" y="41511"/>
                </a:lnTo>
                <a:lnTo>
                  <a:pt x="41934" y="41270"/>
                </a:lnTo>
                <a:lnTo>
                  <a:pt x="41994" y="41089"/>
                </a:lnTo>
                <a:lnTo>
                  <a:pt x="41994" y="40847"/>
                </a:lnTo>
                <a:lnTo>
                  <a:pt x="41994" y="40606"/>
                </a:lnTo>
                <a:lnTo>
                  <a:pt x="41934" y="40425"/>
                </a:lnTo>
                <a:lnTo>
                  <a:pt x="41813" y="40184"/>
                </a:lnTo>
                <a:lnTo>
                  <a:pt x="41692" y="40003"/>
                </a:lnTo>
                <a:lnTo>
                  <a:pt x="41511" y="39882"/>
                </a:lnTo>
                <a:lnTo>
                  <a:pt x="41270" y="39761"/>
                </a:lnTo>
                <a:lnTo>
                  <a:pt x="41089" y="39701"/>
                </a:lnTo>
                <a:close/>
                <a:moveTo>
                  <a:pt x="46399" y="39701"/>
                </a:moveTo>
                <a:lnTo>
                  <a:pt x="46218" y="39761"/>
                </a:lnTo>
                <a:lnTo>
                  <a:pt x="45976" y="39882"/>
                </a:lnTo>
                <a:lnTo>
                  <a:pt x="45795" y="40003"/>
                </a:lnTo>
                <a:lnTo>
                  <a:pt x="45674" y="40184"/>
                </a:lnTo>
                <a:lnTo>
                  <a:pt x="45554" y="40425"/>
                </a:lnTo>
                <a:lnTo>
                  <a:pt x="45493" y="40606"/>
                </a:lnTo>
                <a:lnTo>
                  <a:pt x="45493" y="40847"/>
                </a:lnTo>
                <a:lnTo>
                  <a:pt x="45493" y="41089"/>
                </a:lnTo>
                <a:lnTo>
                  <a:pt x="45554" y="41270"/>
                </a:lnTo>
                <a:lnTo>
                  <a:pt x="45674" y="41511"/>
                </a:lnTo>
                <a:lnTo>
                  <a:pt x="45795" y="41692"/>
                </a:lnTo>
                <a:lnTo>
                  <a:pt x="45976" y="41813"/>
                </a:lnTo>
                <a:lnTo>
                  <a:pt x="46218" y="41934"/>
                </a:lnTo>
                <a:lnTo>
                  <a:pt x="46399" y="41994"/>
                </a:lnTo>
                <a:lnTo>
                  <a:pt x="46881" y="41994"/>
                </a:lnTo>
                <a:lnTo>
                  <a:pt x="47062" y="41934"/>
                </a:lnTo>
                <a:lnTo>
                  <a:pt x="47304" y="41813"/>
                </a:lnTo>
                <a:lnTo>
                  <a:pt x="47485" y="41692"/>
                </a:lnTo>
                <a:lnTo>
                  <a:pt x="47605" y="41511"/>
                </a:lnTo>
                <a:lnTo>
                  <a:pt x="47726" y="41270"/>
                </a:lnTo>
                <a:lnTo>
                  <a:pt x="47786" y="41089"/>
                </a:lnTo>
                <a:lnTo>
                  <a:pt x="47786" y="40847"/>
                </a:lnTo>
                <a:lnTo>
                  <a:pt x="47786" y="40606"/>
                </a:lnTo>
                <a:lnTo>
                  <a:pt x="47726" y="40425"/>
                </a:lnTo>
                <a:lnTo>
                  <a:pt x="47605" y="40184"/>
                </a:lnTo>
                <a:lnTo>
                  <a:pt x="47485" y="40003"/>
                </a:lnTo>
                <a:lnTo>
                  <a:pt x="47304" y="39882"/>
                </a:lnTo>
                <a:lnTo>
                  <a:pt x="47062" y="39761"/>
                </a:lnTo>
                <a:lnTo>
                  <a:pt x="46881" y="39701"/>
                </a:lnTo>
                <a:close/>
                <a:moveTo>
                  <a:pt x="52191" y="39701"/>
                </a:moveTo>
                <a:lnTo>
                  <a:pt x="52010" y="39761"/>
                </a:lnTo>
                <a:lnTo>
                  <a:pt x="51768" y="39882"/>
                </a:lnTo>
                <a:lnTo>
                  <a:pt x="51587" y="40003"/>
                </a:lnTo>
                <a:lnTo>
                  <a:pt x="51467" y="40184"/>
                </a:lnTo>
                <a:lnTo>
                  <a:pt x="51346" y="40425"/>
                </a:lnTo>
                <a:lnTo>
                  <a:pt x="51286" y="40606"/>
                </a:lnTo>
                <a:lnTo>
                  <a:pt x="51286" y="40847"/>
                </a:lnTo>
                <a:lnTo>
                  <a:pt x="51286" y="41089"/>
                </a:lnTo>
                <a:lnTo>
                  <a:pt x="51346" y="41270"/>
                </a:lnTo>
                <a:lnTo>
                  <a:pt x="51467" y="41511"/>
                </a:lnTo>
                <a:lnTo>
                  <a:pt x="51587" y="41692"/>
                </a:lnTo>
                <a:lnTo>
                  <a:pt x="51768" y="41813"/>
                </a:lnTo>
                <a:lnTo>
                  <a:pt x="52010" y="41934"/>
                </a:lnTo>
                <a:lnTo>
                  <a:pt x="52191" y="41994"/>
                </a:lnTo>
                <a:lnTo>
                  <a:pt x="52673" y="41994"/>
                </a:lnTo>
                <a:lnTo>
                  <a:pt x="52854" y="41934"/>
                </a:lnTo>
                <a:lnTo>
                  <a:pt x="53096" y="41813"/>
                </a:lnTo>
                <a:lnTo>
                  <a:pt x="53277" y="41692"/>
                </a:lnTo>
                <a:lnTo>
                  <a:pt x="53397" y="41511"/>
                </a:lnTo>
                <a:lnTo>
                  <a:pt x="53518" y="41270"/>
                </a:lnTo>
                <a:lnTo>
                  <a:pt x="53578" y="41089"/>
                </a:lnTo>
                <a:lnTo>
                  <a:pt x="53578" y="40847"/>
                </a:lnTo>
                <a:lnTo>
                  <a:pt x="53578" y="40606"/>
                </a:lnTo>
                <a:lnTo>
                  <a:pt x="53518" y="40425"/>
                </a:lnTo>
                <a:lnTo>
                  <a:pt x="53397" y="40184"/>
                </a:lnTo>
                <a:lnTo>
                  <a:pt x="53277" y="40003"/>
                </a:lnTo>
                <a:lnTo>
                  <a:pt x="53096" y="39882"/>
                </a:lnTo>
                <a:lnTo>
                  <a:pt x="52854" y="39761"/>
                </a:lnTo>
                <a:lnTo>
                  <a:pt x="52673" y="39701"/>
                </a:lnTo>
                <a:close/>
                <a:moveTo>
                  <a:pt x="57983" y="39701"/>
                </a:moveTo>
                <a:lnTo>
                  <a:pt x="57802" y="39761"/>
                </a:lnTo>
                <a:lnTo>
                  <a:pt x="57561" y="39882"/>
                </a:lnTo>
                <a:lnTo>
                  <a:pt x="57380" y="40003"/>
                </a:lnTo>
                <a:lnTo>
                  <a:pt x="57259" y="40184"/>
                </a:lnTo>
                <a:lnTo>
                  <a:pt x="57138" y="40425"/>
                </a:lnTo>
                <a:lnTo>
                  <a:pt x="57078" y="40606"/>
                </a:lnTo>
                <a:lnTo>
                  <a:pt x="57078" y="40847"/>
                </a:lnTo>
                <a:lnTo>
                  <a:pt x="57078" y="41089"/>
                </a:lnTo>
                <a:lnTo>
                  <a:pt x="57138" y="41270"/>
                </a:lnTo>
                <a:lnTo>
                  <a:pt x="57259" y="41511"/>
                </a:lnTo>
                <a:lnTo>
                  <a:pt x="57380" y="41692"/>
                </a:lnTo>
                <a:lnTo>
                  <a:pt x="57561" y="41813"/>
                </a:lnTo>
                <a:lnTo>
                  <a:pt x="57802" y="41934"/>
                </a:lnTo>
                <a:lnTo>
                  <a:pt x="57983" y="41994"/>
                </a:lnTo>
                <a:lnTo>
                  <a:pt x="58466" y="41994"/>
                </a:lnTo>
                <a:lnTo>
                  <a:pt x="58647" y="41934"/>
                </a:lnTo>
                <a:lnTo>
                  <a:pt x="58888" y="41813"/>
                </a:lnTo>
                <a:lnTo>
                  <a:pt x="59069" y="41692"/>
                </a:lnTo>
                <a:lnTo>
                  <a:pt x="59190" y="41511"/>
                </a:lnTo>
                <a:lnTo>
                  <a:pt x="59310" y="41270"/>
                </a:lnTo>
                <a:lnTo>
                  <a:pt x="59371" y="41089"/>
                </a:lnTo>
                <a:lnTo>
                  <a:pt x="59371" y="40847"/>
                </a:lnTo>
                <a:lnTo>
                  <a:pt x="59371" y="40606"/>
                </a:lnTo>
                <a:lnTo>
                  <a:pt x="59310" y="40425"/>
                </a:lnTo>
                <a:lnTo>
                  <a:pt x="59190" y="40184"/>
                </a:lnTo>
                <a:lnTo>
                  <a:pt x="59069" y="40003"/>
                </a:lnTo>
                <a:lnTo>
                  <a:pt x="58888" y="39882"/>
                </a:lnTo>
                <a:lnTo>
                  <a:pt x="58647" y="39761"/>
                </a:lnTo>
                <a:lnTo>
                  <a:pt x="58466" y="39701"/>
                </a:lnTo>
                <a:close/>
                <a:moveTo>
                  <a:pt x="63775" y="39701"/>
                </a:moveTo>
                <a:lnTo>
                  <a:pt x="63594" y="39761"/>
                </a:lnTo>
                <a:lnTo>
                  <a:pt x="63353" y="39882"/>
                </a:lnTo>
                <a:lnTo>
                  <a:pt x="63172" y="40003"/>
                </a:lnTo>
                <a:lnTo>
                  <a:pt x="63051" y="40184"/>
                </a:lnTo>
                <a:lnTo>
                  <a:pt x="62931" y="40425"/>
                </a:lnTo>
                <a:lnTo>
                  <a:pt x="62870" y="40606"/>
                </a:lnTo>
                <a:lnTo>
                  <a:pt x="62870" y="40847"/>
                </a:lnTo>
                <a:lnTo>
                  <a:pt x="62870" y="41089"/>
                </a:lnTo>
                <a:lnTo>
                  <a:pt x="62931" y="41270"/>
                </a:lnTo>
                <a:lnTo>
                  <a:pt x="63051" y="41511"/>
                </a:lnTo>
                <a:lnTo>
                  <a:pt x="63172" y="41692"/>
                </a:lnTo>
                <a:lnTo>
                  <a:pt x="63353" y="41813"/>
                </a:lnTo>
                <a:lnTo>
                  <a:pt x="63594" y="41934"/>
                </a:lnTo>
                <a:lnTo>
                  <a:pt x="63775" y="41994"/>
                </a:lnTo>
                <a:lnTo>
                  <a:pt x="64258" y="41994"/>
                </a:lnTo>
                <a:lnTo>
                  <a:pt x="64439" y="41934"/>
                </a:lnTo>
                <a:lnTo>
                  <a:pt x="64680" y="41813"/>
                </a:lnTo>
                <a:lnTo>
                  <a:pt x="64861" y="41692"/>
                </a:lnTo>
                <a:lnTo>
                  <a:pt x="64982" y="41511"/>
                </a:lnTo>
                <a:lnTo>
                  <a:pt x="65103" y="41270"/>
                </a:lnTo>
                <a:lnTo>
                  <a:pt x="65163" y="41089"/>
                </a:lnTo>
                <a:lnTo>
                  <a:pt x="65163" y="40847"/>
                </a:lnTo>
                <a:lnTo>
                  <a:pt x="65163" y="40606"/>
                </a:lnTo>
                <a:lnTo>
                  <a:pt x="65103" y="40425"/>
                </a:lnTo>
                <a:lnTo>
                  <a:pt x="64982" y="40184"/>
                </a:lnTo>
                <a:lnTo>
                  <a:pt x="64861" y="40003"/>
                </a:lnTo>
                <a:lnTo>
                  <a:pt x="64680" y="39882"/>
                </a:lnTo>
                <a:lnTo>
                  <a:pt x="64439" y="39761"/>
                </a:lnTo>
                <a:lnTo>
                  <a:pt x="64258" y="39701"/>
                </a:lnTo>
                <a:close/>
                <a:moveTo>
                  <a:pt x="69567" y="39701"/>
                </a:moveTo>
                <a:lnTo>
                  <a:pt x="69386" y="39761"/>
                </a:lnTo>
                <a:lnTo>
                  <a:pt x="69145" y="39882"/>
                </a:lnTo>
                <a:lnTo>
                  <a:pt x="68964" y="40003"/>
                </a:lnTo>
                <a:lnTo>
                  <a:pt x="68843" y="40184"/>
                </a:lnTo>
                <a:lnTo>
                  <a:pt x="68723" y="40425"/>
                </a:lnTo>
                <a:lnTo>
                  <a:pt x="68662" y="40606"/>
                </a:lnTo>
                <a:lnTo>
                  <a:pt x="68662" y="40847"/>
                </a:lnTo>
                <a:lnTo>
                  <a:pt x="68662" y="41089"/>
                </a:lnTo>
                <a:lnTo>
                  <a:pt x="68723" y="41270"/>
                </a:lnTo>
                <a:lnTo>
                  <a:pt x="68843" y="41511"/>
                </a:lnTo>
                <a:lnTo>
                  <a:pt x="68964" y="41692"/>
                </a:lnTo>
                <a:lnTo>
                  <a:pt x="69145" y="41813"/>
                </a:lnTo>
                <a:lnTo>
                  <a:pt x="69386" y="41934"/>
                </a:lnTo>
                <a:lnTo>
                  <a:pt x="69567" y="41994"/>
                </a:lnTo>
                <a:lnTo>
                  <a:pt x="70050" y="41994"/>
                </a:lnTo>
                <a:lnTo>
                  <a:pt x="70231" y="41934"/>
                </a:lnTo>
                <a:lnTo>
                  <a:pt x="70472" y="41813"/>
                </a:lnTo>
                <a:lnTo>
                  <a:pt x="70653" y="41692"/>
                </a:lnTo>
                <a:lnTo>
                  <a:pt x="70774" y="41511"/>
                </a:lnTo>
                <a:lnTo>
                  <a:pt x="70895" y="41270"/>
                </a:lnTo>
                <a:lnTo>
                  <a:pt x="70955" y="41089"/>
                </a:lnTo>
                <a:lnTo>
                  <a:pt x="70955" y="40847"/>
                </a:lnTo>
                <a:lnTo>
                  <a:pt x="70955" y="40606"/>
                </a:lnTo>
                <a:lnTo>
                  <a:pt x="70895" y="40425"/>
                </a:lnTo>
                <a:lnTo>
                  <a:pt x="70774" y="40184"/>
                </a:lnTo>
                <a:lnTo>
                  <a:pt x="70653" y="40003"/>
                </a:lnTo>
                <a:lnTo>
                  <a:pt x="70472" y="39882"/>
                </a:lnTo>
                <a:lnTo>
                  <a:pt x="70231" y="39761"/>
                </a:lnTo>
                <a:lnTo>
                  <a:pt x="70050" y="39701"/>
                </a:lnTo>
                <a:close/>
                <a:moveTo>
                  <a:pt x="75360" y="39701"/>
                </a:moveTo>
                <a:lnTo>
                  <a:pt x="75179" y="39761"/>
                </a:lnTo>
                <a:lnTo>
                  <a:pt x="74937" y="39882"/>
                </a:lnTo>
                <a:lnTo>
                  <a:pt x="74756" y="40003"/>
                </a:lnTo>
                <a:lnTo>
                  <a:pt x="74636" y="40184"/>
                </a:lnTo>
                <a:lnTo>
                  <a:pt x="74515" y="40425"/>
                </a:lnTo>
                <a:lnTo>
                  <a:pt x="74455" y="40606"/>
                </a:lnTo>
                <a:lnTo>
                  <a:pt x="74455" y="40847"/>
                </a:lnTo>
                <a:lnTo>
                  <a:pt x="74455" y="41089"/>
                </a:lnTo>
                <a:lnTo>
                  <a:pt x="74515" y="41270"/>
                </a:lnTo>
                <a:lnTo>
                  <a:pt x="74636" y="41511"/>
                </a:lnTo>
                <a:lnTo>
                  <a:pt x="74756" y="41692"/>
                </a:lnTo>
                <a:lnTo>
                  <a:pt x="74937" y="41813"/>
                </a:lnTo>
                <a:lnTo>
                  <a:pt x="75179" y="41934"/>
                </a:lnTo>
                <a:lnTo>
                  <a:pt x="75360" y="41994"/>
                </a:lnTo>
                <a:lnTo>
                  <a:pt x="75722" y="41994"/>
                </a:lnTo>
                <a:lnTo>
                  <a:pt x="75903" y="39761"/>
                </a:lnTo>
                <a:lnTo>
                  <a:pt x="75601" y="39701"/>
                </a:lnTo>
                <a:close/>
                <a:moveTo>
                  <a:pt x="2957" y="42597"/>
                </a:moveTo>
                <a:lnTo>
                  <a:pt x="2776" y="42658"/>
                </a:lnTo>
                <a:lnTo>
                  <a:pt x="2534" y="42778"/>
                </a:lnTo>
                <a:lnTo>
                  <a:pt x="2353" y="42899"/>
                </a:lnTo>
                <a:lnTo>
                  <a:pt x="2233" y="43080"/>
                </a:lnTo>
                <a:lnTo>
                  <a:pt x="2112" y="43321"/>
                </a:lnTo>
                <a:lnTo>
                  <a:pt x="2052" y="43502"/>
                </a:lnTo>
                <a:lnTo>
                  <a:pt x="2052" y="43744"/>
                </a:lnTo>
                <a:lnTo>
                  <a:pt x="2052" y="43985"/>
                </a:lnTo>
                <a:lnTo>
                  <a:pt x="2112" y="44166"/>
                </a:lnTo>
                <a:lnTo>
                  <a:pt x="2233" y="44407"/>
                </a:lnTo>
                <a:lnTo>
                  <a:pt x="2353" y="44588"/>
                </a:lnTo>
                <a:lnTo>
                  <a:pt x="2534" y="44709"/>
                </a:lnTo>
                <a:lnTo>
                  <a:pt x="2776" y="44830"/>
                </a:lnTo>
                <a:lnTo>
                  <a:pt x="2957" y="44890"/>
                </a:lnTo>
                <a:lnTo>
                  <a:pt x="3439" y="44890"/>
                </a:lnTo>
                <a:lnTo>
                  <a:pt x="3620" y="44830"/>
                </a:lnTo>
                <a:lnTo>
                  <a:pt x="3862" y="44709"/>
                </a:lnTo>
                <a:lnTo>
                  <a:pt x="4043" y="44588"/>
                </a:lnTo>
                <a:lnTo>
                  <a:pt x="4164" y="44407"/>
                </a:lnTo>
                <a:lnTo>
                  <a:pt x="4284" y="44166"/>
                </a:lnTo>
                <a:lnTo>
                  <a:pt x="4345" y="43985"/>
                </a:lnTo>
                <a:lnTo>
                  <a:pt x="4345" y="43744"/>
                </a:lnTo>
                <a:lnTo>
                  <a:pt x="4345" y="43502"/>
                </a:lnTo>
                <a:lnTo>
                  <a:pt x="4284" y="43321"/>
                </a:lnTo>
                <a:lnTo>
                  <a:pt x="4164" y="43080"/>
                </a:lnTo>
                <a:lnTo>
                  <a:pt x="4043" y="42899"/>
                </a:lnTo>
                <a:lnTo>
                  <a:pt x="3862" y="42778"/>
                </a:lnTo>
                <a:lnTo>
                  <a:pt x="3620" y="42658"/>
                </a:lnTo>
                <a:lnTo>
                  <a:pt x="3439" y="42597"/>
                </a:lnTo>
                <a:close/>
                <a:moveTo>
                  <a:pt x="8749" y="42597"/>
                </a:moveTo>
                <a:lnTo>
                  <a:pt x="8568" y="42658"/>
                </a:lnTo>
                <a:lnTo>
                  <a:pt x="8327" y="42778"/>
                </a:lnTo>
                <a:lnTo>
                  <a:pt x="8146" y="42899"/>
                </a:lnTo>
                <a:lnTo>
                  <a:pt x="8025" y="43080"/>
                </a:lnTo>
                <a:lnTo>
                  <a:pt x="7904" y="43321"/>
                </a:lnTo>
                <a:lnTo>
                  <a:pt x="7844" y="43502"/>
                </a:lnTo>
                <a:lnTo>
                  <a:pt x="7844" y="43744"/>
                </a:lnTo>
                <a:lnTo>
                  <a:pt x="7844" y="43985"/>
                </a:lnTo>
                <a:lnTo>
                  <a:pt x="7904" y="44166"/>
                </a:lnTo>
                <a:lnTo>
                  <a:pt x="8025" y="44407"/>
                </a:lnTo>
                <a:lnTo>
                  <a:pt x="8146" y="44588"/>
                </a:lnTo>
                <a:lnTo>
                  <a:pt x="8327" y="44709"/>
                </a:lnTo>
                <a:lnTo>
                  <a:pt x="8568" y="44830"/>
                </a:lnTo>
                <a:lnTo>
                  <a:pt x="8749" y="44890"/>
                </a:lnTo>
                <a:lnTo>
                  <a:pt x="9232" y="44890"/>
                </a:lnTo>
                <a:lnTo>
                  <a:pt x="9413" y="44830"/>
                </a:lnTo>
                <a:lnTo>
                  <a:pt x="9654" y="44709"/>
                </a:lnTo>
                <a:lnTo>
                  <a:pt x="9835" y="44588"/>
                </a:lnTo>
                <a:lnTo>
                  <a:pt x="9956" y="44407"/>
                </a:lnTo>
                <a:lnTo>
                  <a:pt x="10076" y="44166"/>
                </a:lnTo>
                <a:lnTo>
                  <a:pt x="10137" y="43985"/>
                </a:lnTo>
                <a:lnTo>
                  <a:pt x="10137" y="43744"/>
                </a:lnTo>
                <a:lnTo>
                  <a:pt x="10137" y="43502"/>
                </a:lnTo>
                <a:lnTo>
                  <a:pt x="10076" y="43321"/>
                </a:lnTo>
                <a:lnTo>
                  <a:pt x="9956" y="43080"/>
                </a:lnTo>
                <a:lnTo>
                  <a:pt x="9835" y="42899"/>
                </a:lnTo>
                <a:lnTo>
                  <a:pt x="9654" y="42778"/>
                </a:lnTo>
                <a:lnTo>
                  <a:pt x="9413" y="42658"/>
                </a:lnTo>
                <a:lnTo>
                  <a:pt x="9232" y="42597"/>
                </a:lnTo>
                <a:close/>
                <a:moveTo>
                  <a:pt x="14541" y="42597"/>
                </a:moveTo>
                <a:lnTo>
                  <a:pt x="14360" y="42658"/>
                </a:lnTo>
                <a:lnTo>
                  <a:pt x="14119" y="42778"/>
                </a:lnTo>
                <a:lnTo>
                  <a:pt x="13938" y="42899"/>
                </a:lnTo>
                <a:lnTo>
                  <a:pt x="13817" y="43080"/>
                </a:lnTo>
                <a:lnTo>
                  <a:pt x="13697" y="43321"/>
                </a:lnTo>
                <a:lnTo>
                  <a:pt x="13636" y="43502"/>
                </a:lnTo>
                <a:lnTo>
                  <a:pt x="13636" y="43744"/>
                </a:lnTo>
                <a:lnTo>
                  <a:pt x="13636" y="43985"/>
                </a:lnTo>
                <a:lnTo>
                  <a:pt x="13697" y="44166"/>
                </a:lnTo>
                <a:lnTo>
                  <a:pt x="13817" y="44407"/>
                </a:lnTo>
                <a:lnTo>
                  <a:pt x="13938" y="44588"/>
                </a:lnTo>
                <a:lnTo>
                  <a:pt x="14119" y="44709"/>
                </a:lnTo>
                <a:lnTo>
                  <a:pt x="14360" y="44830"/>
                </a:lnTo>
                <a:lnTo>
                  <a:pt x="14541" y="44890"/>
                </a:lnTo>
                <a:lnTo>
                  <a:pt x="15024" y="44890"/>
                </a:lnTo>
                <a:lnTo>
                  <a:pt x="15205" y="44830"/>
                </a:lnTo>
                <a:lnTo>
                  <a:pt x="15446" y="44709"/>
                </a:lnTo>
                <a:lnTo>
                  <a:pt x="15627" y="44588"/>
                </a:lnTo>
                <a:lnTo>
                  <a:pt x="15748" y="44407"/>
                </a:lnTo>
                <a:lnTo>
                  <a:pt x="15869" y="44166"/>
                </a:lnTo>
                <a:lnTo>
                  <a:pt x="15929" y="43985"/>
                </a:lnTo>
                <a:lnTo>
                  <a:pt x="15929" y="43744"/>
                </a:lnTo>
                <a:lnTo>
                  <a:pt x="15929" y="43502"/>
                </a:lnTo>
                <a:lnTo>
                  <a:pt x="15869" y="43321"/>
                </a:lnTo>
                <a:lnTo>
                  <a:pt x="15748" y="43080"/>
                </a:lnTo>
                <a:lnTo>
                  <a:pt x="15627" y="42899"/>
                </a:lnTo>
                <a:lnTo>
                  <a:pt x="15446" y="42778"/>
                </a:lnTo>
                <a:lnTo>
                  <a:pt x="15205" y="42658"/>
                </a:lnTo>
                <a:lnTo>
                  <a:pt x="15024" y="42597"/>
                </a:lnTo>
                <a:close/>
                <a:moveTo>
                  <a:pt x="20333" y="42597"/>
                </a:moveTo>
                <a:lnTo>
                  <a:pt x="20152" y="42658"/>
                </a:lnTo>
                <a:lnTo>
                  <a:pt x="19911" y="42778"/>
                </a:lnTo>
                <a:lnTo>
                  <a:pt x="19730" y="42899"/>
                </a:lnTo>
                <a:lnTo>
                  <a:pt x="19609" y="43080"/>
                </a:lnTo>
                <a:lnTo>
                  <a:pt x="19489" y="43321"/>
                </a:lnTo>
                <a:lnTo>
                  <a:pt x="19428" y="43502"/>
                </a:lnTo>
                <a:lnTo>
                  <a:pt x="19428" y="43744"/>
                </a:lnTo>
                <a:lnTo>
                  <a:pt x="19428" y="43985"/>
                </a:lnTo>
                <a:lnTo>
                  <a:pt x="19489" y="44166"/>
                </a:lnTo>
                <a:lnTo>
                  <a:pt x="19609" y="44407"/>
                </a:lnTo>
                <a:lnTo>
                  <a:pt x="19730" y="44588"/>
                </a:lnTo>
                <a:lnTo>
                  <a:pt x="19911" y="44709"/>
                </a:lnTo>
                <a:lnTo>
                  <a:pt x="20152" y="44830"/>
                </a:lnTo>
                <a:lnTo>
                  <a:pt x="20333" y="44890"/>
                </a:lnTo>
                <a:lnTo>
                  <a:pt x="20816" y="44890"/>
                </a:lnTo>
                <a:lnTo>
                  <a:pt x="20997" y="44830"/>
                </a:lnTo>
                <a:lnTo>
                  <a:pt x="21239" y="44709"/>
                </a:lnTo>
                <a:lnTo>
                  <a:pt x="21420" y="44588"/>
                </a:lnTo>
                <a:lnTo>
                  <a:pt x="21540" y="44407"/>
                </a:lnTo>
                <a:lnTo>
                  <a:pt x="21661" y="44166"/>
                </a:lnTo>
                <a:lnTo>
                  <a:pt x="21721" y="43985"/>
                </a:lnTo>
                <a:lnTo>
                  <a:pt x="21721" y="43744"/>
                </a:lnTo>
                <a:lnTo>
                  <a:pt x="21721" y="43502"/>
                </a:lnTo>
                <a:lnTo>
                  <a:pt x="21661" y="43321"/>
                </a:lnTo>
                <a:lnTo>
                  <a:pt x="21540" y="43080"/>
                </a:lnTo>
                <a:lnTo>
                  <a:pt x="21420" y="42899"/>
                </a:lnTo>
                <a:lnTo>
                  <a:pt x="21239" y="42778"/>
                </a:lnTo>
                <a:lnTo>
                  <a:pt x="20997" y="42658"/>
                </a:lnTo>
                <a:lnTo>
                  <a:pt x="20816" y="42597"/>
                </a:lnTo>
                <a:close/>
                <a:moveTo>
                  <a:pt x="26126" y="42597"/>
                </a:moveTo>
                <a:lnTo>
                  <a:pt x="25945" y="42658"/>
                </a:lnTo>
                <a:lnTo>
                  <a:pt x="25703" y="42778"/>
                </a:lnTo>
                <a:lnTo>
                  <a:pt x="25522" y="42899"/>
                </a:lnTo>
                <a:lnTo>
                  <a:pt x="25402" y="43080"/>
                </a:lnTo>
                <a:lnTo>
                  <a:pt x="25281" y="43321"/>
                </a:lnTo>
                <a:lnTo>
                  <a:pt x="25221" y="43502"/>
                </a:lnTo>
                <a:lnTo>
                  <a:pt x="25221" y="43744"/>
                </a:lnTo>
                <a:lnTo>
                  <a:pt x="25221" y="43985"/>
                </a:lnTo>
                <a:lnTo>
                  <a:pt x="25281" y="44166"/>
                </a:lnTo>
                <a:lnTo>
                  <a:pt x="25402" y="44407"/>
                </a:lnTo>
                <a:lnTo>
                  <a:pt x="25522" y="44588"/>
                </a:lnTo>
                <a:lnTo>
                  <a:pt x="25703" y="44709"/>
                </a:lnTo>
                <a:lnTo>
                  <a:pt x="25945" y="44830"/>
                </a:lnTo>
                <a:lnTo>
                  <a:pt x="26126" y="44890"/>
                </a:lnTo>
                <a:lnTo>
                  <a:pt x="26608" y="44890"/>
                </a:lnTo>
                <a:lnTo>
                  <a:pt x="26789" y="44830"/>
                </a:lnTo>
                <a:lnTo>
                  <a:pt x="27031" y="44709"/>
                </a:lnTo>
                <a:lnTo>
                  <a:pt x="27212" y="44588"/>
                </a:lnTo>
                <a:lnTo>
                  <a:pt x="27332" y="44407"/>
                </a:lnTo>
                <a:lnTo>
                  <a:pt x="27453" y="44166"/>
                </a:lnTo>
                <a:lnTo>
                  <a:pt x="27513" y="43985"/>
                </a:lnTo>
                <a:lnTo>
                  <a:pt x="27513" y="43744"/>
                </a:lnTo>
                <a:lnTo>
                  <a:pt x="27513" y="43502"/>
                </a:lnTo>
                <a:lnTo>
                  <a:pt x="27453" y="43321"/>
                </a:lnTo>
                <a:lnTo>
                  <a:pt x="27332" y="43080"/>
                </a:lnTo>
                <a:lnTo>
                  <a:pt x="27212" y="42899"/>
                </a:lnTo>
                <a:lnTo>
                  <a:pt x="27031" y="42778"/>
                </a:lnTo>
                <a:lnTo>
                  <a:pt x="26789" y="42658"/>
                </a:lnTo>
                <a:lnTo>
                  <a:pt x="26608" y="42597"/>
                </a:lnTo>
                <a:close/>
                <a:moveTo>
                  <a:pt x="31918" y="42597"/>
                </a:moveTo>
                <a:lnTo>
                  <a:pt x="31737" y="42658"/>
                </a:lnTo>
                <a:lnTo>
                  <a:pt x="31496" y="42778"/>
                </a:lnTo>
                <a:lnTo>
                  <a:pt x="31315" y="42899"/>
                </a:lnTo>
                <a:lnTo>
                  <a:pt x="31194" y="43080"/>
                </a:lnTo>
                <a:lnTo>
                  <a:pt x="31073" y="43321"/>
                </a:lnTo>
                <a:lnTo>
                  <a:pt x="31013" y="43502"/>
                </a:lnTo>
                <a:lnTo>
                  <a:pt x="31013" y="43744"/>
                </a:lnTo>
                <a:lnTo>
                  <a:pt x="31013" y="43985"/>
                </a:lnTo>
                <a:lnTo>
                  <a:pt x="31073" y="44166"/>
                </a:lnTo>
                <a:lnTo>
                  <a:pt x="31194" y="44407"/>
                </a:lnTo>
                <a:lnTo>
                  <a:pt x="31315" y="44588"/>
                </a:lnTo>
                <a:lnTo>
                  <a:pt x="31496" y="44709"/>
                </a:lnTo>
                <a:lnTo>
                  <a:pt x="31737" y="44830"/>
                </a:lnTo>
                <a:lnTo>
                  <a:pt x="31918" y="44890"/>
                </a:lnTo>
                <a:lnTo>
                  <a:pt x="32401" y="44890"/>
                </a:lnTo>
                <a:lnTo>
                  <a:pt x="32582" y="44830"/>
                </a:lnTo>
                <a:lnTo>
                  <a:pt x="32823" y="44709"/>
                </a:lnTo>
                <a:lnTo>
                  <a:pt x="33004" y="44588"/>
                </a:lnTo>
                <a:lnTo>
                  <a:pt x="33125" y="44407"/>
                </a:lnTo>
                <a:lnTo>
                  <a:pt x="33245" y="44166"/>
                </a:lnTo>
                <a:lnTo>
                  <a:pt x="33306" y="43985"/>
                </a:lnTo>
                <a:lnTo>
                  <a:pt x="33306" y="43744"/>
                </a:lnTo>
                <a:lnTo>
                  <a:pt x="33306" y="43502"/>
                </a:lnTo>
                <a:lnTo>
                  <a:pt x="33245" y="43321"/>
                </a:lnTo>
                <a:lnTo>
                  <a:pt x="33125" y="43080"/>
                </a:lnTo>
                <a:lnTo>
                  <a:pt x="33004" y="42899"/>
                </a:lnTo>
                <a:lnTo>
                  <a:pt x="32823" y="42778"/>
                </a:lnTo>
                <a:lnTo>
                  <a:pt x="32582" y="42658"/>
                </a:lnTo>
                <a:lnTo>
                  <a:pt x="32401" y="42597"/>
                </a:lnTo>
                <a:close/>
                <a:moveTo>
                  <a:pt x="37710" y="42597"/>
                </a:moveTo>
                <a:lnTo>
                  <a:pt x="37529" y="42658"/>
                </a:lnTo>
                <a:lnTo>
                  <a:pt x="37288" y="42778"/>
                </a:lnTo>
                <a:lnTo>
                  <a:pt x="37107" y="42899"/>
                </a:lnTo>
                <a:lnTo>
                  <a:pt x="36986" y="43080"/>
                </a:lnTo>
                <a:lnTo>
                  <a:pt x="36865" y="43321"/>
                </a:lnTo>
                <a:lnTo>
                  <a:pt x="36805" y="43502"/>
                </a:lnTo>
                <a:lnTo>
                  <a:pt x="36805" y="43744"/>
                </a:lnTo>
                <a:lnTo>
                  <a:pt x="36805" y="43985"/>
                </a:lnTo>
                <a:lnTo>
                  <a:pt x="36865" y="44166"/>
                </a:lnTo>
                <a:lnTo>
                  <a:pt x="36986" y="44407"/>
                </a:lnTo>
                <a:lnTo>
                  <a:pt x="37107" y="44588"/>
                </a:lnTo>
                <a:lnTo>
                  <a:pt x="37288" y="44709"/>
                </a:lnTo>
                <a:lnTo>
                  <a:pt x="37529" y="44830"/>
                </a:lnTo>
                <a:lnTo>
                  <a:pt x="37710" y="44890"/>
                </a:lnTo>
                <a:lnTo>
                  <a:pt x="38193" y="44890"/>
                </a:lnTo>
                <a:lnTo>
                  <a:pt x="38374" y="44830"/>
                </a:lnTo>
                <a:lnTo>
                  <a:pt x="38615" y="44709"/>
                </a:lnTo>
                <a:lnTo>
                  <a:pt x="38796" y="44588"/>
                </a:lnTo>
                <a:lnTo>
                  <a:pt x="38917" y="44407"/>
                </a:lnTo>
                <a:lnTo>
                  <a:pt x="39038" y="44166"/>
                </a:lnTo>
                <a:lnTo>
                  <a:pt x="39098" y="43985"/>
                </a:lnTo>
                <a:lnTo>
                  <a:pt x="39098" y="43744"/>
                </a:lnTo>
                <a:lnTo>
                  <a:pt x="39098" y="43502"/>
                </a:lnTo>
                <a:lnTo>
                  <a:pt x="39038" y="43321"/>
                </a:lnTo>
                <a:lnTo>
                  <a:pt x="38917" y="43080"/>
                </a:lnTo>
                <a:lnTo>
                  <a:pt x="38796" y="42899"/>
                </a:lnTo>
                <a:lnTo>
                  <a:pt x="38615" y="42778"/>
                </a:lnTo>
                <a:lnTo>
                  <a:pt x="38374" y="42658"/>
                </a:lnTo>
                <a:lnTo>
                  <a:pt x="38193" y="42597"/>
                </a:lnTo>
                <a:close/>
                <a:moveTo>
                  <a:pt x="43502" y="42597"/>
                </a:moveTo>
                <a:lnTo>
                  <a:pt x="43321" y="42658"/>
                </a:lnTo>
                <a:lnTo>
                  <a:pt x="43080" y="42778"/>
                </a:lnTo>
                <a:lnTo>
                  <a:pt x="42899" y="42899"/>
                </a:lnTo>
                <a:lnTo>
                  <a:pt x="42778" y="43080"/>
                </a:lnTo>
                <a:lnTo>
                  <a:pt x="42658" y="43321"/>
                </a:lnTo>
                <a:lnTo>
                  <a:pt x="42597" y="43502"/>
                </a:lnTo>
                <a:lnTo>
                  <a:pt x="42597" y="43744"/>
                </a:lnTo>
                <a:lnTo>
                  <a:pt x="42597" y="43985"/>
                </a:lnTo>
                <a:lnTo>
                  <a:pt x="42658" y="44166"/>
                </a:lnTo>
                <a:lnTo>
                  <a:pt x="42778" y="44407"/>
                </a:lnTo>
                <a:lnTo>
                  <a:pt x="42899" y="44588"/>
                </a:lnTo>
                <a:lnTo>
                  <a:pt x="43080" y="44709"/>
                </a:lnTo>
                <a:lnTo>
                  <a:pt x="43321" y="44830"/>
                </a:lnTo>
                <a:lnTo>
                  <a:pt x="43502" y="44890"/>
                </a:lnTo>
                <a:lnTo>
                  <a:pt x="43985" y="44890"/>
                </a:lnTo>
                <a:lnTo>
                  <a:pt x="44166" y="44830"/>
                </a:lnTo>
                <a:lnTo>
                  <a:pt x="44407" y="44709"/>
                </a:lnTo>
                <a:lnTo>
                  <a:pt x="44588" y="44588"/>
                </a:lnTo>
                <a:lnTo>
                  <a:pt x="44709" y="44407"/>
                </a:lnTo>
                <a:lnTo>
                  <a:pt x="44830" y="44166"/>
                </a:lnTo>
                <a:lnTo>
                  <a:pt x="44890" y="43985"/>
                </a:lnTo>
                <a:lnTo>
                  <a:pt x="44890" y="43744"/>
                </a:lnTo>
                <a:lnTo>
                  <a:pt x="44890" y="43502"/>
                </a:lnTo>
                <a:lnTo>
                  <a:pt x="44830" y="43321"/>
                </a:lnTo>
                <a:lnTo>
                  <a:pt x="44709" y="43080"/>
                </a:lnTo>
                <a:lnTo>
                  <a:pt x="44588" y="42899"/>
                </a:lnTo>
                <a:lnTo>
                  <a:pt x="44407" y="42778"/>
                </a:lnTo>
                <a:lnTo>
                  <a:pt x="44166" y="42658"/>
                </a:lnTo>
                <a:lnTo>
                  <a:pt x="43985" y="42597"/>
                </a:lnTo>
                <a:close/>
                <a:moveTo>
                  <a:pt x="49295" y="42597"/>
                </a:moveTo>
                <a:lnTo>
                  <a:pt x="49114" y="42658"/>
                </a:lnTo>
                <a:lnTo>
                  <a:pt x="48872" y="42778"/>
                </a:lnTo>
                <a:lnTo>
                  <a:pt x="48691" y="42899"/>
                </a:lnTo>
                <a:lnTo>
                  <a:pt x="48571" y="43080"/>
                </a:lnTo>
                <a:lnTo>
                  <a:pt x="48450" y="43321"/>
                </a:lnTo>
                <a:lnTo>
                  <a:pt x="48390" y="43502"/>
                </a:lnTo>
                <a:lnTo>
                  <a:pt x="48390" y="43744"/>
                </a:lnTo>
                <a:lnTo>
                  <a:pt x="48390" y="43985"/>
                </a:lnTo>
                <a:lnTo>
                  <a:pt x="48450" y="44166"/>
                </a:lnTo>
                <a:lnTo>
                  <a:pt x="48571" y="44407"/>
                </a:lnTo>
                <a:lnTo>
                  <a:pt x="48691" y="44588"/>
                </a:lnTo>
                <a:lnTo>
                  <a:pt x="48872" y="44709"/>
                </a:lnTo>
                <a:lnTo>
                  <a:pt x="49114" y="44830"/>
                </a:lnTo>
                <a:lnTo>
                  <a:pt x="49295" y="44890"/>
                </a:lnTo>
                <a:lnTo>
                  <a:pt x="49777" y="44890"/>
                </a:lnTo>
                <a:lnTo>
                  <a:pt x="49958" y="44830"/>
                </a:lnTo>
                <a:lnTo>
                  <a:pt x="50200" y="44709"/>
                </a:lnTo>
                <a:lnTo>
                  <a:pt x="50381" y="44588"/>
                </a:lnTo>
                <a:lnTo>
                  <a:pt x="50501" y="44407"/>
                </a:lnTo>
                <a:lnTo>
                  <a:pt x="50622" y="44166"/>
                </a:lnTo>
                <a:lnTo>
                  <a:pt x="50682" y="43985"/>
                </a:lnTo>
                <a:lnTo>
                  <a:pt x="50682" y="43744"/>
                </a:lnTo>
                <a:lnTo>
                  <a:pt x="50682" y="43502"/>
                </a:lnTo>
                <a:lnTo>
                  <a:pt x="50622" y="43321"/>
                </a:lnTo>
                <a:lnTo>
                  <a:pt x="50501" y="43080"/>
                </a:lnTo>
                <a:lnTo>
                  <a:pt x="50381" y="42899"/>
                </a:lnTo>
                <a:lnTo>
                  <a:pt x="50200" y="42778"/>
                </a:lnTo>
                <a:lnTo>
                  <a:pt x="49958" y="42658"/>
                </a:lnTo>
                <a:lnTo>
                  <a:pt x="49777" y="42597"/>
                </a:lnTo>
                <a:close/>
                <a:moveTo>
                  <a:pt x="55087" y="42597"/>
                </a:moveTo>
                <a:lnTo>
                  <a:pt x="54906" y="42658"/>
                </a:lnTo>
                <a:lnTo>
                  <a:pt x="54665" y="42778"/>
                </a:lnTo>
                <a:lnTo>
                  <a:pt x="54483" y="42899"/>
                </a:lnTo>
                <a:lnTo>
                  <a:pt x="54363" y="43080"/>
                </a:lnTo>
                <a:lnTo>
                  <a:pt x="54242" y="43321"/>
                </a:lnTo>
                <a:lnTo>
                  <a:pt x="54182" y="43502"/>
                </a:lnTo>
                <a:lnTo>
                  <a:pt x="54182" y="43744"/>
                </a:lnTo>
                <a:lnTo>
                  <a:pt x="54182" y="43985"/>
                </a:lnTo>
                <a:lnTo>
                  <a:pt x="54242" y="44166"/>
                </a:lnTo>
                <a:lnTo>
                  <a:pt x="54363" y="44407"/>
                </a:lnTo>
                <a:lnTo>
                  <a:pt x="54483" y="44588"/>
                </a:lnTo>
                <a:lnTo>
                  <a:pt x="54665" y="44709"/>
                </a:lnTo>
                <a:lnTo>
                  <a:pt x="54906" y="44830"/>
                </a:lnTo>
                <a:lnTo>
                  <a:pt x="55087" y="44890"/>
                </a:lnTo>
                <a:lnTo>
                  <a:pt x="55570" y="44890"/>
                </a:lnTo>
                <a:lnTo>
                  <a:pt x="55751" y="44830"/>
                </a:lnTo>
                <a:lnTo>
                  <a:pt x="55992" y="44709"/>
                </a:lnTo>
                <a:lnTo>
                  <a:pt x="56173" y="44588"/>
                </a:lnTo>
                <a:lnTo>
                  <a:pt x="56294" y="44407"/>
                </a:lnTo>
                <a:lnTo>
                  <a:pt x="56414" y="44166"/>
                </a:lnTo>
                <a:lnTo>
                  <a:pt x="56475" y="43985"/>
                </a:lnTo>
                <a:lnTo>
                  <a:pt x="56475" y="43744"/>
                </a:lnTo>
                <a:lnTo>
                  <a:pt x="56475" y="43502"/>
                </a:lnTo>
                <a:lnTo>
                  <a:pt x="56414" y="43321"/>
                </a:lnTo>
                <a:lnTo>
                  <a:pt x="56294" y="43080"/>
                </a:lnTo>
                <a:lnTo>
                  <a:pt x="56173" y="42899"/>
                </a:lnTo>
                <a:lnTo>
                  <a:pt x="55992" y="42778"/>
                </a:lnTo>
                <a:lnTo>
                  <a:pt x="55751" y="42658"/>
                </a:lnTo>
                <a:lnTo>
                  <a:pt x="55570" y="42597"/>
                </a:lnTo>
                <a:close/>
                <a:moveTo>
                  <a:pt x="60879" y="42597"/>
                </a:moveTo>
                <a:lnTo>
                  <a:pt x="60698" y="42658"/>
                </a:lnTo>
                <a:lnTo>
                  <a:pt x="60457" y="42778"/>
                </a:lnTo>
                <a:lnTo>
                  <a:pt x="60276" y="42899"/>
                </a:lnTo>
                <a:lnTo>
                  <a:pt x="60155" y="43080"/>
                </a:lnTo>
                <a:lnTo>
                  <a:pt x="60034" y="43321"/>
                </a:lnTo>
                <a:lnTo>
                  <a:pt x="59974" y="43502"/>
                </a:lnTo>
                <a:lnTo>
                  <a:pt x="59974" y="43744"/>
                </a:lnTo>
                <a:lnTo>
                  <a:pt x="59974" y="43985"/>
                </a:lnTo>
                <a:lnTo>
                  <a:pt x="60034" y="44166"/>
                </a:lnTo>
                <a:lnTo>
                  <a:pt x="60155" y="44407"/>
                </a:lnTo>
                <a:lnTo>
                  <a:pt x="60276" y="44588"/>
                </a:lnTo>
                <a:lnTo>
                  <a:pt x="60457" y="44709"/>
                </a:lnTo>
                <a:lnTo>
                  <a:pt x="60698" y="44830"/>
                </a:lnTo>
                <a:lnTo>
                  <a:pt x="60879" y="44890"/>
                </a:lnTo>
                <a:lnTo>
                  <a:pt x="61362" y="44890"/>
                </a:lnTo>
                <a:lnTo>
                  <a:pt x="61543" y="44830"/>
                </a:lnTo>
                <a:lnTo>
                  <a:pt x="61784" y="44709"/>
                </a:lnTo>
                <a:lnTo>
                  <a:pt x="61965" y="44588"/>
                </a:lnTo>
                <a:lnTo>
                  <a:pt x="62086" y="44407"/>
                </a:lnTo>
                <a:lnTo>
                  <a:pt x="62206" y="44166"/>
                </a:lnTo>
                <a:lnTo>
                  <a:pt x="62267" y="43985"/>
                </a:lnTo>
                <a:lnTo>
                  <a:pt x="62267" y="43744"/>
                </a:lnTo>
                <a:lnTo>
                  <a:pt x="62267" y="43502"/>
                </a:lnTo>
                <a:lnTo>
                  <a:pt x="62206" y="43321"/>
                </a:lnTo>
                <a:lnTo>
                  <a:pt x="62086" y="43080"/>
                </a:lnTo>
                <a:lnTo>
                  <a:pt x="61965" y="42899"/>
                </a:lnTo>
                <a:lnTo>
                  <a:pt x="61784" y="42778"/>
                </a:lnTo>
                <a:lnTo>
                  <a:pt x="61543" y="42658"/>
                </a:lnTo>
                <a:lnTo>
                  <a:pt x="61362" y="42597"/>
                </a:lnTo>
                <a:close/>
                <a:moveTo>
                  <a:pt x="66671" y="42597"/>
                </a:moveTo>
                <a:lnTo>
                  <a:pt x="66490" y="42658"/>
                </a:lnTo>
                <a:lnTo>
                  <a:pt x="66249" y="42778"/>
                </a:lnTo>
                <a:lnTo>
                  <a:pt x="66068" y="42899"/>
                </a:lnTo>
                <a:lnTo>
                  <a:pt x="65947" y="43080"/>
                </a:lnTo>
                <a:lnTo>
                  <a:pt x="65827" y="43321"/>
                </a:lnTo>
                <a:lnTo>
                  <a:pt x="65766" y="43502"/>
                </a:lnTo>
                <a:lnTo>
                  <a:pt x="65766" y="43744"/>
                </a:lnTo>
                <a:lnTo>
                  <a:pt x="65766" y="43985"/>
                </a:lnTo>
                <a:lnTo>
                  <a:pt x="65827" y="44166"/>
                </a:lnTo>
                <a:lnTo>
                  <a:pt x="65947" y="44407"/>
                </a:lnTo>
                <a:lnTo>
                  <a:pt x="66068" y="44588"/>
                </a:lnTo>
                <a:lnTo>
                  <a:pt x="66249" y="44709"/>
                </a:lnTo>
                <a:lnTo>
                  <a:pt x="66490" y="44830"/>
                </a:lnTo>
                <a:lnTo>
                  <a:pt x="66671" y="44890"/>
                </a:lnTo>
                <a:lnTo>
                  <a:pt x="67154" y="44890"/>
                </a:lnTo>
                <a:lnTo>
                  <a:pt x="67335" y="44830"/>
                </a:lnTo>
                <a:lnTo>
                  <a:pt x="67576" y="44709"/>
                </a:lnTo>
                <a:lnTo>
                  <a:pt x="67757" y="44588"/>
                </a:lnTo>
                <a:lnTo>
                  <a:pt x="67878" y="44407"/>
                </a:lnTo>
                <a:lnTo>
                  <a:pt x="67999" y="44166"/>
                </a:lnTo>
                <a:lnTo>
                  <a:pt x="68059" y="43985"/>
                </a:lnTo>
                <a:lnTo>
                  <a:pt x="68059" y="43744"/>
                </a:lnTo>
                <a:lnTo>
                  <a:pt x="68059" y="43502"/>
                </a:lnTo>
                <a:lnTo>
                  <a:pt x="67999" y="43321"/>
                </a:lnTo>
                <a:lnTo>
                  <a:pt x="67878" y="43080"/>
                </a:lnTo>
                <a:lnTo>
                  <a:pt x="67757" y="42899"/>
                </a:lnTo>
                <a:lnTo>
                  <a:pt x="67576" y="42778"/>
                </a:lnTo>
                <a:lnTo>
                  <a:pt x="67335" y="42658"/>
                </a:lnTo>
                <a:lnTo>
                  <a:pt x="67154" y="42597"/>
                </a:lnTo>
                <a:close/>
                <a:moveTo>
                  <a:pt x="72464" y="42597"/>
                </a:moveTo>
                <a:lnTo>
                  <a:pt x="72283" y="42658"/>
                </a:lnTo>
                <a:lnTo>
                  <a:pt x="72041" y="42778"/>
                </a:lnTo>
                <a:lnTo>
                  <a:pt x="71860" y="42899"/>
                </a:lnTo>
                <a:lnTo>
                  <a:pt x="71740" y="43080"/>
                </a:lnTo>
                <a:lnTo>
                  <a:pt x="71619" y="43321"/>
                </a:lnTo>
                <a:lnTo>
                  <a:pt x="71559" y="43502"/>
                </a:lnTo>
                <a:lnTo>
                  <a:pt x="71559" y="43744"/>
                </a:lnTo>
                <a:lnTo>
                  <a:pt x="71559" y="43985"/>
                </a:lnTo>
                <a:lnTo>
                  <a:pt x="71619" y="44166"/>
                </a:lnTo>
                <a:lnTo>
                  <a:pt x="71740" y="44407"/>
                </a:lnTo>
                <a:lnTo>
                  <a:pt x="71860" y="44588"/>
                </a:lnTo>
                <a:lnTo>
                  <a:pt x="72041" y="44709"/>
                </a:lnTo>
                <a:lnTo>
                  <a:pt x="72283" y="44830"/>
                </a:lnTo>
                <a:lnTo>
                  <a:pt x="72464" y="44890"/>
                </a:lnTo>
                <a:lnTo>
                  <a:pt x="72946" y="44890"/>
                </a:lnTo>
                <a:lnTo>
                  <a:pt x="73127" y="44830"/>
                </a:lnTo>
                <a:lnTo>
                  <a:pt x="73369" y="44709"/>
                </a:lnTo>
                <a:lnTo>
                  <a:pt x="73550" y="44588"/>
                </a:lnTo>
                <a:lnTo>
                  <a:pt x="73670" y="44407"/>
                </a:lnTo>
                <a:lnTo>
                  <a:pt x="73791" y="44166"/>
                </a:lnTo>
                <a:lnTo>
                  <a:pt x="73851" y="43985"/>
                </a:lnTo>
                <a:lnTo>
                  <a:pt x="73851" y="43744"/>
                </a:lnTo>
                <a:lnTo>
                  <a:pt x="73851" y="43502"/>
                </a:lnTo>
                <a:lnTo>
                  <a:pt x="73791" y="43321"/>
                </a:lnTo>
                <a:lnTo>
                  <a:pt x="73670" y="43080"/>
                </a:lnTo>
                <a:lnTo>
                  <a:pt x="73550" y="42899"/>
                </a:lnTo>
                <a:lnTo>
                  <a:pt x="73369" y="42778"/>
                </a:lnTo>
                <a:lnTo>
                  <a:pt x="73127" y="42658"/>
                </a:lnTo>
                <a:lnTo>
                  <a:pt x="72946" y="42597"/>
                </a:lnTo>
                <a:close/>
                <a:moveTo>
                  <a:pt x="724" y="45554"/>
                </a:moveTo>
                <a:lnTo>
                  <a:pt x="1147" y="47424"/>
                </a:lnTo>
                <a:lnTo>
                  <a:pt x="1267" y="47243"/>
                </a:lnTo>
                <a:lnTo>
                  <a:pt x="1388" y="47062"/>
                </a:lnTo>
                <a:lnTo>
                  <a:pt x="1448" y="46881"/>
                </a:lnTo>
                <a:lnTo>
                  <a:pt x="1448" y="46640"/>
                </a:lnTo>
                <a:lnTo>
                  <a:pt x="1388" y="46278"/>
                </a:lnTo>
                <a:lnTo>
                  <a:pt x="1267" y="45976"/>
                </a:lnTo>
                <a:lnTo>
                  <a:pt x="1026" y="45735"/>
                </a:lnTo>
                <a:lnTo>
                  <a:pt x="724" y="45554"/>
                </a:lnTo>
                <a:close/>
                <a:moveTo>
                  <a:pt x="75179" y="45554"/>
                </a:moveTo>
                <a:lnTo>
                  <a:pt x="74877" y="45735"/>
                </a:lnTo>
                <a:lnTo>
                  <a:pt x="74636" y="45976"/>
                </a:lnTo>
                <a:lnTo>
                  <a:pt x="74515" y="46278"/>
                </a:lnTo>
                <a:lnTo>
                  <a:pt x="74455" y="46640"/>
                </a:lnTo>
                <a:lnTo>
                  <a:pt x="74455" y="46881"/>
                </a:lnTo>
                <a:lnTo>
                  <a:pt x="74515" y="47062"/>
                </a:lnTo>
                <a:lnTo>
                  <a:pt x="74636" y="47303"/>
                </a:lnTo>
                <a:lnTo>
                  <a:pt x="74756" y="47424"/>
                </a:lnTo>
                <a:lnTo>
                  <a:pt x="75179" y="45554"/>
                </a:lnTo>
                <a:close/>
                <a:moveTo>
                  <a:pt x="5853" y="45493"/>
                </a:moveTo>
                <a:lnTo>
                  <a:pt x="5672" y="45554"/>
                </a:lnTo>
                <a:lnTo>
                  <a:pt x="5431" y="45674"/>
                </a:lnTo>
                <a:lnTo>
                  <a:pt x="5250" y="45795"/>
                </a:lnTo>
                <a:lnTo>
                  <a:pt x="5129" y="45976"/>
                </a:lnTo>
                <a:lnTo>
                  <a:pt x="5008" y="46217"/>
                </a:lnTo>
                <a:lnTo>
                  <a:pt x="4948" y="46398"/>
                </a:lnTo>
                <a:lnTo>
                  <a:pt x="4948" y="46640"/>
                </a:lnTo>
                <a:lnTo>
                  <a:pt x="4948" y="46881"/>
                </a:lnTo>
                <a:lnTo>
                  <a:pt x="5008" y="47062"/>
                </a:lnTo>
                <a:lnTo>
                  <a:pt x="5129" y="47303"/>
                </a:lnTo>
                <a:lnTo>
                  <a:pt x="5250" y="47484"/>
                </a:lnTo>
                <a:lnTo>
                  <a:pt x="5431" y="47605"/>
                </a:lnTo>
                <a:lnTo>
                  <a:pt x="5672" y="47726"/>
                </a:lnTo>
                <a:lnTo>
                  <a:pt x="5853" y="47786"/>
                </a:lnTo>
                <a:lnTo>
                  <a:pt x="6336" y="47786"/>
                </a:lnTo>
                <a:lnTo>
                  <a:pt x="6517" y="47726"/>
                </a:lnTo>
                <a:lnTo>
                  <a:pt x="6758" y="47605"/>
                </a:lnTo>
                <a:lnTo>
                  <a:pt x="6939" y="47484"/>
                </a:lnTo>
                <a:lnTo>
                  <a:pt x="7060" y="47303"/>
                </a:lnTo>
                <a:lnTo>
                  <a:pt x="7180" y="47062"/>
                </a:lnTo>
                <a:lnTo>
                  <a:pt x="7241" y="46881"/>
                </a:lnTo>
                <a:lnTo>
                  <a:pt x="7241" y="46640"/>
                </a:lnTo>
                <a:lnTo>
                  <a:pt x="7241" y="46398"/>
                </a:lnTo>
                <a:lnTo>
                  <a:pt x="7180" y="46217"/>
                </a:lnTo>
                <a:lnTo>
                  <a:pt x="7060" y="45976"/>
                </a:lnTo>
                <a:lnTo>
                  <a:pt x="6939" y="45795"/>
                </a:lnTo>
                <a:lnTo>
                  <a:pt x="6758" y="45674"/>
                </a:lnTo>
                <a:lnTo>
                  <a:pt x="6517" y="45554"/>
                </a:lnTo>
                <a:lnTo>
                  <a:pt x="6336" y="45493"/>
                </a:lnTo>
                <a:close/>
                <a:moveTo>
                  <a:pt x="11645" y="45493"/>
                </a:moveTo>
                <a:lnTo>
                  <a:pt x="11464" y="45554"/>
                </a:lnTo>
                <a:lnTo>
                  <a:pt x="11223" y="45674"/>
                </a:lnTo>
                <a:lnTo>
                  <a:pt x="11042" y="45795"/>
                </a:lnTo>
                <a:lnTo>
                  <a:pt x="10921" y="45976"/>
                </a:lnTo>
                <a:lnTo>
                  <a:pt x="10800" y="46217"/>
                </a:lnTo>
                <a:lnTo>
                  <a:pt x="10740" y="46398"/>
                </a:lnTo>
                <a:lnTo>
                  <a:pt x="10740" y="46640"/>
                </a:lnTo>
                <a:lnTo>
                  <a:pt x="10740" y="46881"/>
                </a:lnTo>
                <a:lnTo>
                  <a:pt x="10800" y="47062"/>
                </a:lnTo>
                <a:lnTo>
                  <a:pt x="10921" y="47303"/>
                </a:lnTo>
                <a:lnTo>
                  <a:pt x="11042" y="47484"/>
                </a:lnTo>
                <a:lnTo>
                  <a:pt x="11223" y="47605"/>
                </a:lnTo>
                <a:lnTo>
                  <a:pt x="11464" y="47726"/>
                </a:lnTo>
                <a:lnTo>
                  <a:pt x="11645" y="47786"/>
                </a:lnTo>
                <a:lnTo>
                  <a:pt x="12128" y="47786"/>
                </a:lnTo>
                <a:lnTo>
                  <a:pt x="12309" y="47726"/>
                </a:lnTo>
                <a:lnTo>
                  <a:pt x="12550" y="47605"/>
                </a:lnTo>
                <a:lnTo>
                  <a:pt x="12731" y="47484"/>
                </a:lnTo>
                <a:lnTo>
                  <a:pt x="12852" y="47303"/>
                </a:lnTo>
                <a:lnTo>
                  <a:pt x="12973" y="47062"/>
                </a:lnTo>
                <a:lnTo>
                  <a:pt x="13033" y="46881"/>
                </a:lnTo>
                <a:lnTo>
                  <a:pt x="13033" y="46640"/>
                </a:lnTo>
                <a:lnTo>
                  <a:pt x="13033" y="46398"/>
                </a:lnTo>
                <a:lnTo>
                  <a:pt x="12973" y="46217"/>
                </a:lnTo>
                <a:lnTo>
                  <a:pt x="12852" y="45976"/>
                </a:lnTo>
                <a:lnTo>
                  <a:pt x="12731" y="45795"/>
                </a:lnTo>
                <a:lnTo>
                  <a:pt x="12550" y="45674"/>
                </a:lnTo>
                <a:lnTo>
                  <a:pt x="12309" y="45554"/>
                </a:lnTo>
                <a:lnTo>
                  <a:pt x="12128" y="45493"/>
                </a:lnTo>
                <a:close/>
                <a:moveTo>
                  <a:pt x="17437" y="45493"/>
                </a:moveTo>
                <a:lnTo>
                  <a:pt x="17256" y="45554"/>
                </a:lnTo>
                <a:lnTo>
                  <a:pt x="17015" y="45674"/>
                </a:lnTo>
                <a:lnTo>
                  <a:pt x="16834" y="45795"/>
                </a:lnTo>
                <a:lnTo>
                  <a:pt x="16713" y="45976"/>
                </a:lnTo>
                <a:lnTo>
                  <a:pt x="16593" y="46217"/>
                </a:lnTo>
                <a:lnTo>
                  <a:pt x="16532" y="46398"/>
                </a:lnTo>
                <a:lnTo>
                  <a:pt x="16532" y="46640"/>
                </a:lnTo>
                <a:lnTo>
                  <a:pt x="16532" y="46881"/>
                </a:lnTo>
                <a:lnTo>
                  <a:pt x="16593" y="47062"/>
                </a:lnTo>
                <a:lnTo>
                  <a:pt x="16713" y="47303"/>
                </a:lnTo>
                <a:lnTo>
                  <a:pt x="16834" y="47484"/>
                </a:lnTo>
                <a:lnTo>
                  <a:pt x="17015" y="47605"/>
                </a:lnTo>
                <a:lnTo>
                  <a:pt x="17256" y="47726"/>
                </a:lnTo>
                <a:lnTo>
                  <a:pt x="17437" y="47786"/>
                </a:lnTo>
                <a:lnTo>
                  <a:pt x="17920" y="47786"/>
                </a:lnTo>
                <a:lnTo>
                  <a:pt x="18101" y="47726"/>
                </a:lnTo>
                <a:lnTo>
                  <a:pt x="18342" y="47605"/>
                </a:lnTo>
                <a:lnTo>
                  <a:pt x="18523" y="47484"/>
                </a:lnTo>
                <a:lnTo>
                  <a:pt x="18644" y="47303"/>
                </a:lnTo>
                <a:lnTo>
                  <a:pt x="18765" y="47062"/>
                </a:lnTo>
                <a:lnTo>
                  <a:pt x="18825" y="46881"/>
                </a:lnTo>
                <a:lnTo>
                  <a:pt x="18825" y="46640"/>
                </a:lnTo>
                <a:lnTo>
                  <a:pt x="18825" y="46398"/>
                </a:lnTo>
                <a:lnTo>
                  <a:pt x="18765" y="46217"/>
                </a:lnTo>
                <a:lnTo>
                  <a:pt x="18644" y="45976"/>
                </a:lnTo>
                <a:lnTo>
                  <a:pt x="18523" y="45795"/>
                </a:lnTo>
                <a:lnTo>
                  <a:pt x="18342" y="45674"/>
                </a:lnTo>
                <a:lnTo>
                  <a:pt x="18101" y="45554"/>
                </a:lnTo>
                <a:lnTo>
                  <a:pt x="17920" y="45493"/>
                </a:lnTo>
                <a:close/>
                <a:moveTo>
                  <a:pt x="23230" y="45493"/>
                </a:moveTo>
                <a:lnTo>
                  <a:pt x="23049" y="45554"/>
                </a:lnTo>
                <a:lnTo>
                  <a:pt x="22807" y="45674"/>
                </a:lnTo>
                <a:lnTo>
                  <a:pt x="22626" y="45795"/>
                </a:lnTo>
                <a:lnTo>
                  <a:pt x="22506" y="45976"/>
                </a:lnTo>
                <a:lnTo>
                  <a:pt x="22385" y="46217"/>
                </a:lnTo>
                <a:lnTo>
                  <a:pt x="22325" y="46398"/>
                </a:lnTo>
                <a:lnTo>
                  <a:pt x="22325" y="46640"/>
                </a:lnTo>
                <a:lnTo>
                  <a:pt x="22325" y="46881"/>
                </a:lnTo>
                <a:lnTo>
                  <a:pt x="22385" y="47062"/>
                </a:lnTo>
                <a:lnTo>
                  <a:pt x="22506" y="47303"/>
                </a:lnTo>
                <a:lnTo>
                  <a:pt x="22626" y="47484"/>
                </a:lnTo>
                <a:lnTo>
                  <a:pt x="22807" y="47605"/>
                </a:lnTo>
                <a:lnTo>
                  <a:pt x="23049" y="47726"/>
                </a:lnTo>
                <a:lnTo>
                  <a:pt x="23230" y="47786"/>
                </a:lnTo>
                <a:lnTo>
                  <a:pt x="23712" y="47786"/>
                </a:lnTo>
                <a:lnTo>
                  <a:pt x="23893" y="47726"/>
                </a:lnTo>
                <a:lnTo>
                  <a:pt x="24135" y="47605"/>
                </a:lnTo>
                <a:lnTo>
                  <a:pt x="24316" y="47484"/>
                </a:lnTo>
                <a:lnTo>
                  <a:pt x="24436" y="47303"/>
                </a:lnTo>
                <a:lnTo>
                  <a:pt x="24557" y="47062"/>
                </a:lnTo>
                <a:lnTo>
                  <a:pt x="24617" y="46881"/>
                </a:lnTo>
                <a:lnTo>
                  <a:pt x="24617" y="46640"/>
                </a:lnTo>
                <a:lnTo>
                  <a:pt x="24617" y="46398"/>
                </a:lnTo>
                <a:lnTo>
                  <a:pt x="24557" y="46217"/>
                </a:lnTo>
                <a:lnTo>
                  <a:pt x="24436" y="45976"/>
                </a:lnTo>
                <a:lnTo>
                  <a:pt x="24316" y="45795"/>
                </a:lnTo>
                <a:lnTo>
                  <a:pt x="24135" y="45674"/>
                </a:lnTo>
                <a:lnTo>
                  <a:pt x="23893" y="45554"/>
                </a:lnTo>
                <a:lnTo>
                  <a:pt x="23712" y="45493"/>
                </a:lnTo>
                <a:close/>
                <a:moveTo>
                  <a:pt x="29022" y="45493"/>
                </a:moveTo>
                <a:lnTo>
                  <a:pt x="28841" y="45554"/>
                </a:lnTo>
                <a:lnTo>
                  <a:pt x="28599" y="45674"/>
                </a:lnTo>
                <a:lnTo>
                  <a:pt x="28418" y="45795"/>
                </a:lnTo>
                <a:lnTo>
                  <a:pt x="28298" y="45976"/>
                </a:lnTo>
                <a:lnTo>
                  <a:pt x="28177" y="46217"/>
                </a:lnTo>
                <a:lnTo>
                  <a:pt x="28117" y="46398"/>
                </a:lnTo>
                <a:lnTo>
                  <a:pt x="28117" y="46640"/>
                </a:lnTo>
                <a:lnTo>
                  <a:pt x="28117" y="46881"/>
                </a:lnTo>
                <a:lnTo>
                  <a:pt x="28177" y="47062"/>
                </a:lnTo>
                <a:lnTo>
                  <a:pt x="28298" y="47303"/>
                </a:lnTo>
                <a:lnTo>
                  <a:pt x="28418" y="47484"/>
                </a:lnTo>
                <a:lnTo>
                  <a:pt x="28599" y="47605"/>
                </a:lnTo>
                <a:lnTo>
                  <a:pt x="28841" y="47726"/>
                </a:lnTo>
                <a:lnTo>
                  <a:pt x="29022" y="47786"/>
                </a:lnTo>
                <a:lnTo>
                  <a:pt x="29505" y="47786"/>
                </a:lnTo>
                <a:lnTo>
                  <a:pt x="29686" y="47726"/>
                </a:lnTo>
                <a:lnTo>
                  <a:pt x="29927" y="47605"/>
                </a:lnTo>
                <a:lnTo>
                  <a:pt x="30108" y="47484"/>
                </a:lnTo>
                <a:lnTo>
                  <a:pt x="30229" y="47303"/>
                </a:lnTo>
                <a:lnTo>
                  <a:pt x="30349" y="47062"/>
                </a:lnTo>
                <a:lnTo>
                  <a:pt x="30410" y="46881"/>
                </a:lnTo>
                <a:lnTo>
                  <a:pt x="30410" y="46640"/>
                </a:lnTo>
                <a:lnTo>
                  <a:pt x="30410" y="46398"/>
                </a:lnTo>
                <a:lnTo>
                  <a:pt x="30349" y="46217"/>
                </a:lnTo>
                <a:lnTo>
                  <a:pt x="30229" y="45976"/>
                </a:lnTo>
                <a:lnTo>
                  <a:pt x="30108" y="45795"/>
                </a:lnTo>
                <a:lnTo>
                  <a:pt x="29927" y="45674"/>
                </a:lnTo>
                <a:lnTo>
                  <a:pt x="29686" y="45554"/>
                </a:lnTo>
                <a:lnTo>
                  <a:pt x="29505" y="45493"/>
                </a:lnTo>
                <a:close/>
                <a:moveTo>
                  <a:pt x="34814" y="45493"/>
                </a:moveTo>
                <a:lnTo>
                  <a:pt x="34633" y="45554"/>
                </a:lnTo>
                <a:lnTo>
                  <a:pt x="34392" y="45674"/>
                </a:lnTo>
                <a:lnTo>
                  <a:pt x="34211" y="45795"/>
                </a:lnTo>
                <a:lnTo>
                  <a:pt x="34090" y="45976"/>
                </a:lnTo>
                <a:lnTo>
                  <a:pt x="33969" y="46217"/>
                </a:lnTo>
                <a:lnTo>
                  <a:pt x="33909" y="46398"/>
                </a:lnTo>
                <a:lnTo>
                  <a:pt x="33909" y="46640"/>
                </a:lnTo>
                <a:lnTo>
                  <a:pt x="33909" y="46881"/>
                </a:lnTo>
                <a:lnTo>
                  <a:pt x="33969" y="47062"/>
                </a:lnTo>
                <a:lnTo>
                  <a:pt x="34090" y="47303"/>
                </a:lnTo>
                <a:lnTo>
                  <a:pt x="34211" y="47484"/>
                </a:lnTo>
                <a:lnTo>
                  <a:pt x="34392" y="47605"/>
                </a:lnTo>
                <a:lnTo>
                  <a:pt x="34633" y="47726"/>
                </a:lnTo>
                <a:lnTo>
                  <a:pt x="34814" y="47786"/>
                </a:lnTo>
                <a:lnTo>
                  <a:pt x="35297" y="47786"/>
                </a:lnTo>
                <a:lnTo>
                  <a:pt x="35478" y="47726"/>
                </a:lnTo>
                <a:lnTo>
                  <a:pt x="35719" y="47605"/>
                </a:lnTo>
                <a:lnTo>
                  <a:pt x="35900" y="47484"/>
                </a:lnTo>
                <a:lnTo>
                  <a:pt x="36021" y="47303"/>
                </a:lnTo>
                <a:lnTo>
                  <a:pt x="36141" y="47062"/>
                </a:lnTo>
                <a:lnTo>
                  <a:pt x="36202" y="46881"/>
                </a:lnTo>
                <a:lnTo>
                  <a:pt x="36202" y="46640"/>
                </a:lnTo>
                <a:lnTo>
                  <a:pt x="36202" y="46398"/>
                </a:lnTo>
                <a:lnTo>
                  <a:pt x="36141" y="46217"/>
                </a:lnTo>
                <a:lnTo>
                  <a:pt x="36021" y="45976"/>
                </a:lnTo>
                <a:lnTo>
                  <a:pt x="35900" y="45795"/>
                </a:lnTo>
                <a:lnTo>
                  <a:pt x="35719" y="45674"/>
                </a:lnTo>
                <a:lnTo>
                  <a:pt x="35478" y="45554"/>
                </a:lnTo>
                <a:lnTo>
                  <a:pt x="35297" y="45493"/>
                </a:lnTo>
                <a:close/>
                <a:moveTo>
                  <a:pt x="40606" y="45493"/>
                </a:moveTo>
                <a:lnTo>
                  <a:pt x="40425" y="45554"/>
                </a:lnTo>
                <a:lnTo>
                  <a:pt x="40184" y="45674"/>
                </a:lnTo>
                <a:lnTo>
                  <a:pt x="40003" y="45795"/>
                </a:lnTo>
                <a:lnTo>
                  <a:pt x="39882" y="45976"/>
                </a:lnTo>
                <a:lnTo>
                  <a:pt x="39762" y="46217"/>
                </a:lnTo>
                <a:lnTo>
                  <a:pt x="39701" y="46398"/>
                </a:lnTo>
                <a:lnTo>
                  <a:pt x="39701" y="46640"/>
                </a:lnTo>
                <a:lnTo>
                  <a:pt x="39701" y="46881"/>
                </a:lnTo>
                <a:lnTo>
                  <a:pt x="39762" y="47062"/>
                </a:lnTo>
                <a:lnTo>
                  <a:pt x="39882" y="47303"/>
                </a:lnTo>
                <a:lnTo>
                  <a:pt x="40003" y="47484"/>
                </a:lnTo>
                <a:lnTo>
                  <a:pt x="40184" y="47605"/>
                </a:lnTo>
                <a:lnTo>
                  <a:pt x="40425" y="47726"/>
                </a:lnTo>
                <a:lnTo>
                  <a:pt x="40606" y="47786"/>
                </a:lnTo>
                <a:lnTo>
                  <a:pt x="41089" y="47786"/>
                </a:lnTo>
                <a:lnTo>
                  <a:pt x="41270" y="47726"/>
                </a:lnTo>
                <a:lnTo>
                  <a:pt x="41511" y="47605"/>
                </a:lnTo>
                <a:lnTo>
                  <a:pt x="41692" y="47484"/>
                </a:lnTo>
                <a:lnTo>
                  <a:pt x="41813" y="47303"/>
                </a:lnTo>
                <a:lnTo>
                  <a:pt x="41934" y="47062"/>
                </a:lnTo>
                <a:lnTo>
                  <a:pt x="41994" y="46881"/>
                </a:lnTo>
                <a:lnTo>
                  <a:pt x="41994" y="46640"/>
                </a:lnTo>
                <a:lnTo>
                  <a:pt x="41994" y="46398"/>
                </a:lnTo>
                <a:lnTo>
                  <a:pt x="41934" y="46217"/>
                </a:lnTo>
                <a:lnTo>
                  <a:pt x="41813" y="45976"/>
                </a:lnTo>
                <a:lnTo>
                  <a:pt x="41692" y="45795"/>
                </a:lnTo>
                <a:lnTo>
                  <a:pt x="41511" y="45674"/>
                </a:lnTo>
                <a:lnTo>
                  <a:pt x="41270" y="45554"/>
                </a:lnTo>
                <a:lnTo>
                  <a:pt x="41089" y="45493"/>
                </a:lnTo>
                <a:close/>
                <a:moveTo>
                  <a:pt x="46399" y="45493"/>
                </a:moveTo>
                <a:lnTo>
                  <a:pt x="46218" y="45554"/>
                </a:lnTo>
                <a:lnTo>
                  <a:pt x="45976" y="45674"/>
                </a:lnTo>
                <a:lnTo>
                  <a:pt x="45795" y="45795"/>
                </a:lnTo>
                <a:lnTo>
                  <a:pt x="45674" y="45976"/>
                </a:lnTo>
                <a:lnTo>
                  <a:pt x="45554" y="46217"/>
                </a:lnTo>
                <a:lnTo>
                  <a:pt x="45493" y="46398"/>
                </a:lnTo>
                <a:lnTo>
                  <a:pt x="45493" y="46640"/>
                </a:lnTo>
                <a:lnTo>
                  <a:pt x="45493" y="46881"/>
                </a:lnTo>
                <a:lnTo>
                  <a:pt x="45554" y="47062"/>
                </a:lnTo>
                <a:lnTo>
                  <a:pt x="45674" y="47303"/>
                </a:lnTo>
                <a:lnTo>
                  <a:pt x="45795" y="47484"/>
                </a:lnTo>
                <a:lnTo>
                  <a:pt x="45976" y="47605"/>
                </a:lnTo>
                <a:lnTo>
                  <a:pt x="46218" y="47726"/>
                </a:lnTo>
                <a:lnTo>
                  <a:pt x="46399" y="47786"/>
                </a:lnTo>
                <a:lnTo>
                  <a:pt x="46881" y="47786"/>
                </a:lnTo>
                <a:lnTo>
                  <a:pt x="47062" y="47726"/>
                </a:lnTo>
                <a:lnTo>
                  <a:pt x="47304" y="47605"/>
                </a:lnTo>
                <a:lnTo>
                  <a:pt x="47485" y="47484"/>
                </a:lnTo>
                <a:lnTo>
                  <a:pt x="47605" y="47303"/>
                </a:lnTo>
                <a:lnTo>
                  <a:pt x="47726" y="47062"/>
                </a:lnTo>
                <a:lnTo>
                  <a:pt x="47786" y="46881"/>
                </a:lnTo>
                <a:lnTo>
                  <a:pt x="47786" y="46640"/>
                </a:lnTo>
                <a:lnTo>
                  <a:pt x="47786" y="46398"/>
                </a:lnTo>
                <a:lnTo>
                  <a:pt x="47726" y="46217"/>
                </a:lnTo>
                <a:lnTo>
                  <a:pt x="47605" y="45976"/>
                </a:lnTo>
                <a:lnTo>
                  <a:pt x="47485" y="45795"/>
                </a:lnTo>
                <a:lnTo>
                  <a:pt x="47304" y="45674"/>
                </a:lnTo>
                <a:lnTo>
                  <a:pt x="47062" y="45554"/>
                </a:lnTo>
                <a:lnTo>
                  <a:pt x="46881" y="45493"/>
                </a:lnTo>
                <a:close/>
                <a:moveTo>
                  <a:pt x="52191" y="45493"/>
                </a:moveTo>
                <a:lnTo>
                  <a:pt x="52010" y="45554"/>
                </a:lnTo>
                <a:lnTo>
                  <a:pt x="51768" y="45674"/>
                </a:lnTo>
                <a:lnTo>
                  <a:pt x="51587" y="45795"/>
                </a:lnTo>
                <a:lnTo>
                  <a:pt x="51467" y="45976"/>
                </a:lnTo>
                <a:lnTo>
                  <a:pt x="51346" y="46217"/>
                </a:lnTo>
                <a:lnTo>
                  <a:pt x="51286" y="46398"/>
                </a:lnTo>
                <a:lnTo>
                  <a:pt x="51286" y="46640"/>
                </a:lnTo>
                <a:lnTo>
                  <a:pt x="51286" y="46881"/>
                </a:lnTo>
                <a:lnTo>
                  <a:pt x="51346" y="47062"/>
                </a:lnTo>
                <a:lnTo>
                  <a:pt x="51467" y="47303"/>
                </a:lnTo>
                <a:lnTo>
                  <a:pt x="51587" y="47484"/>
                </a:lnTo>
                <a:lnTo>
                  <a:pt x="51768" y="47605"/>
                </a:lnTo>
                <a:lnTo>
                  <a:pt x="52010" y="47726"/>
                </a:lnTo>
                <a:lnTo>
                  <a:pt x="52191" y="47786"/>
                </a:lnTo>
                <a:lnTo>
                  <a:pt x="52673" y="47786"/>
                </a:lnTo>
                <a:lnTo>
                  <a:pt x="52854" y="47726"/>
                </a:lnTo>
                <a:lnTo>
                  <a:pt x="53096" y="47605"/>
                </a:lnTo>
                <a:lnTo>
                  <a:pt x="53277" y="47484"/>
                </a:lnTo>
                <a:lnTo>
                  <a:pt x="53397" y="47303"/>
                </a:lnTo>
                <a:lnTo>
                  <a:pt x="53518" y="47062"/>
                </a:lnTo>
                <a:lnTo>
                  <a:pt x="53578" y="46881"/>
                </a:lnTo>
                <a:lnTo>
                  <a:pt x="53578" y="46640"/>
                </a:lnTo>
                <a:lnTo>
                  <a:pt x="53578" y="46398"/>
                </a:lnTo>
                <a:lnTo>
                  <a:pt x="53518" y="46217"/>
                </a:lnTo>
                <a:lnTo>
                  <a:pt x="53397" y="45976"/>
                </a:lnTo>
                <a:lnTo>
                  <a:pt x="53277" y="45795"/>
                </a:lnTo>
                <a:lnTo>
                  <a:pt x="53096" y="45674"/>
                </a:lnTo>
                <a:lnTo>
                  <a:pt x="52854" y="45554"/>
                </a:lnTo>
                <a:lnTo>
                  <a:pt x="52673" y="45493"/>
                </a:lnTo>
                <a:close/>
                <a:moveTo>
                  <a:pt x="57983" y="45493"/>
                </a:moveTo>
                <a:lnTo>
                  <a:pt x="57802" y="45554"/>
                </a:lnTo>
                <a:lnTo>
                  <a:pt x="57561" y="45674"/>
                </a:lnTo>
                <a:lnTo>
                  <a:pt x="57380" y="45795"/>
                </a:lnTo>
                <a:lnTo>
                  <a:pt x="57259" y="45976"/>
                </a:lnTo>
                <a:lnTo>
                  <a:pt x="57138" y="46217"/>
                </a:lnTo>
                <a:lnTo>
                  <a:pt x="57078" y="46398"/>
                </a:lnTo>
                <a:lnTo>
                  <a:pt x="57078" y="46640"/>
                </a:lnTo>
                <a:lnTo>
                  <a:pt x="57078" y="46881"/>
                </a:lnTo>
                <a:lnTo>
                  <a:pt x="57138" y="47062"/>
                </a:lnTo>
                <a:lnTo>
                  <a:pt x="57259" y="47303"/>
                </a:lnTo>
                <a:lnTo>
                  <a:pt x="57380" y="47484"/>
                </a:lnTo>
                <a:lnTo>
                  <a:pt x="57561" y="47605"/>
                </a:lnTo>
                <a:lnTo>
                  <a:pt x="57802" y="47726"/>
                </a:lnTo>
                <a:lnTo>
                  <a:pt x="57983" y="47786"/>
                </a:lnTo>
                <a:lnTo>
                  <a:pt x="58466" y="47786"/>
                </a:lnTo>
                <a:lnTo>
                  <a:pt x="58647" y="47726"/>
                </a:lnTo>
                <a:lnTo>
                  <a:pt x="58888" y="47605"/>
                </a:lnTo>
                <a:lnTo>
                  <a:pt x="59069" y="47484"/>
                </a:lnTo>
                <a:lnTo>
                  <a:pt x="59190" y="47303"/>
                </a:lnTo>
                <a:lnTo>
                  <a:pt x="59310" y="47062"/>
                </a:lnTo>
                <a:lnTo>
                  <a:pt x="59371" y="46881"/>
                </a:lnTo>
                <a:lnTo>
                  <a:pt x="59371" y="46640"/>
                </a:lnTo>
                <a:lnTo>
                  <a:pt x="59371" y="46398"/>
                </a:lnTo>
                <a:lnTo>
                  <a:pt x="59310" y="46217"/>
                </a:lnTo>
                <a:lnTo>
                  <a:pt x="59190" y="45976"/>
                </a:lnTo>
                <a:lnTo>
                  <a:pt x="59069" y="45795"/>
                </a:lnTo>
                <a:lnTo>
                  <a:pt x="58888" y="45674"/>
                </a:lnTo>
                <a:lnTo>
                  <a:pt x="58647" y="45554"/>
                </a:lnTo>
                <a:lnTo>
                  <a:pt x="58466" y="45493"/>
                </a:lnTo>
                <a:close/>
                <a:moveTo>
                  <a:pt x="63775" y="45493"/>
                </a:moveTo>
                <a:lnTo>
                  <a:pt x="63594" y="45554"/>
                </a:lnTo>
                <a:lnTo>
                  <a:pt x="63353" y="45674"/>
                </a:lnTo>
                <a:lnTo>
                  <a:pt x="63172" y="45795"/>
                </a:lnTo>
                <a:lnTo>
                  <a:pt x="63051" y="45976"/>
                </a:lnTo>
                <a:lnTo>
                  <a:pt x="62931" y="46217"/>
                </a:lnTo>
                <a:lnTo>
                  <a:pt x="62870" y="46398"/>
                </a:lnTo>
                <a:lnTo>
                  <a:pt x="62870" y="46640"/>
                </a:lnTo>
                <a:lnTo>
                  <a:pt x="62870" y="46881"/>
                </a:lnTo>
                <a:lnTo>
                  <a:pt x="62931" y="47062"/>
                </a:lnTo>
                <a:lnTo>
                  <a:pt x="63051" y="47303"/>
                </a:lnTo>
                <a:lnTo>
                  <a:pt x="63172" y="47484"/>
                </a:lnTo>
                <a:lnTo>
                  <a:pt x="63353" y="47605"/>
                </a:lnTo>
                <a:lnTo>
                  <a:pt x="63594" y="47726"/>
                </a:lnTo>
                <a:lnTo>
                  <a:pt x="63775" y="47786"/>
                </a:lnTo>
                <a:lnTo>
                  <a:pt x="64258" y="47786"/>
                </a:lnTo>
                <a:lnTo>
                  <a:pt x="64439" y="47726"/>
                </a:lnTo>
                <a:lnTo>
                  <a:pt x="64680" y="47605"/>
                </a:lnTo>
                <a:lnTo>
                  <a:pt x="64861" y="47484"/>
                </a:lnTo>
                <a:lnTo>
                  <a:pt x="64982" y="47303"/>
                </a:lnTo>
                <a:lnTo>
                  <a:pt x="65103" y="47062"/>
                </a:lnTo>
                <a:lnTo>
                  <a:pt x="65163" y="46881"/>
                </a:lnTo>
                <a:lnTo>
                  <a:pt x="65163" y="46640"/>
                </a:lnTo>
                <a:lnTo>
                  <a:pt x="65163" y="46398"/>
                </a:lnTo>
                <a:lnTo>
                  <a:pt x="65103" y="46217"/>
                </a:lnTo>
                <a:lnTo>
                  <a:pt x="64982" y="45976"/>
                </a:lnTo>
                <a:lnTo>
                  <a:pt x="64861" y="45795"/>
                </a:lnTo>
                <a:lnTo>
                  <a:pt x="64680" y="45674"/>
                </a:lnTo>
                <a:lnTo>
                  <a:pt x="64439" y="45554"/>
                </a:lnTo>
                <a:lnTo>
                  <a:pt x="64258" y="45493"/>
                </a:lnTo>
                <a:close/>
                <a:moveTo>
                  <a:pt x="69567" y="45493"/>
                </a:moveTo>
                <a:lnTo>
                  <a:pt x="69386" y="45554"/>
                </a:lnTo>
                <a:lnTo>
                  <a:pt x="69145" y="45674"/>
                </a:lnTo>
                <a:lnTo>
                  <a:pt x="68964" y="45795"/>
                </a:lnTo>
                <a:lnTo>
                  <a:pt x="68843" y="45976"/>
                </a:lnTo>
                <a:lnTo>
                  <a:pt x="68723" y="46217"/>
                </a:lnTo>
                <a:lnTo>
                  <a:pt x="68662" y="46398"/>
                </a:lnTo>
                <a:lnTo>
                  <a:pt x="68662" y="46640"/>
                </a:lnTo>
                <a:lnTo>
                  <a:pt x="68662" y="46881"/>
                </a:lnTo>
                <a:lnTo>
                  <a:pt x="68723" y="47062"/>
                </a:lnTo>
                <a:lnTo>
                  <a:pt x="68843" y="47303"/>
                </a:lnTo>
                <a:lnTo>
                  <a:pt x="68964" y="47484"/>
                </a:lnTo>
                <a:lnTo>
                  <a:pt x="69145" y="47605"/>
                </a:lnTo>
                <a:lnTo>
                  <a:pt x="69386" y="47726"/>
                </a:lnTo>
                <a:lnTo>
                  <a:pt x="69567" y="47786"/>
                </a:lnTo>
                <a:lnTo>
                  <a:pt x="70050" y="47786"/>
                </a:lnTo>
                <a:lnTo>
                  <a:pt x="70231" y="47726"/>
                </a:lnTo>
                <a:lnTo>
                  <a:pt x="70472" y="47605"/>
                </a:lnTo>
                <a:lnTo>
                  <a:pt x="70653" y="47484"/>
                </a:lnTo>
                <a:lnTo>
                  <a:pt x="70774" y="47303"/>
                </a:lnTo>
                <a:lnTo>
                  <a:pt x="70895" y="47062"/>
                </a:lnTo>
                <a:lnTo>
                  <a:pt x="70955" y="46881"/>
                </a:lnTo>
                <a:lnTo>
                  <a:pt x="70955" y="46640"/>
                </a:lnTo>
                <a:lnTo>
                  <a:pt x="70955" y="46398"/>
                </a:lnTo>
                <a:lnTo>
                  <a:pt x="70895" y="46217"/>
                </a:lnTo>
                <a:lnTo>
                  <a:pt x="70774" y="45976"/>
                </a:lnTo>
                <a:lnTo>
                  <a:pt x="70653" y="45795"/>
                </a:lnTo>
                <a:lnTo>
                  <a:pt x="70472" y="45674"/>
                </a:lnTo>
                <a:lnTo>
                  <a:pt x="70231" y="45554"/>
                </a:lnTo>
                <a:lnTo>
                  <a:pt x="70050" y="45493"/>
                </a:lnTo>
                <a:close/>
                <a:moveTo>
                  <a:pt x="2896" y="48389"/>
                </a:moveTo>
                <a:lnTo>
                  <a:pt x="2655" y="48510"/>
                </a:lnTo>
                <a:lnTo>
                  <a:pt x="2414" y="48691"/>
                </a:lnTo>
                <a:lnTo>
                  <a:pt x="2233" y="48872"/>
                </a:lnTo>
                <a:lnTo>
                  <a:pt x="2112" y="49174"/>
                </a:lnTo>
                <a:lnTo>
                  <a:pt x="2052" y="49536"/>
                </a:lnTo>
                <a:lnTo>
                  <a:pt x="2052" y="49777"/>
                </a:lnTo>
                <a:lnTo>
                  <a:pt x="2112" y="49958"/>
                </a:lnTo>
                <a:lnTo>
                  <a:pt x="2233" y="50200"/>
                </a:lnTo>
                <a:lnTo>
                  <a:pt x="2353" y="50381"/>
                </a:lnTo>
                <a:lnTo>
                  <a:pt x="2534" y="50501"/>
                </a:lnTo>
                <a:lnTo>
                  <a:pt x="2776" y="50622"/>
                </a:lnTo>
                <a:lnTo>
                  <a:pt x="2957" y="50682"/>
                </a:lnTo>
                <a:lnTo>
                  <a:pt x="3439" y="50682"/>
                </a:lnTo>
                <a:lnTo>
                  <a:pt x="3620" y="50622"/>
                </a:lnTo>
                <a:lnTo>
                  <a:pt x="3862" y="50501"/>
                </a:lnTo>
                <a:lnTo>
                  <a:pt x="4043" y="50381"/>
                </a:lnTo>
                <a:lnTo>
                  <a:pt x="4164" y="50200"/>
                </a:lnTo>
                <a:lnTo>
                  <a:pt x="4284" y="49958"/>
                </a:lnTo>
                <a:lnTo>
                  <a:pt x="4345" y="49777"/>
                </a:lnTo>
                <a:lnTo>
                  <a:pt x="4345" y="49536"/>
                </a:lnTo>
                <a:lnTo>
                  <a:pt x="4284" y="49174"/>
                </a:lnTo>
                <a:lnTo>
                  <a:pt x="4164" y="48872"/>
                </a:lnTo>
                <a:lnTo>
                  <a:pt x="3982" y="48691"/>
                </a:lnTo>
                <a:lnTo>
                  <a:pt x="3741" y="48510"/>
                </a:lnTo>
                <a:lnTo>
                  <a:pt x="3500" y="48389"/>
                </a:lnTo>
                <a:close/>
                <a:moveTo>
                  <a:pt x="8689" y="48389"/>
                </a:moveTo>
                <a:lnTo>
                  <a:pt x="8447" y="48510"/>
                </a:lnTo>
                <a:lnTo>
                  <a:pt x="8206" y="48691"/>
                </a:lnTo>
                <a:lnTo>
                  <a:pt x="8025" y="48872"/>
                </a:lnTo>
                <a:lnTo>
                  <a:pt x="7904" y="49174"/>
                </a:lnTo>
                <a:lnTo>
                  <a:pt x="7844" y="49536"/>
                </a:lnTo>
                <a:lnTo>
                  <a:pt x="7844" y="49777"/>
                </a:lnTo>
                <a:lnTo>
                  <a:pt x="7904" y="49958"/>
                </a:lnTo>
                <a:lnTo>
                  <a:pt x="8025" y="50200"/>
                </a:lnTo>
                <a:lnTo>
                  <a:pt x="8146" y="50381"/>
                </a:lnTo>
                <a:lnTo>
                  <a:pt x="8327" y="50501"/>
                </a:lnTo>
                <a:lnTo>
                  <a:pt x="8568" y="50622"/>
                </a:lnTo>
                <a:lnTo>
                  <a:pt x="8749" y="50682"/>
                </a:lnTo>
                <a:lnTo>
                  <a:pt x="9232" y="50682"/>
                </a:lnTo>
                <a:lnTo>
                  <a:pt x="9413" y="50622"/>
                </a:lnTo>
                <a:lnTo>
                  <a:pt x="9654" y="50501"/>
                </a:lnTo>
                <a:lnTo>
                  <a:pt x="9835" y="50381"/>
                </a:lnTo>
                <a:lnTo>
                  <a:pt x="9956" y="50200"/>
                </a:lnTo>
                <a:lnTo>
                  <a:pt x="10076" y="49958"/>
                </a:lnTo>
                <a:lnTo>
                  <a:pt x="10137" y="49777"/>
                </a:lnTo>
                <a:lnTo>
                  <a:pt x="10137" y="49536"/>
                </a:lnTo>
                <a:lnTo>
                  <a:pt x="10076" y="49174"/>
                </a:lnTo>
                <a:lnTo>
                  <a:pt x="9956" y="48872"/>
                </a:lnTo>
                <a:lnTo>
                  <a:pt x="9775" y="48691"/>
                </a:lnTo>
                <a:lnTo>
                  <a:pt x="9533" y="48510"/>
                </a:lnTo>
                <a:lnTo>
                  <a:pt x="9292" y="48389"/>
                </a:lnTo>
                <a:close/>
                <a:moveTo>
                  <a:pt x="14481" y="48389"/>
                </a:moveTo>
                <a:lnTo>
                  <a:pt x="14240" y="48510"/>
                </a:lnTo>
                <a:lnTo>
                  <a:pt x="13998" y="48691"/>
                </a:lnTo>
                <a:lnTo>
                  <a:pt x="13817" y="48872"/>
                </a:lnTo>
                <a:lnTo>
                  <a:pt x="13697" y="49174"/>
                </a:lnTo>
                <a:lnTo>
                  <a:pt x="13636" y="49536"/>
                </a:lnTo>
                <a:lnTo>
                  <a:pt x="13636" y="49777"/>
                </a:lnTo>
                <a:lnTo>
                  <a:pt x="13697" y="49958"/>
                </a:lnTo>
                <a:lnTo>
                  <a:pt x="13817" y="50200"/>
                </a:lnTo>
                <a:lnTo>
                  <a:pt x="13938" y="50381"/>
                </a:lnTo>
                <a:lnTo>
                  <a:pt x="14119" y="50501"/>
                </a:lnTo>
                <a:lnTo>
                  <a:pt x="14360" y="50622"/>
                </a:lnTo>
                <a:lnTo>
                  <a:pt x="14541" y="50682"/>
                </a:lnTo>
                <a:lnTo>
                  <a:pt x="15024" y="50682"/>
                </a:lnTo>
                <a:lnTo>
                  <a:pt x="15205" y="50622"/>
                </a:lnTo>
                <a:lnTo>
                  <a:pt x="15446" y="50501"/>
                </a:lnTo>
                <a:lnTo>
                  <a:pt x="15627" y="50381"/>
                </a:lnTo>
                <a:lnTo>
                  <a:pt x="15748" y="50200"/>
                </a:lnTo>
                <a:lnTo>
                  <a:pt x="15869" y="49958"/>
                </a:lnTo>
                <a:lnTo>
                  <a:pt x="15929" y="49777"/>
                </a:lnTo>
                <a:lnTo>
                  <a:pt x="15929" y="49536"/>
                </a:lnTo>
                <a:lnTo>
                  <a:pt x="15869" y="49174"/>
                </a:lnTo>
                <a:lnTo>
                  <a:pt x="15748" y="48872"/>
                </a:lnTo>
                <a:lnTo>
                  <a:pt x="15567" y="48691"/>
                </a:lnTo>
                <a:lnTo>
                  <a:pt x="15326" y="48510"/>
                </a:lnTo>
                <a:lnTo>
                  <a:pt x="15084" y="48389"/>
                </a:lnTo>
                <a:close/>
                <a:moveTo>
                  <a:pt x="20273" y="48389"/>
                </a:moveTo>
                <a:lnTo>
                  <a:pt x="20032" y="48510"/>
                </a:lnTo>
                <a:lnTo>
                  <a:pt x="19790" y="48691"/>
                </a:lnTo>
                <a:lnTo>
                  <a:pt x="19609" y="48872"/>
                </a:lnTo>
                <a:lnTo>
                  <a:pt x="19489" y="49174"/>
                </a:lnTo>
                <a:lnTo>
                  <a:pt x="19428" y="49536"/>
                </a:lnTo>
                <a:lnTo>
                  <a:pt x="19428" y="49777"/>
                </a:lnTo>
                <a:lnTo>
                  <a:pt x="19489" y="49958"/>
                </a:lnTo>
                <a:lnTo>
                  <a:pt x="19609" y="50200"/>
                </a:lnTo>
                <a:lnTo>
                  <a:pt x="19730" y="50381"/>
                </a:lnTo>
                <a:lnTo>
                  <a:pt x="19911" y="50501"/>
                </a:lnTo>
                <a:lnTo>
                  <a:pt x="20152" y="50622"/>
                </a:lnTo>
                <a:lnTo>
                  <a:pt x="20333" y="50682"/>
                </a:lnTo>
                <a:lnTo>
                  <a:pt x="20816" y="50682"/>
                </a:lnTo>
                <a:lnTo>
                  <a:pt x="20997" y="50622"/>
                </a:lnTo>
                <a:lnTo>
                  <a:pt x="21239" y="50501"/>
                </a:lnTo>
                <a:lnTo>
                  <a:pt x="21420" y="50381"/>
                </a:lnTo>
                <a:lnTo>
                  <a:pt x="21540" y="50200"/>
                </a:lnTo>
                <a:lnTo>
                  <a:pt x="21661" y="49958"/>
                </a:lnTo>
                <a:lnTo>
                  <a:pt x="21721" y="49777"/>
                </a:lnTo>
                <a:lnTo>
                  <a:pt x="21721" y="49536"/>
                </a:lnTo>
                <a:lnTo>
                  <a:pt x="21661" y="49174"/>
                </a:lnTo>
                <a:lnTo>
                  <a:pt x="21540" y="48872"/>
                </a:lnTo>
                <a:lnTo>
                  <a:pt x="21359" y="48691"/>
                </a:lnTo>
                <a:lnTo>
                  <a:pt x="21118" y="48510"/>
                </a:lnTo>
                <a:lnTo>
                  <a:pt x="20876" y="48389"/>
                </a:lnTo>
                <a:close/>
                <a:moveTo>
                  <a:pt x="26065" y="48389"/>
                </a:moveTo>
                <a:lnTo>
                  <a:pt x="25824" y="48510"/>
                </a:lnTo>
                <a:lnTo>
                  <a:pt x="25583" y="48691"/>
                </a:lnTo>
                <a:lnTo>
                  <a:pt x="25402" y="48872"/>
                </a:lnTo>
                <a:lnTo>
                  <a:pt x="25281" y="49174"/>
                </a:lnTo>
                <a:lnTo>
                  <a:pt x="25221" y="49536"/>
                </a:lnTo>
                <a:lnTo>
                  <a:pt x="25221" y="49777"/>
                </a:lnTo>
                <a:lnTo>
                  <a:pt x="25281" y="49958"/>
                </a:lnTo>
                <a:lnTo>
                  <a:pt x="25402" y="50200"/>
                </a:lnTo>
                <a:lnTo>
                  <a:pt x="25522" y="50381"/>
                </a:lnTo>
                <a:lnTo>
                  <a:pt x="25703" y="50501"/>
                </a:lnTo>
                <a:lnTo>
                  <a:pt x="25945" y="50622"/>
                </a:lnTo>
                <a:lnTo>
                  <a:pt x="26126" y="50682"/>
                </a:lnTo>
                <a:lnTo>
                  <a:pt x="26608" y="50682"/>
                </a:lnTo>
                <a:lnTo>
                  <a:pt x="26789" y="50622"/>
                </a:lnTo>
                <a:lnTo>
                  <a:pt x="27031" y="50501"/>
                </a:lnTo>
                <a:lnTo>
                  <a:pt x="27212" y="50381"/>
                </a:lnTo>
                <a:lnTo>
                  <a:pt x="27332" y="50200"/>
                </a:lnTo>
                <a:lnTo>
                  <a:pt x="27453" y="49958"/>
                </a:lnTo>
                <a:lnTo>
                  <a:pt x="27513" y="49777"/>
                </a:lnTo>
                <a:lnTo>
                  <a:pt x="27513" y="49536"/>
                </a:lnTo>
                <a:lnTo>
                  <a:pt x="27453" y="49174"/>
                </a:lnTo>
                <a:lnTo>
                  <a:pt x="27332" y="48872"/>
                </a:lnTo>
                <a:lnTo>
                  <a:pt x="27151" y="48691"/>
                </a:lnTo>
                <a:lnTo>
                  <a:pt x="26910" y="48510"/>
                </a:lnTo>
                <a:lnTo>
                  <a:pt x="26669" y="48389"/>
                </a:lnTo>
                <a:close/>
                <a:moveTo>
                  <a:pt x="31858" y="48389"/>
                </a:moveTo>
                <a:lnTo>
                  <a:pt x="31616" y="48510"/>
                </a:lnTo>
                <a:lnTo>
                  <a:pt x="31375" y="48691"/>
                </a:lnTo>
                <a:lnTo>
                  <a:pt x="31194" y="48872"/>
                </a:lnTo>
                <a:lnTo>
                  <a:pt x="31073" y="49174"/>
                </a:lnTo>
                <a:lnTo>
                  <a:pt x="31013" y="49536"/>
                </a:lnTo>
                <a:lnTo>
                  <a:pt x="31013" y="49777"/>
                </a:lnTo>
                <a:lnTo>
                  <a:pt x="31073" y="49958"/>
                </a:lnTo>
                <a:lnTo>
                  <a:pt x="31194" y="50200"/>
                </a:lnTo>
                <a:lnTo>
                  <a:pt x="31315" y="50381"/>
                </a:lnTo>
                <a:lnTo>
                  <a:pt x="31496" y="50501"/>
                </a:lnTo>
                <a:lnTo>
                  <a:pt x="31737" y="50622"/>
                </a:lnTo>
                <a:lnTo>
                  <a:pt x="31918" y="50682"/>
                </a:lnTo>
                <a:lnTo>
                  <a:pt x="32401" y="50682"/>
                </a:lnTo>
                <a:lnTo>
                  <a:pt x="32582" y="50622"/>
                </a:lnTo>
                <a:lnTo>
                  <a:pt x="32823" y="50501"/>
                </a:lnTo>
                <a:lnTo>
                  <a:pt x="33004" y="50381"/>
                </a:lnTo>
                <a:lnTo>
                  <a:pt x="33125" y="50200"/>
                </a:lnTo>
                <a:lnTo>
                  <a:pt x="33245" y="49958"/>
                </a:lnTo>
                <a:lnTo>
                  <a:pt x="33306" y="49777"/>
                </a:lnTo>
                <a:lnTo>
                  <a:pt x="33306" y="49536"/>
                </a:lnTo>
                <a:lnTo>
                  <a:pt x="33245" y="49174"/>
                </a:lnTo>
                <a:lnTo>
                  <a:pt x="33125" y="48872"/>
                </a:lnTo>
                <a:lnTo>
                  <a:pt x="32944" y="48691"/>
                </a:lnTo>
                <a:lnTo>
                  <a:pt x="32702" y="48510"/>
                </a:lnTo>
                <a:lnTo>
                  <a:pt x="32461" y="48389"/>
                </a:lnTo>
                <a:close/>
                <a:moveTo>
                  <a:pt x="37650" y="48389"/>
                </a:moveTo>
                <a:lnTo>
                  <a:pt x="37408" y="48510"/>
                </a:lnTo>
                <a:lnTo>
                  <a:pt x="37167" y="48691"/>
                </a:lnTo>
                <a:lnTo>
                  <a:pt x="36986" y="48872"/>
                </a:lnTo>
                <a:lnTo>
                  <a:pt x="36865" y="49174"/>
                </a:lnTo>
                <a:lnTo>
                  <a:pt x="36805" y="49536"/>
                </a:lnTo>
                <a:lnTo>
                  <a:pt x="36805" y="49777"/>
                </a:lnTo>
                <a:lnTo>
                  <a:pt x="36865" y="49958"/>
                </a:lnTo>
                <a:lnTo>
                  <a:pt x="36986" y="50200"/>
                </a:lnTo>
                <a:lnTo>
                  <a:pt x="37107" y="50381"/>
                </a:lnTo>
                <a:lnTo>
                  <a:pt x="37288" y="50501"/>
                </a:lnTo>
                <a:lnTo>
                  <a:pt x="37529" y="50622"/>
                </a:lnTo>
                <a:lnTo>
                  <a:pt x="37710" y="50682"/>
                </a:lnTo>
                <a:lnTo>
                  <a:pt x="38193" y="50682"/>
                </a:lnTo>
                <a:lnTo>
                  <a:pt x="38374" y="50622"/>
                </a:lnTo>
                <a:lnTo>
                  <a:pt x="38615" y="50501"/>
                </a:lnTo>
                <a:lnTo>
                  <a:pt x="38796" y="50381"/>
                </a:lnTo>
                <a:lnTo>
                  <a:pt x="38917" y="50200"/>
                </a:lnTo>
                <a:lnTo>
                  <a:pt x="39038" y="49958"/>
                </a:lnTo>
                <a:lnTo>
                  <a:pt x="39098" y="49777"/>
                </a:lnTo>
                <a:lnTo>
                  <a:pt x="39098" y="49536"/>
                </a:lnTo>
                <a:lnTo>
                  <a:pt x="39038" y="49174"/>
                </a:lnTo>
                <a:lnTo>
                  <a:pt x="38917" y="48872"/>
                </a:lnTo>
                <a:lnTo>
                  <a:pt x="38736" y="48691"/>
                </a:lnTo>
                <a:lnTo>
                  <a:pt x="38495" y="48510"/>
                </a:lnTo>
                <a:lnTo>
                  <a:pt x="38253" y="48389"/>
                </a:lnTo>
                <a:close/>
                <a:moveTo>
                  <a:pt x="43442" y="48389"/>
                </a:moveTo>
                <a:lnTo>
                  <a:pt x="43201" y="48510"/>
                </a:lnTo>
                <a:lnTo>
                  <a:pt x="42959" y="48691"/>
                </a:lnTo>
                <a:lnTo>
                  <a:pt x="42778" y="48872"/>
                </a:lnTo>
                <a:lnTo>
                  <a:pt x="42658" y="49174"/>
                </a:lnTo>
                <a:lnTo>
                  <a:pt x="42597" y="49536"/>
                </a:lnTo>
                <a:lnTo>
                  <a:pt x="42597" y="49777"/>
                </a:lnTo>
                <a:lnTo>
                  <a:pt x="42658" y="49958"/>
                </a:lnTo>
                <a:lnTo>
                  <a:pt x="42778" y="50200"/>
                </a:lnTo>
                <a:lnTo>
                  <a:pt x="42899" y="50381"/>
                </a:lnTo>
                <a:lnTo>
                  <a:pt x="43080" y="50501"/>
                </a:lnTo>
                <a:lnTo>
                  <a:pt x="43321" y="50622"/>
                </a:lnTo>
                <a:lnTo>
                  <a:pt x="43502" y="50682"/>
                </a:lnTo>
                <a:lnTo>
                  <a:pt x="43985" y="50682"/>
                </a:lnTo>
                <a:lnTo>
                  <a:pt x="44166" y="50622"/>
                </a:lnTo>
                <a:lnTo>
                  <a:pt x="44407" y="50501"/>
                </a:lnTo>
                <a:lnTo>
                  <a:pt x="44588" y="50381"/>
                </a:lnTo>
                <a:lnTo>
                  <a:pt x="44709" y="50200"/>
                </a:lnTo>
                <a:lnTo>
                  <a:pt x="44830" y="49958"/>
                </a:lnTo>
                <a:lnTo>
                  <a:pt x="44890" y="49777"/>
                </a:lnTo>
                <a:lnTo>
                  <a:pt x="44890" y="49536"/>
                </a:lnTo>
                <a:lnTo>
                  <a:pt x="44830" y="49174"/>
                </a:lnTo>
                <a:lnTo>
                  <a:pt x="44709" y="48872"/>
                </a:lnTo>
                <a:lnTo>
                  <a:pt x="44528" y="48691"/>
                </a:lnTo>
                <a:lnTo>
                  <a:pt x="44287" y="48510"/>
                </a:lnTo>
                <a:lnTo>
                  <a:pt x="44045" y="48389"/>
                </a:lnTo>
                <a:close/>
                <a:moveTo>
                  <a:pt x="49234" y="48389"/>
                </a:moveTo>
                <a:lnTo>
                  <a:pt x="48993" y="48510"/>
                </a:lnTo>
                <a:lnTo>
                  <a:pt x="48752" y="48691"/>
                </a:lnTo>
                <a:lnTo>
                  <a:pt x="48571" y="48872"/>
                </a:lnTo>
                <a:lnTo>
                  <a:pt x="48450" y="49174"/>
                </a:lnTo>
                <a:lnTo>
                  <a:pt x="48390" y="49536"/>
                </a:lnTo>
                <a:lnTo>
                  <a:pt x="48390" y="49777"/>
                </a:lnTo>
                <a:lnTo>
                  <a:pt x="48450" y="49958"/>
                </a:lnTo>
                <a:lnTo>
                  <a:pt x="48571" y="50200"/>
                </a:lnTo>
                <a:lnTo>
                  <a:pt x="48691" y="50381"/>
                </a:lnTo>
                <a:lnTo>
                  <a:pt x="48872" y="50501"/>
                </a:lnTo>
                <a:lnTo>
                  <a:pt x="49114" y="50622"/>
                </a:lnTo>
                <a:lnTo>
                  <a:pt x="49295" y="50682"/>
                </a:lnTo>
                <a:lnTo>
                  <a:pt x="49777" y="50682"/>
                </a:lnTo>
                <a:lnTo>
                  <a:pt x="49958" y="50622"/>
                </a:lnTo>
                <a:lnTo>
                  <a:pt x="50200" y="50501"/>
                </a:lnTo>
                <a:lnTo>
                  <a:pt x="50381" y="50381"/>
                </a:lnTo>
                <a:lnTo>
                  <a:pt x="50501" y="50200"/>
                </a:lnTo>
                <a:lnTo>
                  <a:pt x="50622" y="49958"/>
                </a:lnTo>
                <a:lnTo>
                  <a:pt x="50682" y="49777"/>
                </a:lnTo>
                <a:lnTo>
                  <a:pt x="50682" y="49536"/>
                </a:lnTo>
                <a:lnTo>
                  <a:pt x="50622" y="49174"/>
                </a:lnTo>
                <a:lnTo>
                  <a:pt x="50501" y="48872"/>
                </a:lnTo>
                <a:lnTo>
                  <a:pt x="50320" y="48691"/>
                </a:lnTo>
                <a:lnTo>
                  <a:pt x="50079" y="48510"/>
                </a:lnTo>
                <a:lnTo>
                  <a:pt x="49838" y="48389"/>
                </a:lnTo>
                <a:close/>
                <a:moveTo>
                  <a:pt x="55027" y="48389"/>
                </a:moveTo>
                <a:lnTo>
                  <a:pt x="54785" y="48510"/>
                </a:lnTo>
                <a:lnTo>
                  <a:pt x="54544" y="48691"/>
                </a:lnTo>
                <a:lnTo>
                  <a:pt x="54363" y="48872"/>
                </a:lnTo>
                <a:lnTo>
                  <a:pt x="54242" y="49174"/>
                </a:lnTo>
                <a:lnTo>
                  <a:pt x="54182" y="49536"/>
                </a:lnTo>
                <a:lnTo>
                  <a:pt x="54182" y="49777"/>
                </a:lnTo>
                <a:lnTo>
                  <a:pt x="54242" y="49958"/>
                </a:lnTo>
                <a:lnTo>
                  <a:pt x="54363" y="50200"/>
                </a:lnTo>
                <a:lnTo>
                  <a:pt x="54483" y="50381"/>
                </a:lnTo>
                <a:lnTo>
                  <a:pt x="54665" y="50501"/>
                </a:lnTo>
                <a:lnTo>
                  <a:pt x="54906" y="50622"/>
                </a:lnTo>
                <a:lnTo>
                  <a:pt x="55087" y="50682"/>
                </a:lnTo>
                <a:lnTo>
                  <a:pt x="55570" y="50682"/>
                </a:lnTo>
                <a:lnTo>
                  <a:pt x="55751" y="50622"/>
                </a:lnTo>
                <a:lnTo>
                  <a:pt x="55992" y="50501"/>
                </a:lnTo>
                <a:lnTo>
                  <a:pt x="56173" y="50381"/>
                </a:lnTo>
                <a:lnTo>
                  <a:pt x="56294" y="50200"/>
                </a:lnTo>
                <a:lnTo>
                  <a:pt x="56414" y="49958"/>
                </a:lnTo>
                <a:lnTo>
                  <a:pt x="56475" y="49777"/>
                </a:lnTo>
                <a:lnTo>
                  <a:pt x="56475" y="49536"/>
                </a:lnTo>
                <a:lnTo>
                  <a:pt x="56414" y="49174"/>
                </a:lnTo>
                <a:lnTo>
                  <a:pt x="56294" y="48872"/>
                </a:lnTo>
                <a:lnTo>
                  <a:pt x="56113" y="48691"/>
                </a:lnTo>
                <a:lnTo>
                  <a:pt x="55871" y="48510"/>
                </a:lnTo>
                <a:lnTo>
                  <a:pt x="55630" y="48389"/>
                </a:lnTo>
                <a:close/>
                <a:moveTo>
                  <a:pt x="60819" y="48389"/>
                </a:moveTo>
                <a:lnTo>
                  <a:pt x="60577" y="48510"/>
                </a:lnTo>
                <a:lnTo>
                  <a:pt x="60336" y="48691"/>
                </a:lnTo>
                <a:lnTo>
                  <a:pt x="60155" y="48872"/>
                </a:lnTo>
                <a:lnTo>
                  <a:pt x="60034" y="49174"/>
                </a:lnTo>
                <a:lnTo>
                  <a:pt x="59974" y="49536"/>
                </a:lnTo>
                <a:lnTo>
                  <a:pt x="59974" y="49777"/>
                </a:lnTo>
                <a:lnTo>
                  <a:pt x="60034" y="49958"/>
                </a:lnTo>
                <a:lnTo>
                  <a:pt x="60155" y="50200"/>
                </a:lnTo>
                <a:lnTo>
                  <a:pt x="60276" y="50381"/>
                </a:lnTo>
                <a:lnTo>
                  <a:pt x="60457" y="50501"/>
                </a:lnTo>
                <a:lnTo>
                  <a:pt x="60698" y="50622"/>
                </a:lnTo>
                <a:lnTo>
                  <a:pt x="60879" y="50682"/>
                </a:lnTo>
                <a:lnTo>
                  <a:pt x="61362" y="50682"/>
                </a:lnTo>
                <a:lnTo>
                  <a:pt x="61543" y="50622"/>
                </a:lnTo>
                <a:lnTo>
                  <a:pt x="61784" y="50501"/>
                </a:lnTo>
                <a:lnTo>
                  <a:pt x="61965" y="50381"/>
                </a:lnTo>
                <a:lnTo>
                  <a:pt x="62086" y="50200"/>
                </a:lnTo>
                <a:lnTo>
                  <a:pt x="62206" y="49958"/>
                </a:lnTo>
                <a:lnTo>
                  <a:pt x="62267" y="49777"/>
                </a:lnTo>
                <a:lnTo>
                  <a:pt x="62267" y="49536"/>
                </a:lnTo>
                <a:lnTo>
                  <a:pt x="62206" y="49174"/>
                </a:lnTo>
                <a:lnTo>
                  <a:pt x="62086" y="48872"/>
                </a:lnTo>
                <a:lnTo>
                  <a:pt x="61905" y="48691"/>
                </a:lnTo>
                <a:lnTo>
                  <a:pt x="61663" y="48510"/>
                </a:lnTo>
                <a:lnTo>
                  <a:pt x="61422" y="48389"/>
                </a:lnTo>
                <a:close/>
                <a:moveTo>
                  <a:pt x="66611" y="48389"/>
                </a:moveTo>
                <a:lnTo>
                  <a:pt x="66370" y="48510"/>
                </a:lnTo>
                <a:lnTo>
                  <a:pt x="66128" y="48691"/>
                </a:lnTo>
                <a:lnTo>
                  <a:pt x="65947" y="48872"/>
                </a:lnTo>
                <a:lnTo>
                  <a:pt x="65827" y="49174"/>
                </a:lnTo>
                <a:lnTo>
                  <a:pt x="65766" y="49536"/>
                </a:lnTo>
                <a:lnTo>
                  <a:pt x="65766" y="49777"/>
                </a:lnTo>
                <a:lnTo>
                  <a:pt x="65827" y="49958"/>
                </a:lnTo>
                <a:lnTo>
                  <a:pt x="65947" y="50200"/>
                </a:lnTo>
                <a:lnTo>
                  <a:pt x="66068" y="50381"/>
                </a:lnTo>
                <a:lnTo>
                  <a:pt x="66249" y="50501"/>
                </a:lnTo>
                <a:lnTo>
                  <a:pt x="66490" y="50622"/>
                </a:lnTo>
                <a:lnTo>
                  <a:pt x="66671" y="50682"/>
                </a:lnTo>
                <a:lnTo>
                  <a:pt x="67154" y="50682"/>
                </a:lnTo>
                <a:lnTo>
                  <a:pt x="67335" y="50622"/>
                </a:lnTo>
                <a:lnTo>
                  <a:pt x="67576" y="50501"/>
                </a:lnTo>
                <a:lnTo>
                  <a:pt x="67757" y="50381"/>
                </a:lnTo>
                <a:lnTo>
                  <a:pt x="67878" y="50200"/>
                </a:lnTo>
                <a:lnTo>
                  <a:pt x="67999" y="49958"/>
                </a:lnTo>
                <a:lnTo>
                  <a:pt x="68059" y="49777"/>
                </a:lnTo>
                <a:lnTo>
                  <a:pt x="68059" y="49536"/>
                </a:lnTo>
                <a:lnTo>
                  <a:pt x="67999" y="49174"/>
                </a:lnTo>
                <a:lnTo>
                  <a:pt x="67878" y="48872"/>
                </a:lnTo>
                <a:lnTo>
                  <a:pt x="67697" y="48691"/>
                </a:lnTo>
                <a:lnTo>
                  <a:pt x="67456" y="48510"/>
                </a:lnTo>
                <a:lnTo>
                  <a:pt x="67214" y="48389"/>
                </a:lnTo>
                <a:close/>
                <a:moveTo>
                  <a:pt x="72403" y="48389"/>
                </a:moveTo>
                <a:lnTo>
                  <a:pt x="72162" y="48510"/>
                </a:lnTo>
                <a:lnTo>
                  <a:pt x="71921" y="48691"/>
                </a:lnTo>
                <a:lnTo>
                  <a:pt x="71740" y="48872"/>
                </a:lnTo>
                <a:lnTo>
                  <a:pt x="71619" y="49174"/>
                </a:lnTo>
                <a:lnTo>
                  <a:pt x="71559" y="49536"/>
                </a:lnTo>
                <a:lnTo>
                  <a:pt x="71559" y="49777"/>
                </a:lnTo>
                <a:lnTo>
                  <a:pt x="71619" y="49958"/>
                </a:lnTo>
                <a:lnTo>
                  <a:pt x="71740" y="50200"/>
                </a:lnTo>
                <a:lnTo>
                  <a:pt x="71860" y="50381"/>
                </a:lnTo>
                <a:lnTo>
                  <a:pt x="72041" y="50501"/>
                </a:lnTo>
                <a:lnTo>
                  <a:pt x="72283" y="50622"/>
                </a:lnTo>
                <a:lnTo>
                  <a:pt x="72464" y="50682"/>
                </a:lnTo>
                <a:lnTo>
                  <a:pt x="72946" y="50682"/>
                </a:lnTo>
                <a:lnTo>
                  <a:pt x="73127" y="50622"/>
                </a:lnTo>
                <a:lnTo>
                  <a:pt x="73369" y="50501"/>
                </a:lnTo>
                <a:lnTo>
                  <a:pt x="73550" y="50381"/>
                </a:lnTo>
                <a:lnTo>
                  <a:pt x="73670" y="50200"/>
                </a:lnTo>
                <a:lnTo>
                  <a:pt x="73791" y="49958"/>
                </a:lnTo>
                <a:lnTo>
                  <a:pt x="73851" y="49777"/>
                </a:lnTo>
                <a:lnTo>
                  <a:pt x="73851" y="49536"/>
                </a:lnTo>
                <a:lnTo>
                  <a:pt x="73791" y="49174"/>
                </a:lnTo>
                <a:lnTo>
                  <a:pt x="73670" y="48872"/>
                </a:lnTo>
                <a:lnTo>
                  <a:pt x="73489" y="48691"/>
                </a:lnTo>
                <a:lnTo>
                  <a:pt x="73248" y="48510"/>
                </a:lnTo>
                <a:lnTo>
                  <a:pt x="73007" y="48389"/>
                </a:lnTo>
                <a:close/>
                <a:moveTo>
                  <a:pt x="5853" y="51286"/>
                </a:moveTo>
                <a:lnTo>
                  <a:pt x="5672" y="51346"/>
                </a:lnTo>
                <a:lnTo>
                  <a:pt x="5431" y="51467"/>
                </a:lnTo>
                <a:lnTo>
                  <a:pt x="5250" y="51587"/>
                </a:lnTo>
                <a:lnTo>
                  <a:pt x="5129" y="51768"/>
                </a:lnTo>
                <a:lnTo>
                  <a:pt x="5008" y="52010"/>
                </a:lnTo>
                <a:lnTo>
                  <a:pt x="4948" y="52191"/>
                </a:lnTo>
                <a:lnTo>
                  <a:pt x="4948" y="52432"/>
                </a:lnTo>
                <a:lnTo>
                  <a:pt x="4948" y="52673"/>
                </a:lnTo>
                <a:lnTo>
                  <a:pt x="5008" y="52854"/>
                </a:lnTo>
                <a:lnTo>
                  <a:pt x="5129" y="53096"/>
                </a:lnTo>
                <a:lnTo>
                  <a:pt x="5250" y="53277"/>
                </a:lnTo>
                <a:lnTo>
                  <a:pt x="5431" y="53397"/>
                </a:lnTo>
                <a:lnTo>
                  <a:pt x="5672" y="53518"/>
                </a:lnTo>
                <a:lnTo>
                  <a:pt x="5853" y="53578"/>
                </a:lnTo>
                <a:lnTo>
                  <a:pt x="6336" y="53578"/>
                </a:lnTo>
                <a:lnTo>
                  <a:pt x="6517" y="53518"/>
                </a:lnTo>
                <a:lnTo>
                  <a:pt x="6758" y="53397"/>
                </a:lnTo>
                <a:lnTo>
                  <a:pt x="6939" y="53277"/>
                </a:lnTo>
                <a:lnTo>
                  <a:pt x="7060" y="53096"/>
                </a:lnTo>
                <a:lnTo>
                  <a:pt x="7180" y="52854"/>
                </a:lnTo>
                <a:lnTo>
                  <a:pt x="7241" y="52673"/>
                </a:lnTo>
                <a:lnTo>
                  <a:pt x="7241" y="52432"/>
                </a:lnTo>
                <a:lnTo>
                  <a:pt x="7241" y="52191"/>
                </a:lnTo>
                <a:lnTo>
                  <a:pt x="7180" y="52010"/>
                </a:lnTo>
                <a:lnTo>
                  <a:pt x="7060" y="51768"/>
                </a:lnTo>
                <a:lnTo>
                  <a:pt x="6939" y="51587"/>
                </a:lnTo>
                <a:lnTo>
                  <a:pt x="6758" y="51467"/>
                </a:lnTo>
                <a:lnTo>
                  <a:pt x="6517" y="51346"/>
                </a:lnTo>
                <a:lnTo>
                  <a:pt x="6336" y="51286"/>
                </a:lnTo>
                <a:close/>
                <a:moveTo>
                  <a:pt x="11645" y="51286"/>
                </a:moveTo>
                <a:lnTo>
                  <a:pt x="11464" y="51346"/>
                </a:lnTo>
                <a:lnTo>
                  <a:pt x="11223" y="51467"/>
                </a:lnTo>
                <a:lnTo>
                  <a:pt x="11042" y="51587"/>
                </a:lnTo>
                <a:lnTo>
                  <a:pt x="10921" y="51768"/>
                </a:lnTo>
                <a:lnTo>
                  <a:pt x="10800" y="52010"/>
                </a:lnTo>
                <a:lnTo>
                  <a:pt x="10740" y="52191"/>
                </a:lnTo>
                <a:lnTo>
                  <a:pt x="10740" y="52432"/>
                </a:lnTo>
                <a:lnTo>
                  <a:pt x="10740" y="52673"/>
                </a:lnTo>
                <a:lnTo>
                  <a:pt x="10800" y="52854"/>
                </a:lnTo>
                <a:lnTo>
                  <a:pt x="10921" y="53096"/>
                </a:lnTo>
                <a:lnTo>
                  <a:pt x="11042" y="53277"/>
                </a:lnTo>
                <a:lnTo>
                  <a:pt x="11223" y="53397"/>
                </a:lnTo>
                <a:lnTo>
                  <a:pt x="11464" y="53518"/>
                </a:lnTo>
                <a:lnTo>
                  <a:pt x="11645" y="53578"/>
                </a:lnTo>
                <a:lnTo>
                  <a:pt x="12128" y="53578"/>
                </a:lnTo>
                <a:lnTo>
                  <a:pt x="12309" y="53518"/>
                </a:lnTo>
                <a:lnTo>
                  <a:pt x="12550" y="53397"/>
                </a:lnTo>
                <a:lnTo>
                  <a:pt x="12731" y="53277"/>
                </a:lnTo>
                <a:lnTo>
                  <a:pt x="12852" y="53096"/>
                </a:lnTo>
                <a:lnTo>
                  <a:pt x="12973" y="52854"/>
                </a:lnTo>
                <a:lnTo>
                  <a:pt x="13033" y="52673"/>
                </a:lnTo>
                <a:lnTo>
                  <a:pt x="13033" y="52432"/>
                </a:lnTo>
                <a:lnTo>
                  <a:pt x="13033" y="52191"/>
                </a:lnTo>
                <a:lnTo>
                  <a:pt x="12973" y="52010"/>
                </a:lnTo>
                <a:lnTo>
                  <a:pt x="12852" y="51768"/>
                </a:lnTo>
                <a:lnTo>
                  <a:pt x="12731" y="51587"/>
                </a:lnTo>
                <a:lnTo>
                  <a:pt x="12550" y="51467"/>
                </a:lnTo>
                <a:lnTo>
                  <a:pt x="12309" y="51346"/>
                </a:lnTo>
                <a:lnTo>
                  <a:pt x="12128" y="51286"/>
                </a:lnTo>
                <a:close/>
                <a:moveTo>
                  <a:pt x="17437" y="51286"/>
                </a:moveTo>
                <a:lnTo>
                  <a:pt x="17256" y="51346"/>
                </a:lnTo>
                <a:lnTo>
                  <a:pt x="17015" y="51467"/>
                </a:lnTo>
                <a:lnTo>
                  <a:pt x="16834" y="51587"/>
                </a:lnTo>
                <a:lnTo>
                  <a:pt x="16713" y="51768"/>
                </a:lnTo>
                <a:lnTo>
                  <a:pt x="16593" y="52010"/>
                </a:lnTo>
                <a:lnTo>
                  <a:pt x="16532" y="52191"/>
                </a:lnTo>
                <a:lnTo>
                  <a:pt x="16532" y="52432"/>
                </a:lnTo>
                <a:lnTo>
                  <a:pt x="16532" y="52673"/>
                </a:lnTo>
                <a:lnTo>
                  <a:pt x="16593" y="52854"/>
                </a:lnTo>
                <a:lnTo>
                  <a:pt x="16713" y="53096"/>
                </a:lnTo>
                <a:lnTo>
                  <a:pt x="16834" y="53277"/>
                </a:lnTo>
                <a:lnTo>
                  <a:pt x="17015" y="53397"/>
                </a:lnTo>
                <a:lnTo>
                  <a:pt x="17256" y="53518"/>
                </a:lnTo>
                <a:lnTo>
                  <a:pt x="17437" y="53578"/>
                </a:lnTo>
                <a:lnTo>
                  <a:pt x="17920" y="53578"/>
                </a:lnTo>
                <a:lnTo>
                  <a:pt x="18101" y="53518"/>
                </a:lnTo>
                <a:lnTo>
                  <a:pt x="18342" y="53397"/>
                </a:lnTo>
                <a:lnTo>
                  <a:pt x="18523" y="53277"/>
                </a:lnTo>
                <a:lnTo>
                  <a:pt x="18644" y="53096"/>
                </a:lnTo>
                <a:lnTo>
                  <a:pt x="18765" y="52854"/>
                </a:lnTo>
                <a:lnTo>
                  <a:pt x="18825" y="52673"/>
                </a:lnTo>
                <a:lnTo>
                  <a:pt x="18825" y="52432"/>
                </a:lnTo>
                <a:lnTo>
                  <a:pt x="18825" y="52191"/>
                </a:lnTo>
                <a:lnTo>
                  <a:pt x="18765" y="52010"/>
                </a:lnTo>
                <a:lnTo>
                  <a:pt x="18644" y="51768"/>
                </a:lnTo>
                <a:lnTo>
                  <a:pt x="18523" y="51587"/>
                </a:lnTo>
                <a:lnTo>
                  <a:pt x="18342" y="51467"/>
                </a:lnTo>
                <a:lnTo>
                  <a:pt x="18101" y="51346"/>
                </a:lnTo>
                <a:lnTo>
                  <a:pt x="17920" y="51286"/>
                </a:lnTo>
                <a:close/>
                <a:moveTo>
                  <a:pt x="23230" y="51286"/>
                </a:moveTo>
                <a:lnTo>
                  <a:pt x="23049" y="51346"/>
                </a:lnTo>
                <a:lnTo>
                  <a:pt x="22807" y="51467"/>
                </a:lnTo>
                <a:lnTo>
                  <a:pt x="22626" y="51587"/>
                </a:lnTo>
                <a:lnTo>
                  <a:pt x="22506" y="51768"/>
                </a:lnTo>
                <a:lnTo>
                  <a:pt x="22385" y="52010"/>
                </a:lnTo>
                <a:lnTo>
                  <a:pt x="22325" y="52191"/>
                </a:lnTo>
                <a:lnTo>
                  <a:pt x="22325" y="52432"/>
                </a:lnTo>
                <a:lnTo>
                  <a:pt x="22325" y="52673"/>
                </a:lnTo>
                <a:lnTo>
                  <a:pt x="22385" y="52854"/>
                </a:lnTo>
                <a:lnTo>
                  <a:pt x="22506" y="53096"/>
                </a:lnTo>
                <a:lnTo>
                  <a:pt x="22626" y="53277"/>
                </a:lnTo>
                <a:lnTo>
                  <a:pt x="22807" y="53397"/>
                </a:lnTo>
                <a:lnTo>
                  <a:pt x="23049" y="53518"/>
                </a:lnTo>
                <a:lnTo>
                  <a:pt x="23230" y="53578"/>
                </a:lnTo>
                <a:lnTo>
                  <a:pt x="23712" y="53578"/>
                </a:lnTo>
                <a:lnTo>
                  <a:pt x="23893" y="53518"/>
                </a:lnTo>
                <a:lnTo>
                  <a:pt x="24135" y="53397"/>
                </a:lnTo>
                <a:lnTo>
                  <a:pt x="24316" y="53277"/>
                </a:lnTo>
                <a:lnTo>
                  <a:pt x="24436" y="53096"/>
                </a:lnTo>
                <a:lnTo>
                  <a:pt x="24557" y="52854"/>
                </a:lnTo>
                <a:lnTo>
                  <a:pt x="24617" y="52673"/>
                </a:lnTo>
                <a:lnTo>
                  <a:pt x="24617" y="52432"/>
                </a:lnTo>
                <a:lnTo>
                  <a:pt x="24617" y="52191"/>
                </a:lnTo>
                <a:lnTo>
                  <a:pt x="24557" y="52010"/>
                </a:lnTo>
                <a:lnTo>
                  <a:pt x="24436" y="51768"/>
                </a:lnTo>
                <a:lnTo>
                  <a:pt x="24316" y="51587"/>
                </a:lnTo>
                <a:lnTo>
                  <a:pt x="24135" y="51467"/>
                </a:lnTo>
                <a:lnTo>
                  <a:pt x="23893" y="51346"/>
                </a:lnTo>
                <a:lnTo>
                  <a:pt x="23712" y="51286"/>
                </a:lnTo>
                <a:close/>
                <a:moveTo>
                  <a:pt x="29022" y="51286"/>
                </a:moveTo>
                <a:lnTo>
                  <a:pt x="28841" y="51346"/>
                </a:lnTo>
                <a:lnTo>
                  <a:pt x="28599" y="51467"/>
                </a:lnTo>
                <a:lnTo>
                  <a:pt x="28418" y="51587"/>
                </a:lnTo>
                <a:lnTo>
                  <a:pt x="28298" y="51768"/>
                </a:lnTo>
                <a:lnTo>
                  <a:pt x="28177" y="52010"/>
                </a:lnTo>
                <a:lnTo>
                  <a:pt x="28117" y="52191"/>
                </a:lnTo>
                <a:lnTo>
                  <a:pt x="28117" y="52432"/>
                </a:lnTo>
                <a:lnTo>
                  <a:pt x="28117" y="52673"/>
                </a:lnTo>
                <a:lnTo>
                  <a:pt x="28177" y="52854"/>
                </a:lnTo>
                <a:lnTo>
                  <a:pt x="28298" y="53096"/>
                </a:lnTo>
                <a:lnTo>
                  <a:pt x="28418" y="53277"/>
                </a:lnTo>
                <a:lnTo>
                  <a:pt x="28599" y="53397"/>
                </a:lnTo>
                <a:lnTo>
                  <a:pt x="28841" y="53518"/>
                </a:lnTo>
                <a:lnTo>
                  <a:pt x="29022" y="53578"/>
                </a:lnTo>
                <a:lnTo>
                  <a:pt x="29505" y="53578"/>
                </a:lnTo>
                <a:lnTo>
                  <a:pt x="29686" y="53518"/>
                </a:lnTo>
                <a:lnTo>
                  <a:pt x="29927" y="53397"/>
                </a:lnTo>
                <a:lnTo>
                  <a:pt x="30108" y="53277"/>
                </a:lnTo>
                <a:lnTo>
                  <a:pt x="30229" y="53096"/>
                </a:lnTo>
                <a:lnTo>
                  <a:pt x="30349" y="52854"/>
                </a:lnTo>
                <a:lnTo>
                  <a:pt x="30410" y="52673"/>
                </a:lnTo>
                <a:lnTo>
                  <a:pt x="30410" y="52432"/>
                </a:lnTo>
                <a:lnTo>
                  <a:pt x="30410" y="52191"/>
                </a:lnTo>
                <a:lnTo>
                  <a:pt x="30349" y="52010"/>
                </a:lnTo>
                <a:lnTo>
                  <a:pt x="30229" y="51768"/>
                </a:lnTo>
                <a:lnTo>
                  <a:pt x="30108" y="51587"/>
                </a:lnTo>
                <a:lnTo>
                  <a:pt x="29927" y="51467"/>
                </a:lnTo>
                <a:lnTo>
                  <a:pt x="29686" y="51346"/>
                </a:lnTo>
                <a:lnTo>
                  <a:pt x="29505" y="51286"/>
                </a:lnTo>
                <a:close/>
                <a:moveTo>
                  <a:pt x="34814" y="51286"/>
                </a:moveTo>
                <a:lnTo>
                  <a:pt x="34633" y="51346"/>
                </a:lnTo>
                <a:lnTo>
                  <a:pt x="34392" y="51467"/>
                </a:lnTo>
                <a:lnTo>
                  <a:pt x="34211" y="51587"/>
                </a:lnTo>
                <a:lnTo>
                  <a:pt x="34090" y="51768"/>
                </a:lnTo>
                <a:lnTo>
                  <a:pt x="33969" y="52010"/>
                </a:lnTo>
                <a:lnTo>
                  <a:pt x="33909" y="52191"/>
                </a:lnTo>
                <a:lnTo>
                  <a:pt x="33909" y="52432"/>
                </a:lnTo>
                <a:lnTo>
                  <a:pt x="33909" y="52673"/>
                </a:lnTo>
                <a:lnTo>
                  <a:pt x="33969" y="52854"/>
                </a:lnTo>
                <a:lnTo>
                  <a:pt x="34090" y="53096"/>
                </a:lnTo>
                <a:lnTo>
                  <a:pt x="34211" y="53277"/>
                </a:lnTo>
                <a:lnTo>
                  <a:pt x="34392" y="53397"/>
                </a:lnTo>
                <a:lnTo>
                  <a:pt x="34633" y="53518"/>
                </a:lnTo>
                <a:lnTo>
                  <a:pt x="34814" y="53578"/>
                </a:lnTo>
                <a:lnTo>
                  <a:pt x="35297" y="53578"/>
                </a:lnTo>
                <a:lnTo>
                  <a:pt x="35478" y="53518"/>
                </a:lnTo>
                <a:lnTo>
                  <a:pt x="35719" y="53397"/>
                </a:lnTo>
                <a:lnTo>
                  <a:pt x="35900" y="53277"/>
                </a:lnTo>
                <a:lnTo>
                  <a:pt x="36021" y="53096"/>
                </a:lnTo>
                <a:lnTo>
                  <a:pt x="36141" y="52854"/>
                </a:lnTo>
                <a:lnTo>
                  <a:pt x="36202" y="52673"/>
                </a:lnTo>
                <a:lnTo>
                  <a:pt x="36202" y="52432"/>
                </a:lnTo>
                <a:lnTo>
                  <a:pt x="36202" y="52191"/>
                </a:lnTo>
                <a:lnTo>
                  <a:pt x="36141" y="52010"/>
                </a:lnTo>
                <a:lnTo>
                  <a:pt x="36021" y="51768"/>
                </a:lnTo>
                <a:lnTo>
                  <a:pt x="35900" y="51587"/>
                </a:lnTo>
                <a:lnTo>
                  <a:pt x="35719" y="51467"/>
                </a:lnTo>
                <a:lnTo>
                  <a:pt x="35478" y="51346"/>
                </a:lnTo>
                <a:lnTo>
                  <a:pt x="35297" y="51286"/>
                </a:lnTo>
                <a:close/>
                <a:moveTo>
                  <a:pt x="40606" y="51286"/>
                </a:moveTo>
                <a:lnTo>
                  <a:pt x="40425" y="51346"/>
                </a:lnTo>
                <a:lnTo>
                  <a:pt x="40184" y="51467"/>
                </a:lnTo>
                <a:lnTo>
                  <a:pt x="40003" y="51587"/>
                </a:lnTo>
                <a:lnTo>
                  <a:pt x="39882" y="51768"/>
                </a:lnTo>
                <a:lnTo>
                  <a:pt x="39762" y="52010"/>
                </a:lnTo>
                <a:lnTo>
                  <a:pt x="39701" y="52191"/>
                </a:lnTo>
                <a:lnTo>
                  <a:pt x="39701" y="52432"/>
                </a:lnTo>
                <a:lnTo>
                  <a:pt x="39701" y="52673"/>
                </a:lnTo>
                <a:lnTo>
                  <a:pt x="39762" y="52854"/>
                </a:lnTo>
                <a:lnTo>
                  <a:pt x="39882" y="53096"/>
                </a:lnTo>
                <a:lnTo>
                  <a:pt x="40003" y="53277"/>
                </a:lnTo>
                <a:lnTo>
                  <a:pt x="40184" y="53397"/>
                </a:lnTo>
                <a:lnTo>
                  <a:pt x="40425" y="53518"/>
                </a:lnTo>
                <a:lnTo>
                  <a:pt x="40606" y="53578"/>
                </a:lnTo>
                <a:lnTo>
                  <a:pt x="41089" y="53578"/>
                </a:lnTo>
                <a:lnTo>
                  <a:pt x="41270" y="53518"/>
                </a:lnTo>
                <a:lnTo>
                  <a:pt x="41511" y="53397"/>
                </a:lnTo>
                <a:lnTo>
                  <a:pt x="41692" y="53277"/>
                </a:lnTo>
                <a:lnTo>
                  <a:pt x="41813" y="53096"/>
                </a:lnTo>
                <a:lnTo>
                  <a:pt x="41934" y="52854"/>
                </a:lnTo>
                <a:lnTo>
                  <a:pt x="41994" y="52673"/>
                </a:lnTo>
                <a:lnTo>
                  <a:pt x="41994" y="52432"/>
                </a:lnTo>
                <a:lnTo>
                  <a:pt x="41994" y="52191"/>
                </a:lnTo>
                <a:lnTo>
                  <a:pt x="41934" y="52010"/>
                </a:lnTo>
                <a:lnTo>
                  <a:pt x="41813" y="51768"/>
                </a:lnTo>
                <a:lnTo>
                  <a:pt x="41692" y="51587"/>
                </a:lnTo>
                <a:lnTo>
                  <a:pt x="41511" y="51467"/>
                </a:lnTo>
                <a:lnTo>
                  <a:pt x="41270" y="51346"/>
                </a:lnTo>
                <a:lnTo>
                  <a:pt x="41089" y="51286"/>
                </a:lnTo>
                <a:close/>
                <a:moveTo>
                  <a:pt x="46399" y="51286"/>
                </a:moveTo>
                <a:lnTo>
                  <a:pt x="46218" y="51346"/>
                </a:lnTo>
                <a:lnTo>
                  <a:pt x="45976" y="51467"/>
                </a:lnTo>
                <a:lnTo>
                  <a:pt x="45795" y="51587"/>
                </a:lnTo>
                <a:lnTo>
                  <a:pt x="45674" y="51768"/>
                </a:lnTo>
                <a:lnTo>
                  <a:pt x="45554" y="52010"/>
                </a:lnTo>
                <a:lnTo>
                  <a:pt x="45493" y="52191"/>
                </a:lnTo>
                <a:lnTo>
                  <a:pt x="45493" y="52432"/>
                </a:lnTo>
                <a:lnTo>
                  <a:pt x="45493" y="52673"/>
                </a:lnTo>
                <a:lnTo>
                  <a:pt x="45554" y="52854"/>
                </a:lnTo>
                <a:lnTo>
                  <a:pt x="45674" y="53096"/>
                </a:lnTo>
                <a:lnTo>
                  <a:pt x="45795" y="53277"/>
                </a:lnTo>
                <a:lnTo>
                  <a:pt x="45976" y="53397"/>
                </a:lnTo>
                <a:lnTo>
                  <a:pt x="46218" y="53518"/>
                </a:lnTo>
                <a:lnTo>
                  <a:pt x="46399" y="53578"/>
                </a:lnTo>
                <a:lnTo>
                  <a:pt x="46881" y="53578"/>
                </a:lnTo>
                <a:lnTo>
                  <a:pt x="47062" y="53518"/>
                </a:lnTo>
                <a:lnTo>
                  <a:pt x="47304" y="53397"/>
                </a:lnTo>
                <a:lnTo>
                  <a:pt x="47485" y="53277"/>
                </a:lnTo>
                <a:lnTo>
                  <a:pt x="47605" y="53096"/>
                </a:lnTo>
                <a:lnTo>
                  <a:pt x="47726" y="52854"/>
                </a:lnTo>
                <a:lnTo>
                  <a:pt x="47786" y="52673"/>
                </a:lnTo>
                <a:lnTo>
                  <a:pt x="47786" y="52432"/>
                </a:lnTo>
                <a:lnTo>
                  <a:pt x="47786" y="52191"/>
                </a:lnTo>
                <a:lnTo>
                  <a:pt x="47726" y="52010"/>
                </a:lnTo>
                <a:lnTo>
                  <a:pt x="47605" y="51768"/>
                </a:lnTo>
                <a:lnTo>
                  <a:pt x="47485" y="51587"/>
                </a:lnTo>
                <a:lnTo>
                  <a:pt x="47304" y="51467"/>
                </a:lnTo>
                <a:lnTo>
                  <a:pt x="47062" y="51346"/>
                </a:lnTo>
                <a:lnTo>
                  <a:pt x="46881" y="51286"/>
                </a:lnTo>
                <a:close/>
                <a:moveTo>
                  <a:pt x="52191" y="51286"/>
                </a:moveTo>
                <a:lnTo>
                  <a:pt x="52010" y="51346"/>
                </a:lnTo>
                <a:lnTo>
                  <a:pt x="51768" y="51467"/>
                </a:lnTo>
                <a:lnTo>
                  <a:pt x="51587" y="51587"/>
                </a:lnTo>
                <a:lnTo>
                  <a:pt x="51467" y="51768"/>
                </a:lnTo>
                <a:lnTo>
                  <a:pt x="51346" y="52010"/>
                </a:lnTo>
                <a:lnTo>
                  <a:pt x="51286" y="52191"/>
                </a:lnTo>
                <a:lnTo>
                  <a:pt x="51286" y="52432"/>
                </a:lnTo>
                <a:lnTo>
                  <a:pt x="51286" y="52673"/>
                </a:lnTo>
                <a:lnTo>
                  <a:pt x="51346" y="52854"/>
                </a:lnTo>
                <a:lnTo>
                  <a:pt x="51467" y="53096"/>
                </a:lnTo>
                <a:lnTo>
                  <a:pt x="51587" y="53277"/>
                </a:lnTo>
                <a:lnTo>
                  <a:pt x="51768" y="53397"/>
                </a:lnTo>
                <a:lnTo>
                  <a:pt x="52010" y="53518"/>
                </a:lnTo>
                <a:lnTo>
                  <a:pt x="52191" y="53578"/>
                </a:lnTo>
                <a:lnTo>
                  <a:pt x="52673" y="53578"/>
                </a:lnTo>
                <a:lnTo>
                  <a:pt x="52854" y="53518"/>
                </a:lnTo>
                <a:lnTo>
                  <a:pt x="53096" y="53397"/>
                </a:lnTo>
                <a:lnTo>
                  <a:pt x="53277" y="53277"/>
                </a:lnTo>
                <a:lnTo>
                  <a:pt x="53397" y="53096"/>
                </a:lnTo>
                <a:lnTo>
                  <a:pt x="53518" y="52854"/>
                </a:lnTo>
                <a:lnTo>
                  <a:pt x="53578" y="52673"/>
                </a:lnTo>
                <a:lnTo>
                  <a:pt x="53578" y="52432"/>
                </a:lnTo>
                <a:lnTo>
                  <a:pt x="53578" y="52191"/>
                </a:lnTo>
                <a:lnTo>
                  <a:pt x="53518" y="52010"/>
                </a:lnTo>
                <a:lnTo>
                  <a:pt x="53397" y="51768"/>
                </a:lnTo>
                <a:lnTo>
                  <a:pt x="53277" y="51587"/>
                </a:lnTo>
                <a:lnTo>
                  <a:pt x="53096" y="51467"/>
                </a:lnTo>
                <a:lnTo>
                  <a:pt x="52854" y="51346"/>
                </a:lnTo>
                <a:lnTo>
                  <a:pt x="52673" y="51286"/>
                </a:lnTo>
                <a:close/>
                <a:moveTo>
                  <a:pt x="57983" y="51286"/>
                </a:moveTo>
                <a:lnTo>
                  <a:pt x="57802" y="51346"/>
                </a:lnTo>
                <a:lnTo>
                  <a:pt x="57561" y="51467"/>
                </a:lnTo>
                <a:lnTo>
                  <a:pt x="57380" y="51587"/>
                </a:lnTo>
                <a:lnTo>
                  <a:pt x="57259" y="51768"/>
                </a:lnTo>
                <a:lnTo>
                  <a:pt x="57138" y="52010"/>
                </a:lnTo>
                <a:lnTo>
                  <a:pt x="57078" y="52191"/>
                </a:lnTo>
                <a:lnTo>
                  <a:pt x="57078" y="52432"/>
                </a:lnTo>
                <a:lnTo>
                  <a:pt x="57078" y="52673"/>
                </a:lnTo>
                <a:lnTo>
                  <a:pt x="57138" y="52854"/>
                </a:lnTo>
                <a:lnTo>
                  <a:pt x="57259" y="53096"/>
                </a:lnTo>
                <a:lnTo>
                  <a:pt x="57380" y="53277"/>
                </a:lnTo>
                <a:lnTo>
                  <a:pt x="57561" y="53397"/>
                </a:lnTo>
                <a:lnTo>
                  <a:pt x="57802" y="53518"/>
                </a:lnTo>
                <a:lnTo>
                  <a:pt x="57983" y="53578"/>
                </a:lnTo>
                <a:lnTo>
                  <a:pt x="58466" y="53578"/>
                </a:lnTo>
                <a:lnTo>
                  <a:pt x="58647" y="53518"/>
                </a:lnTo>
                <a:lnTo>
                  <a:pt x="58888" y="53397"/>
                </a:lnTo>
                <a:lnTo>
                  <a:pt x="59069" y="53277"/>
                </a:lnTo>
                <a:lnTo>
                  <a:pt x="59190" y="53096"/>
                </a:lnTo>
                <a:lnTo>
                  <a:pt x="59310" y="52854"/>
                </a:lnTo>
                <a:lnTo>
                  <a:pt x="59371" y="52673"/>
                </a:lnTo>
                <a:lnTo>
                  <a:pt x="59371" y="52432"/>
                </a:lnTo>
                <a:lnTo>
                  <a:pt x="59371" y="52191"/>
                </a:lnTo>
                <a:lnTo>
                  <a:pt x="59310" y="52010"/>
                </a:lnTo>
                <a:lnTo>
                  <a:pt x="59190" y="51768"/>
                </a:lnTo>
                <a:lnTo>
                  <a:pt x="59069" y="51587"/>
                </a:lnTo>
                <a:lnTo>
                  <a:pt x="58888" y="51467"/>
                </a:lnTo>
                <a:lnTo>
                  <a:pt x="58647" y="51346"/>
                </a:lnTo>
                <a:lnTo>
                  <a:pt x="58466" y="51286"/>
                </a:lnTo>
                <a:close/>
                <a:moveTo>
                  <a:pt x="63775" y="51286"/>
                </a:moveTo>
                <a:lnTo>
                  <a:pt x="63594" y="51346"/>
                </a:lnTo>
                <a:lnTo>
                  <a:pt x="63353" y="51467"/>
                </a:lnTo>
                <a:lnTo>
                  <a:pt x="63172" y="51587"/>
                </a:lnTo>
                <a:lnTo>
                  <a:pt x="63051" y="51768"/>
                </a:lnTo>
                <a:lnTo>
                  <a:pt x="62931" y="52010"/>
                </a:lnTo>
                <a:lnTo>
                  <a:pt x="62870" y="52191"/>
                </a:lnTo>
                <a:lnTo>
                  <a:pt x="62870" y="52432"/>
                </a:lnTo>
                <a:lnTo>
                  <a:pt x="62870" y="52673"/>
                </a:lnTo>
                <a:lnTo>
                  <a:pt x="62931" y="52854"/>
                </a:lnTo>
                <a:lnTo>
                  <a:pt x="63051" y="53096"/>
                </a:lnTo>
                <a:lnTo>
                  <a:pt x="63172" y="53277"/>
                </a:lnTo>
                <a:lnTo>
                  <a:pt x="63353" y="53397"/>
                </a:lnTo>
                <a:lnTo>
                  <a:pt x="63594" y="53518"/>
                </a:lnTo>
                <a:lnTo>
                  <a:pt x="63775" y="53578"/>
                </a:lnTo>
                <a:lnTo>
                  <a:pt x="64258" y="53578"/>
                </a:lnTo>
                <a:lnTo>
                  <a:pt x="64439" y="53518"/>
                </a:lnTo>
                <a:lnTo>
                  <a:pt x="64680" y="53397"/>
                </a:lnTo>
                <a:lnTo>
                  <a:pt x="64861" y="53277"/>
                </a:lnTo>
                <a:lnTo>
                  <a:pt x="64982" y="53096"/>
                </a:lnTo>
                <a:lnTo>
                  <a:pt x="65103" y="52854"/>
                </a:lnTo>
                <a:lnTo>
                  <a:pt x="65163" y="52673"/>
                </a:lnTo>
                <a:lnTo>
                  <a:pt x="65163" y="52432"/>
                </a:lnTo>
                <a:lnTo>
                  <a:pt x="65163" y="52191"/>
                </a:lnTo>
                <a:lnTo>
                  <a:pt x="65103" y="52010"/>
                </a:lnTo>
                <a:lnTo>
                  <a:pt x="64982" y="51768"/>
                </a:lnTo>
                <a:lnTo>
                  <a:pt x="64861" y="51587"/>
                </a:lnTo>
                <a:lnTo>
                  <a:pt x="64680" y="51467"/>
                </a:lnTo>
                <a:lnTo>
                  <a:pt x="64439" y="51346"/>
                </a:lnTo>
                <a:lnTo>
                  <a:pt x="64258" y="51286"/>
                </a:lnTo>
                <a:close/>
                <a:moveTo>
                  <a:pt x="69567" y="51286"/>
                </a:moveTo>
                <a:lnTo>
                  <a:pt x="69386" y="51346"/>
                </a:lnTo>
                <a:lnTo>
                  <a:pt x="69145" y="51467"/>
                </a:lnTo>
                <a:lnTo>
                  <a:pt x="68964" y="51587"/>
                </a:lnTo>
                <a:lnTo>
                  <a:pt x="68843" y="51768"/>
                </a:lnTo>
                <a:lnTo>
                  <a:pt x="68723" y="52010"/>
                </a:lnTo>
                <a:lnTo>
                  <a:pt x="68662" y="52191"/>
                </a:lnTo>
                <a:lnTo>
                  <a:pt x="68662" y="52432"/>
                </a:lnTo>
                <a:lnTo>
                  <a:pt x="68662" y="52673"/>
                </a:lnTo>
                <a:lnTo>
                  <a:pt x="68723" y="52854"/>
                </a:lnTo>
                <a:lnTo>
                  <a:pt x="68843" y="53096"/>
                </a:lnTo>
                <a:lnTo>
                  <a:pt x="68964" y="53277"/>
                </a:lnTo>
                <a:lnTo>
                  <a:pt x="69145" y="53397"/>
                </a:lnTo>
                <a:lnTo>
                  <a:pt x="69386" y="53518"/>
                </a:lnTo>
                <a:lnTo>
                  <a:pt x="69567" y="53578"/>
                </a:lnTo>
                <a:lnTo>
                  <a:pt x="70050" y="53578"/>
                </a:lnTo>
                <a:lnTo>
                  <a:pt x="70231" y="53518"/>
                </a:lnTo>
                <a:lnTo>
                  <a:pt x="70472" y="53397"/>
                </a:lnTo>
                <a:lnTo>
                  <a:pt x="70653" y="53277"/>
                </a:lnTo>
                <a:lnTo>
                  <a:pt x="70774" y="53096"/>
                </a:lnTo>
                <a:lnTo>
                  <a:pt x="70895" y="52854"/>
                </a:lnTo>
                <a:lnTo>
                  <a:pt x="70955" y="52673"/>
                </a:lnTo>
                <a:lnTo>
                  <a:pt x="70955" y="52432"/>
                </a:lnTo>
                <a:lnTo>
                  <a:pt x="70955" y="52191"/>
                </a:lnTo>
                <a:lnTo>
                  <a:pt x="70895" y="52010"/>
                </a:lnTo>
                <a:lnTo>
                  <a:pt x="70774" y="51768"/>
                </a:lnTo>
                <a:lnTo>
                  <a:pt x="70653" y="51587"/>
                </a:lnTo>
                <a:lnTo>
                  <a:pt x="70472" y="51467"/>
                </a:lnTo>
                <a:lnTo>
                  <a:pt x="70231" y="51346"/>
                </a:lnTo>
                <a:lnTo>
                  <a:pt x="70050" y="51286"/>
                </a:lnTo>
                <a:close/>
                <a:moveTo>
                  <a:pt x="3620" y="54242"/>
                </a:moveTo>
                <a:lnTo>
                  <a:pt x="4284" y="55630"/>
                </a:lnTo>
                <a:lnTo>
                  <a:pt x="4345" y="55328"/>
                </a:lnTo>
                <a:lnTo>
                  <a:pt x="4284" y="54966"/>
                </a:lnTo>
                <a:lnTo>
                  <a:pt x="4164" y="54664"/>
                </a:lnTo>
                <a:lnTo>
                  <a:pt x="3922" y="54423"/>
                </a:lnTo>
                <a:lnTo>
                  <a:pt x="3620" y="54242"/>
                </a:lnTo>
                <a:close/>
                <a:moveTo>
                  <a:pt x="72283" y="54242"/>
                </a:moveTo>
                <a:lnTo>
                  <a:pt x="71981" y="54423"/>
                </a:lnTo>
                <a:lnTo>
                  <a:pt x="71740" y="54664"/>
                </a:lnTo>
                <a:lnTo>
                  <a:pt x="71619" y="54966"/>
                </a:lnTo>
                <a:lnTo>
                  <a:pt x="71559" y="55328"/>
                </a:lnTo>
                <a:lnTo>
                  <a:pt x="71619" y="55630"/>
                </a:lnTo>
                <a:lnTo>
                  <a:pt x="72283" y="54242"/>
                </a:lnTo>
                <a:close/>
                <a:moveTo>
                  <a:pt x="8749" y="54182"/>
                </a:moveTo>
                <a:lnTo>
                  <a:pt x="8568" y="54242"/>
                </a:lnTo>
                <a:lnTo>
                  <a:pt x="8327" y="54363"/>
                </a:lnTo>
                <a:lnTo>
                  <a:pt x="8146" y="54483"/>
                </a:lnTo>
                <a:lnTo>
                  <a:pt x="8025" y="54664"/>
                </a:lnTo>
                <a:lnTo>
                  <a:pt x="7904" y="54906"/>
                </a:lnTo>
                <a:lnTo>
                  <a:pt x="7844" y="55087"/>
                </a:lnTo>
                <a:lnTo>
                  <a:pt x="7844" y="55328"/>
                </a:lnTo>
                <a:lnTo>
                  <a:pt x="7844" y="55569"/>
                </a:lnTo>
                <a:lnTo>
                  <a:pt x="7904" y="55750"/>
                </a:lnTo>
                <a:lnTo>
                  <a:pt x="8025" y="55992"/>
                </a:lnTo>
                <a:lnTo>
                  <a:pt x="8146" y="56173"/>
                </a:lnTo>
                <a:lnTo>
                  <a:pt x="8327" y="56293"/>
                </a:lnTo>
                <a:lnTo>
                  <a:pt x="8568" y="56414"/>
                </a:lnTo>
                <a:lnTo>
                  <a:pt x="8749" y="56474"/>
                </a:lnTo>
                <a:lnTo>
                  <a:pt x="9232" y="56474"/>
                </a:lnTo>
                <a:lnTo>
                  <a:pt x="9413" y="56414"/>
                </a:lnTo>
                <a:lnTo>
                  <a:pt x="9654" y="56293"/>
                </a:lnTo>
                <a:lnTo>
                  <a:pt x="9835" y="56173"/>
                </a:lnTo>
                <a:lnTo>
                  <a:pt x="9956" y="55992"/>
                </a:lnTo>
                <a:lnTo>
                  <a:pt x="10076" y="55750"/>
                </a:lnTo>
                <a:lnTo>
                  <a:pt x="10137" y="55569"/>
                </a:lnTo>
                <a:lnTo>
                  <a:pt x="10137" y="55328"/>
                </a:lnTo>
                <a:lnTo>
                  <a:pt x="10137" y="55087"/>
                </a:lnTo>
                <a:lnTo>
                  <a:pt x="10076" y="54906"/>
                </a:lnTo>
                <a:lnTo>
                  <a:pt x="9956" y="54664"/>
                </a:lnTo>
                <a:lnTo>
                  <a:pt x="9835" y="54483"/>
                </a:lnTo>
                <a:lnTo>
                  <a:pt x="9654" y="54363"/>
                </a:lnTo>
                <a:lnTo>
                  <a:pt x="9413" y="54242"/>
                </a:lnTo>
                <a:lnTo>
                  <a:pt x="9232" y="54182"/>
                </a:lnTo>
                <a:close/>
                <a:moveTo>
                  <a:pt x="14541" y="54182"/>
                </a:moveTo>
                <a:lnTo>
                  <a:pt x="14360" y="54242"/>
                </a:lnTo>
                <a:lnTo>
                  <a:pt x="14119" y="54363"/>
                </a:lnTo>
                <a:lnTo>
                  <a:pt x="13938" y="54483"/>
                </a:lnTo>
                <a:lnTo>
                  <a:pt x="13817" y="54664"/>
                </a:lnTo>
                <a:lnTo>
                  <a:pt x="13697" y="54906"/>
                </a:lnTo>
                <a:lnTo>
                  <a:pt x="13636" y="55087"/>
                </a:lnTo>
                <a:lnTo>
                  <a:pt x="13636" y="55328"/>
                </a:lnTo>
                <a:lnTo>
                  <a:pt x="13636" y="55569"/>
                </a:lnTo>
                <a:lnTo>
                  <a:pt x="13697" y="55750"/>
                </a:lnTo>
                <a:lnTo>
                  <a:pt x="13817" y="55992"/>
                </a:lnTo>
                <a:lnTo>
                  <a:pt x="13938" y="56173"/>
                </a:lnTo>
                <a:lnTo>
                  <a:pt x="14119" y="56293"/>
                </a:lnTo>
                <a:lnTo>
                  <a:pt x="14360" y="56414"/>
                </a:lnTo>
                <a:lnTo>
                  <a:pt x="14541" y="56474"/>
                </a:lnTo>
                <a:lnTo>
                  <a:pt x="15024" y="56474"/>
                </a:lnTo>
                <a:lnTo>
                  <a:pt x="15205" y="56414"/>
                </a:lnTo>
                <a:lnTo>
                  <a:pt x="15446" y="56293"/>
                </a:lnTo>
                <a:lnTo>
                  <a:pt x="15627" y="56173"/>
                </a:lnTo>
                <a:lnTo>
                  <a:pt x="15748" y="55992"/>
                </a:lnTo>
                <a:lnTo>
                  <a:pt x="15869" y="55750"/>
                </a:lnTo>
                <a:lnTo>
                  <a:pt x="15929" y="55569"/>
                </a:lnTo>
                <a:lnTo>
                  <a:pt x="15929" y="55328"/>
                </a:lnTo>
                <a:lnTo>
                  <a:pt x="15929" y="55087"/>
                </a:lnTo>
                <a:lnTo>
                  <a:pt x="15869" y="54906"/>
                </a:lnTo>
                <a:lnTo>
                  <a:pt x="15748" y="54664"/>
                </a:lnTo>
                <a:lnTo>
                  <a:pt x="15627" y="54483"/>
                </a:lnTo>
                <a:lnTo>
                  <a:pt x="15446" y="54363"/>
                </a:lnTo>
                <a:lnTo>
                  <a:pt x="15205" y="54242"/>
                </a:lnTo>
                <a:lnTo>
                  <a:pt x="15024" y="54182"/>
                </a:lnTo>
                <a:close/>
                <a:moveTo>
                  <a:pt x="20333" y="54182"/>
                </a:moveTo>
                <a:lnTo>
                  <a:pt x="20152" y="54242"/>
                </a:lnTo>
                <a:lnTo>
                  <a:pt x="19911" y="54363"/>
                </a:lnTo>
                <a:lnTo>
                  <a:pt x="19730" y="54483"/>
                </a:lnTo>
                <a:lnTo>
                  <a:pt x="19609" y="54664"/>
                </a:lnTo>
                <a:lnTo>
                  <a:pt x="19489" y="54906"/>
                </a:lnTo>
                <a:lnTo>
                  <a:pt x="19428" y="55087"/>
                </a:lnTo>
                <a:lnTo>
                  <a:pt x="19428" y="55328"/>
                </a:lnTo>
                <a:lnTo>
                  <a:pt x="19428" y="55569"/>
                </a:lnTo>
                <a:lnTo>
                  <a:pt x="19489" y="55750"/>
                </a:lnTo>
                <a:lnTo>
                  <a:pt x="19609" y="55992"/>
                </a:lnTo>
                <a:lnTo>
                  <a:pt x="19730" y="56173"/>
                </a:lnTo>
                <a:lnTo>
                  <a:pt x="19911" y="56293"/>
                </a:lnTo>
                <a:lnTo>
                  <a:pt x="20152" y="56414"/>
                </a:lnTo>
                <a:lnTo>
                  <a:pt x="20333" y="56474"/>
                </a:lnTo>
                <a:lnTo>
                  <a:pt x="20816" y="56474"/>
                </a:lnTo>
                <a:lnTo>
                  <a:pt x="20997" y="56414"/>
                </a:lnTo>
                <a:lnTo>
                  <a:pt x="21239" y="56293"/>
                </a:lnTo>
                <a:lnTo>
                  <a:pt x="21420" y="56173"/>
                </a:lnTo>
                <a:lnTo>
                  <a:pt x="21540" y="55992"/>
                </a:lnTo>
                <a:lnTo>
                  <a:pt x="21661" y="55750"/>
                </a:lnTo>
                <a:lnTo>
                  <a:pt x="21721" y="55569"/>
                </a:lnTo>
                <a:lnTo>
                  <a:pt x="21721" y="55328"/>
                </a:lnTo>
                <a:lnTo>
                  <a:pt x="21721" y="55087"/>
                </a:lnTo>
                <a:lnTo>
                  <a:pt x="21661" y="54906"/>
                </a:lnTo>
                <a:lnTo>
                  <a:pt x="21540" y="54664"/>
                </a:lnTo>
                <a:lnTo>
                  <a:pt x="21420" y="54483"/>
                </a:lnTo>
                <a:lnTo>
                  <a:pt x="21239" y="54363"/>
                </a:lnTo>
                <a:lnTo>
                  <a:pt x="20997" y="54242"/>
                </a:lnTo>
                <a:lnTo>
                  <a:pt x="20816" y="54182"/>
                </a:lnTo>
                <a:close/>
                <a:moveTo>
                  <a:pt x="26126" y="54182"/>
                </a:moveTo>
                <a:lnTo>
                  <a:pt x="25945" y="54242"/>
                </a:lnTo>
                <a:lnTo>
                  <a:pt x="25703" y="54363"/>
                </a:lnTo>
                <a:lnTo>
                  <a:pt x="25522" y="54483"/>
                </a:lnTo>
                <a:lnTo>
                  <a:pt x="25402" y="54664"/>
                </a:lnTo>
                <a:lnTo>
                  <a:pt x="25281" y="54906"/>
                </a:lnTo>
                <a:lnTo>
                  <a:pt x="25221" y="55087"/>
                </a:lnTo>
                <a:lnTo>
                  <a:pt x="25221" y="55328"/>
                </a:lnTo>
                <a:lnTo>
                  <a:pt x="25221" y="55569"/>
                </a:lnTo>
                <a:lnTo>
                  <a:pt x="25281" y="55750"/>
                </a:lnTo>
                <a:lnTo>
                  <a:pt x="25402" y="55992"/>
                </a:lnTo>
                <a:lnTo>
                  <a:pt x="25522" y="56173"/>
                </a:lnTo>
                <a:lnTo>
                  <a:pt x="25703" y="56293"/>
                </a:lnTo>
                <a:lnTo>
                  <a:pt x="25945" y="56414"/>
                </a:lnTo>
                <a:lnTo>
                  <a:pt x="26126" y="56474"/>
                </a:lnTo>
                <a:lnTo>
                  <a:pt x="26608" y="56474"/>
                </a:lnTo>
                <a:lnTo>
                  <a:pt x="26789" y="56414"/>
                </a:lnTo>
                <a:lnTo>
                  <a:pt x="27031" y="56293"/>
                </a:lnTo>
                <a:lnTo>
                  <a:pt x="27212" y="56173"/>
                </a:lnTo>
                <a:lnTo>
                  <a:pt x="27332" y="55992"/>
                </a:lnTo>
                <a:lnTo>
                  <a:pt x="27453" y="55750"/>
                </a:lnTo>
                <a:lnTo>
                  <a:pt x="27513" y="55569"/>
                </a:lnTo>
                <a:lnTo>
                  <a:pt x="27513" y="55328"/>
                </a:lnTo>
                <a:lnTo>
                  <a:pt x="27513" y="55087"/>
                </a:lnTo>
                <a:lnTo>
                  <a:pt x="27453" y="54906"/>
                </a:lnTo>
                <a:lnTo>
                  <a:pt x="27332" y="54664"/>
                </a:lnTo>
                <a:lnTo>
                  <a:pt x="27212" y="54483"/>
                </a:lnTo>
                <a:lnTo>
                  <a:pt x="27031" y="54363"/>
                </a:lnTo>
                <a:lnTo>
                  <a:pt x="26789" y="54242"/>
                </a:lnTo>
                <a:lnTo>
                  <a:pt x="26608" y="54182"/>
                </a:lnTo>
                <a:close/>
                <a:moveTo>
                  <a:pt x="31918" y="54182"/>
                </a:moveTo>
                <a:lnTo>
                  <a:pt x="31737" y="54242"/>
                </a:lnTo>
                <a:lnTo>
                  <a:pt x="31496" y="54363"/>
                </a:lnTo>
                <a:lnTo>
                  <a:pt x="31315" y="54483"/>
                </a:lnTo>
                <a:lnTo>
                  <a:pt x="31194" y="54664"/>
                </a:lnTo>
                <a:lnTo>
                  <a:pt x="31073" y="54906"/>
                </a:lnTo>
                <a:lnTo>
                  <a:pt x="31013" y="55087"/>
                </a:lnTo>
                <a:lnTo>
                  <a:pt x="31013" y="55328"/>
                </a:lnTo>
                <a:lnTo>
                  <a:pt x="31013" y="55569"/>
                </a:lnTo>
                <a:lnTo>
                  <a:pt x="31073" y="55750"/>
                </a:lnTo>
                <a:lnTo>
                  <a:pt x="31194" y="55992"/>
                </a:lnTo>
                <a:lnTo>
                  <a:pt x="31315" y="56173"/>
                </a:lnTo>
                <a:lnTo>
                  <a:pt x="31496" y="56293"/>
                </a:lnTo>
                <a:lnTo>
                  <a:pt x="31737" y="56414"/>
                </a:lnTo>
                <a:lnTo>
                  <a:pt x="31918" y="56474"/>
                </a:lnTo>
                <a:lnTo>
                  <a:pt x="32401" y="56474"/>
                </a:lnTo>
                <a:lnTo>
                  <a:pt x="32582" y="56414"/>
                </a:lnTo>
                <a:lnTo>
                  <a:pt x="32823" y="56293"/>
                </a:lnTo>
                <a:lnTo>
                  <a:pt x="33004" y="56173"/>
                </a:lnTo>
                <a:lnTo>
                  <a:pt x="33125" y="55992"/>
                </a:lnTo>
                <a:lnTo>
                  <a:pt x="33245" y="55750"/>
                </a:lnTo>
                <a:lnTo>
                  <a:pt x="33306" y="55569"/>
                </a:lnTo>
                <a:lnTo>
                  <a:pt x="33306" y="55328"/>
                </a:lnTo>
                <a:lnTo>
                  <a:pt x="33306" y="55087"/>
                </a:lnTo>
                <a:lnTo>
                  <a:pt x="33245" y="54906"/>
                </a:lnTo>
                <a:lnTo>
                  <a:pt x="33125" y="54664"/>
                </a:lnTo>
                <a:lnTo>
                  <a:pt x="33004" y="54483"/>
                </a:lnTo>
                <a:lnTo>
                  <a:pt x="32823" y="54363"/>
                </a:lnTo>
                <a:lnTo>
                  <a:pt x="32582" y="54242"/>
                </a:lnTo>
                <a:lnTo>
                  <a:pt x="32401" y="54182"/>
                </a:lnTo>
                <a:close/>
                <a:moveTo>
                  <a:pt x="37710" y="54182"/>
                </a:moveTo>
                <a:lnTo>
                  <a:pt x="37529" y="54242"/>
                </a:lnTo>
                <a:lnTo>
                  <a:pt x="37288" y="54363"/>
                </a:lnTo>
                <a:lnTo>
                  <a:pt x="37107" y="54483"/>
                </a:lnTo>
                <a:lnTo>
                  <a:pt x="36986" y="54664"/>
                </a:lnTo>
                <a:lnTo>
                  <a:pt x="36865" y="54906"/>
                </a:lnTo>
                <a:lnTo>
                  <a:pt x="36805" y="55087"/>
                </a:lnTo>
                <a:lnTo>
                  <a:pt x="36805" y="55328"/>
                </a:lnTo>
                <a:lnTo>
                  <a:pt x="36805" y="55569"/>
                </a:lnTo>
                <a:lnTo>
                  <a:pt x="36865" y="55750"/>
                </a:lnTo>
                <a:lnTo>
                  <a:pt x="36986" y="55992"/>
                </a:lnTo>
                <a:lnTo>
                  <a:pt x="37107" y="56173"/>
                </a:lnTo>
                <a:lnTo>
                  <a:pt x="37288" y="56293"/>
                </a:lnTo>
                <a:lnTo>
                  <a:pt x="37529" y="56414"/>
                </a:lnTo>
                <a:lnTo>
                  <a:pt x="37710" y="56474"/>
                </a:lnTo>
                <a:lnTo>
                  <a:pt x="38193" y="56474"/>
                </a:lnTo>
                <a:lnTo>
                  <a:pt x="38374" y="56414"/>
                </a:lnTo>
                <a:lnTo>
                  <a:pt x="38615" y="56293"/>
                </a:lnTo>
                <a:lnTo>
                  <a:pt x="38796" y="56173"/>
                </a:lnTo>
                <a:lnTo>
                  <a:pt x="38917" y="55992"/>
                </a:lnTo>
                <a:lnTo>
                  <a:pt x="39038" y="55750"/>
                </a:lnTo>
                <a:lnTo>
                  <a:pt x="39098" y="55569"/>
                </a:lnTo>
                <a:lnTo>
                  <a:pt x="39098" y="55328"/>
                </a:lnTo>
                <a:lnTo>
                  <a:pt x="39098" y="55087"/>
                </a:lnTo>
                <a:lnTo>
                  <a:pt x="39038" y="54906"/>
                </a:lnTo>
                <a:lnTo>
                  <a:pt x="38917" y="54664"/>
                </a:lnTo>
                <a:lnTo>
                  <a:pt x="38796" y="54483"/>
                </a:lnTo>
                <a:lnTo>
                  <a:pt x="38615" y="54363"/>
                </a:lnTo>
                <a:lnTo>
                  <a:pt x="38374" y="54242"/>
                </a:lnTo>
                <a:lnTo>
                  <a:pt x="38193" y="54182"/>
                </a:lnTo>
                <a:close/>
                <a:moveTo>
                  <a:pt x="43502" y="54182"/>
                </a:moveTo>
                <a:lnTo>
                  <a:pt x="43321" y="54242"/>
                </a:lnTo>
                <a:lnTo>
                  <a:pt x="43080" y="54363"/>
                </a:lnTo>
                <a:lnTo>
                  <a:pt x="42899" y="54483"/>
                </a:lnTo>
                <a:lnTo>
                  <a:pt x="42778" y="54664"/>
                </a:lnTo>
                <a:lnTo>
                  <a:pt x="42658" y="54906"/>
                </a:lnTo>
                <a:lnTo>
                  <a:pt x="42597" y="55087"/>
                </a:lnTo>
                <a:lnTo>
                  <a:pt x="42597" y="55328"/>
                </a:lnTo>
                <a:lnTo>
                  <a:pt x="42597" y="55569"/>
                </a:lnTo>
                <a:lnTo>
                  <a:pt x="42658" y="55750"/>
                </a:lnTo>
                <a:lnTo>
                  <a:pt x="42778" y="55992"/>
                </a:lnTo>
                <a:lnTo>
                  <a:pt x="42899" y="56173"/>
                </a:lnTo>
                <a:lnTo>
                  <a:pt x="43080" y="56293"/>
                </a:lnTo>
                <a:lnTo>
                  <a:pt x="43321" y="56414"/>
                </a:lnTo>
                <a:lnTo>
                  <a:pt x="43502" y="56474"/>
                </a:lnTo>
                <a:lnTo>
                  <a:pt x="43985" y="56474"/>
                </a:lnTo>
                <a:lnTo>
                  <a:pt x="44166" y="56414"/>
                </a:lnTo>
                <a:lnTo>
                  <a:pt x="44407" y="56293"/>
                </a:lnTo>
                <a:lnTo>
                  <a:pt x="44588" y="56173"/>
                </a:lnTo>
                <a:lnTo>
                  <a:pt x="44709" y="55992"/>
                </a:lnTo>
                <a:lnTo>
                  <a:pt x="44830" y="55750"/>
                </a:lnTo>
                <a:lnTo>
                  <a:pt x="44890" y="55569"/>
                </a:lnTo>
                <a:lnTo>
                  <a:pt x="44890" y="55328"/>
                </a:lnTo>
                <a:lnTo>
                  <a:pt x="44890" y="55087"/>
                </a:lnTo>
                <a:lnTo>
                  <a:pt x="44830" y="54906"/>
                </a:lnTo>
                <a:lnTo>
                  <a:pt x="44709" y="54664"/>
                </a:lnTo>
                <a:lnTo>
                  <a:pt x="44588" y="54483"/>
                </a:lnTo>
                <a:lnTo>
                  <a:pt x="44407" y="54363"/>
                </a:lnTo>
                <a:lnTo>
                  <a:pt x="44166" y="54242"/>
                </a:lnTo>
                <a:lnTo>
                  <a:pt x="43985" y="54182"/>
                </a:lnTo>
                <a:close/>
                <a:moveTo>
                  <a:pt x="49295" y="54182"/>
                </a:moveTo>
                <a:lnTo>
                  <a:pt x="49114" y="54242"/>
                </a:lnTo>
                <a:lnTo>
                  <a:pt x="48872" y="54363"/>
                </a:lnTo>
                <a:lnTo>
                  <a:pt x="48691" y="54483"/>
                </a:lnTo>
                <a:lnTo>
                  <a:pt x="48571" y="54664"/>
                </a:lnTo>
                <a:lnTo>
                  <a:pt x="48450" y="54906"/>
                </a:lnTo>
                <a:lnTo>
                  <a:pt x="48390" y="55087"/>
                </a:lnTo>
                <a:lnTo>
                  <a:pt x="48390" y="55328"/>
                </a:lnTo>
                <a:lnTo>
                  <a:pt x="48390" y="55569"/>
                </a:lnTo>
                <a:lnTo>
                  <a:pt x="48450" y="55750"/>
                </a:lnTo>
                <a:lnTo>
                  <a:pt x="48571" y="55992"/>
                </a:lnTo>
                <a:lnTo>
                  <a:pt x="48691" y="56173"/>
                </a:lnTo>
                <a:lnTo>
                  <a:pt x="48872" y="56293"/>
                </a:lnTo>
                <a:lnTo>
                  <a:pt x="49114" y="56414"/>
                </a:lnTo>
                <a:lnTo>
                  <a:pt x="49295" y="56474"/>
                </a:lnTo>
                <a:lnTo>
                  <a:pt x="49777" y="56474"/>
                </a:lnTo>
                <a:lnTo>
                  <a:pt x="49958" y="56414"/>
                </a:lnTo>
                <a:lnTo>
                  <a:pt x="50200" y="56293"/>
                </a:lnTo>
                <a:lnTo>
                  <a:pt x="50381" y="56173"/>
                </a:lnTo>
                <a:lnTo>
                  <a:pt x="50501" y="55992"/>
                </a:lnTo>
                <a:lnTo>
                  <a:pt x="50622" y="55750"/>
                </a:lnTo>
                <a:lnTo>
                  <a:pt x="50682" y="55569"/>
                </a:lnTo>
                <a:lnTo>
                  <a:pt x="50682" y="55328"/>
                </a:lnTo>
                <a:lnTo>
                  <a:pt x="50682" y="55087"/>
                </a:lnTo>
                <a:lnTo>
                  <a:pt x="50622" y="54906"/>
                </a:lnTo>
                <a:lnTo>
                  <a:pt x="50501" y="54664"/>
                </a:lnTo>
                <a:lnTo>
                  <a:pt x="50381" y="54483"/>
                </a:lnTo>
                <a:lnTo>
                  <a:pt x="50200" y="54363"/>
                </a:lnTo>
                <a:lnTo>
                  <a:pt x="49958" y="54242"/>
                </a:lnTo>
                <a:lnTo>
                  <a:pt x="49777" y="54182"/>
                </a:lnTo>
                <a:close/>
                <a:moveTo>
                  <a:pt x="55087" y="54182"/>
                </a:moveTo>
                <a:lnTo>
                  <a:pt x="54906" y="54242"/>
                </a:lnTo>
                <a:lnTo>
                  <a:pt x="54665" y="54363"/>
                </a:lnTo>
                <a:lnTo>
                  <a:pt x="54483" y="54483"/>
                </a:lnTo>
                <a:lnTo>
                  <a:pt x="54363" y="54664"/>
                </a:lnTo>
                <a:lnTo>
                  <a:pt x="54242" y="54906"/>
                </a:lnTo>
                <a:lnTo>
                  <a:pt x="54182" y="55087"/>
                </a:lnTo>
                <a:lnTo>
                  <a:pt x="54182" y="55328"/>
                </a:lnTo>
                <a:lnTo>
                  <a:pt x="54182" y="55569"/>
                </a:lnTo>
                <a:lnTo>
                  <a:pt x="54242" y="55750"/>
                </a:lnTo>
                <a:lnTo>
                  <a:pt x="54363" y="55992"/>
                </a:lnTo>
                <a:lnTo>
                  <a:pt x="54483" y="56173"/>
                </a:lnTo>
                <a:lnTo>
                  <a:pt x="54665" y="56293"/>
                </a:lnTo>
                <a:lnTo>
                  <a:pt x="54906" y="56414"/>
                </a:lnTo>
                <a:lnTo>
                  <a:pt x="55087" y="56474"/>
                </a:lnTo>
                <a:lnTo>
                  <a:pt x="55570" y="56474"/>
                </a:lnTo>
                <a:lnTo>
                  <a:pt x="55751" y="56414"/>
                </a:lnTo>
                <a:lnTo>
                  <a:pt x="55992" y="56293"/>
                </a:lnTo>
                <a:lnTo>
                  <a:pt x="56173" y="56173"/>
                </a:lnTo>
                <a:lnTo>
                  <a:pt x="56294" y="55992"/>
                </a:lnTo>
                <a:lnTo>
                  <a:pt x="56414" y="55750"/>
                </a:lnTo>
                <a:lnTo>
                  <a:pt x="56475" y="55569"/>
                </a:lnTo>
                <a:lnTo>
                  <a:pt x="56475" y="55328"/>
                </a:lnTo>
                <a:lnTo>
                  <a:pt x="56475" y="55087"/>
                </a:lnTo>
                <a:lnTo>
                  <a:pt x="56414" y="54906"/>
                </a:lnTo>
                <a:lnTo>
                  <a:pt x="56294" y="54664"/>
                </a:lnTo>
                <a:lnTo>
                  <a:pt x="56173" y="54483"/>
                </a:lnTo>
                <a:lnTo>
                  <a:pt x="55992" y="54363"/>
                </a:lnTo>
                <a:lnTo>
                  <a:pt x="55751" y="54242"/>
                </a:lnTo>
                <a:lnTo>
                  <a:pt x="55570" y="54182"/>
                </a:lnTo>
                <a:close/>
                <a:moveTo>
                  <a:pt x="60879" y="54182"/>
                </a:moveTo>
                <a:lnTo>
                  <a:pt x="60698" y="54242"/>
                </a:lnTo>
                <a:lnTo>
                  <a:pt x="60457" y="54363"/>
                </a:lnTo>
                <a:lnTo>
                  <a:pt x="60276" y="54483"/>
                </a:lnTo>
                <a:lnTo>
                  <a:pt x="60155" y="54664"/>
                </a:lnTo>
                <a:lnTo>
                  <a:pt x="60034" y="54906"/>
                </a:lnTo>
                <a:lnTo>
                  <a:pt x="59974" y="55087"/>
                </a:lnTo>
                <a:lnTo>
                  <a:pt x="59974" y="55328"/>
                </a:lnTo>
                <a:lnTo>
                  <a:pt x="59974" y="55569"/>
                </a:lnTo>
                <a:lnTo>
                  <a:pt x="60034" y="55750"/>
                </a:lnTo>
                <a:lnTo>
                  <a:pt x="60155" y="55992"/>
                </a:lnTo>
                <a:lnTo>
                  <a:pt x="60276" y="56173"/>
                </a:lnTo>
                <a:lnTo>
                  <a:pt x="60457" y="56293"/>
                </a:lnTo>
                <a:lnTo>
                  <a:pt x="60698" y="56414"/>
                </a:lnTo>
                <a:lnTo>
                  <a:pt x="60879" y="56474"/>
                </a:lnTo>
                <a:lnTo>
                  <a:pt x="61362" y="56474"/>
                </a:lnTo>
                <a:lnTo>
                  <a:pt x="61543" y="56414"/>
                </a:lnTo>
                <a:lnTo>
                  <a:pt x="61784" y="56293"/>
                </a:lnTo>
                <a:lnTo>
                  <a:pt x="61965" y="56173"/>
                </a:lnTo>
                <a:lnTo>
                  <a:pt x="62086" y="55992"/>
                </a:lnTo>
                <a:lnTo>
                  <a:pt x="62206" y="55750"/>
                </a:lnTo>
                <a:lnTo>
                  <a:pt x="62267" y="55569"/>
                </a:lnTo>
                <a:lnTo>
                  <a:pt x="62267" y="55328"/>
                </a:lnTo>
                <a:lnTo>
                  <a:pt x="62267" y="55087"/>
                </a:lnTo>
                <a:lnTo>
                  <a:pt x="62206" y="54906"/>
                </a:lnTo>
                <a:lnTo>
                  <a:pt x="62086" y="54664"/>
                </a:lnTo>
                <a:lnTo>
                  <a:pt x="61965" y="54483"/>
                </a:lnTo>
                <a:lnTo>
                  <a:pt x="61784" y="54363"/>
                </a:lnTo>
                <a:lnTo>
                  <a:pt x="61543" y="54242"/>
                </a:lnTo>
                <a:lnTo>
                  <a:pt x="61362" y="54182"/>
                </a:lnTo>
                <a:close/>
                <a:moveTo>
                  <a:pt x="66671" y="54182"/>
                </a:moveTo>
                <a:lnTo>
                  <a:pt x="66490" y="54242"/>
                </a:lnTo>
                <a:lnTo>
                  <a:pt x="66249" y="54363"/>
                </a:lnTo>
                <a:lnTo>
                  <a:pt x="66068" y="54483"/>
                </a:lnTo>
                <a:lnTo>
                  <a:pt x="65947" y="54664"/>
                </a:lnTo>
                <a:lnTo>
                  <a:pt x="65827" y="54906"/>
                </a:lnTo>
                <a:lnTo>
                  <a:pt x="65766" y="55087"/>
                </a:lnTo>
                <a:lnTo>
                  <a:pt x="65766" y="55328"/>
                </a:lnTo>
                <a:lnTo>
                  <a:pt x="65766" y="55569"/>
                </a:lnTo>
                <a:lnTo>
                  <a:pt x="65827" y="55750"/>
                </a:lnTo>
                <a:lnTo>
                  <a:pt x="65947" y="55992"/>
                </a:lnTo>
                <a:lnTo>
                  <a:pt x="66068" y="56173"/>
                </a:lnTo>
                <a:lnTo>
                  <a:pt x="66249" y="56293"/>
                </a:lnTo>
                <a:lnTo>
                  <a:pt x="66490" y="56414"/>
                </a:lnTo>
                <a:lnTo>
                  <a:pt x="66671" y="56474"/>
                </a:lnTo>
                <a:lnTo>
                  <a:pt x="67154" y="56474"/>
                </a:lnTo>
                <a:lnTo>
                  <a:pt x="67335" y="56414"/>
                </a:lnTo>
                <a:lnTo>
                  <a:pt x="67576" y="56293"/>
                </a:lnTo>
                <a:lnTo>
                  <a:pt x="67757" y="56173"/>
                </a:lnTo>
                <a:lnTo>
                  <a:pt x="67878" y="55992"/>
                </a:lnTo>
                <a:lnTo>
                  <a:pt x="67999" y="55750"/>
                </a:lnTo>
                <a:lnTo>
                  <a:pt x="68059" y="55569"/>
                </a:lnTo>
                <a:lnTo>
                  <a:pt x="68059" y="55328"/>
                </a:lnTo>
                <a:lnTo>
                  <a:pt x="68059" y="55087"/>
                </a:lnTo>
                <a:lnTo>
                  <a:pt x="67999" y="54906"/>
                </a:lnTo>
                <a:lnTo>
                  <a:pt x="67878" y="54664"/>
                </a:lnTo>
                <a:lnTo>
                  <a:pt x="67757" y="54483"/>
                </a:lnTo>
                <a:lnTo>
                  <a:pt x="67576" y="54363"/>
                </a:lnTo>
                <a:lnTo>
                  <a:pt x="67335" y="54242"/>
                </a:lnTo>
                <a:lnTo>
                  <a:pt x="67154" y="54182"/>
                </a:lnTo>
                <a:close/>
                <a:moveTo>
                  <a:pt x="5853" y="57078"/>
                </a:moveTo>
                <a:lnTo>
                  <a:pt x="5672" y="57138"/>
                </a:lnTo>
                <a:lnTo>
                  <a:pt x="5431" y="57259"/>
                </a:lnTo>
                <a:lnTo>
                  <a:pt x="5310" y="57379"/>
                </a:lnTo>
                <a:lnTo>
                  <a:pt x="6517" y="59310"/>
                </a:lnTo>
                <a:lnTo>
                  <a:pt x="6818" y="59129"/>
                </a:lnTo>
                <a:lnTo>
                  <a:pt x="7060" y="58888"/>
                </a:lnTo>
                <a:lnTo>
                  <a:pt x="7180" y="58586"/>
                </a:lnTo>
                <a:lnTo>
                  <a:pt x="7241" y="58224"/>
                </a:lnTo>
                <a:lnTo>
                  <a:pt x="7241" y="57983"/>
                </a:lnTo>
                <a:lnTo>
                  <a:pt x="7180" y="57802"/>
                </a:lnTo>
                <a:lnTo>
                  <a:pt x="7060" y="57560"/>
                </a:lnTo>
                <a:lnTo>
                  <a:pt x="6939" y="57379"/>
                </a:lnTo>
                <a:lnTo>
                  <a:pt x="6758" y="57259"/>
                </a:lnTo>
                <a:lnTo>
                  <a:pt x="6517" y="57138"/>
                </a:lnTo>
                <a:lnTo>
                  <a:pt x="6336" y="57078"/>
                </a:lnTo>
                <a:close/>
                <a:moveTo>
                  <a:pt x="69567" y="57078"/>
                </a:moveTo>
                <a:lnTo>
                  <a:pt x="69386" y="57138"/>
                </a:lnTo>
                <a:lnTo>
                  <a:pt x="69145" y="57259"/>
                </a:lnTo>
                <a:lnTo>
                  <a:pt x="68964" y="57379"/>
                </a:lnTo>
                <a:lnTo>
                  <a:pt x="68843" y="57560"/>
                </a:lnTo>
                <a:lnTo>
                  <a:pt x="68723" y="57802"/>
                </a:lnTo>
                <a:lnTo>
                  <a:pt x="68662" y="57983"/>
                </a:lnTo>
                <a:lnTo>
                  <a:pt x="68662" y="58224"/>
                </a:lnTo>
                <a:lnTo>
                  <a:pt x="68723" y="58586"/>
                </a:lnTo>
                <a:lnTo>
                  <a:pt x="68843" y="58888"/>
                </a:lnTo>
                <a:lnTo>
                  <a:pt x="69085" y="59129"/>
                </a:lnTo>
                <a:lnTo>
                  <a:pt x="69386" y="59310"/>
                </a:lnTo>
                <a:lnTo>
                  <a:pt x="70593" y="57379"/>
                </a:lnTo>
                <a:lnTo>
                  <a:pt x="70472" y="57259"/>
                </a:lnTo>
                <a:lnTo>
                  <a:pt x="70231" y="57138"/>
                </a:lnTo>
                <a:lnTo>
                  <a:pt x="70050" y="57078"/>
                </a:lnTo>
                <a:close/>
                <a:moveTo>
                  <a:pt x="11645" y="57078"/>
                </a:moveTo>
                <a:lnTo>
                  <a:pt x="11464" y="57138"/>
                </a:lnTo>
                <a:lnTo>
                  <a:pt x="11223" y="57259"/>
                </a:lnTo>
                <a:lnTo>
                  <a:pt x="11042" y="57379"/>
                </a:lnTo>
                <a:lnTo>
                  <a:pt x="10921" y="57560"/>
                </a:lnTo>
                <a:lnTo>
                  <a:pt x="10800" y="57802"/>
                </a:lnTo>
                <a:lnTo>
                  <a:pt x="10740" y="57983"/>
                </a:lnTo>
                <a:lnTo>
                  <a:pt x="10740" y="58224"/>
                </a:lnTo>
                <a:lnTo>
                  <a:pt x="10740" y="58466"/>
                </a:lnTo>
                <a:lnTo>
                  <a:pt x="10800" y="58647"/>
                </a:lnTo>
                <a:lnTo>
                  <a:pt x="10921" y="58888"/>
                </a:lnTo>
                <a:lnTo>
                  <a:pt x="11042" y="59069"/>
                </a:lnTo>
                <a:lnTo>
                  <a:pt x="11223" y="59190"/>
                </a:lnTo>
                <a:lnTo>
                  <a:pt x="11464" y="59310"/>
                </a:lnTo>
                <a:lnTo>
                  <a:pt x="11645" y="59371"/>
                </a:lnTo>
                <a:lnTo>
                  <a:pt x="12128" y="59371"/>
                </a:lnTo>
                <a:lnTo>
                  <a:pt x="12309" y="59310"/>
                </a:lnTo>
                <a:lnTo>
                  <a:pt x="12550" y="59190"/>
                </a:lnTo>
                <a:lnTo>
                  <a:pt x="12731" y="59069"/>
                </a:lnTo>
                <a:lnTo>
                  <a:pt x="12852" y="58888"/>
                </a:lnTo>
                <a:lnTo>
                  <a:pt x="12973" y="58647"/>
                </a:lnTo>
                <a:lnTo>
                  <a:pt x="13033" y="58466"/>
                </a:lnTo>
                <a:lnTo>
                  <a:pt x="13033" y="58224"/>
                </a:lnTo>
                <a:lnTo>
                  <a:pt x="13033" y="57983"/>
                </a:lnTo>
                <a:lnTo>
                  <a:pt x="12973" y="57802"/>
                </a:lnTo>
                <a:lnTo>
                  <a:pt x="12852" y="57560"/>
                </a:lnTo>
                <a:lnTo>
                  <a:pt x="12731" y="57379"/>
                </a:lnTo>
                <a:lnTo>
                  <a:pt x="12550" y="57259"/>
                </a:lnTo>
                <a:lnTo>
                  <a:pt x="12309" y="57138"/>
                </a:lnTo>
                <a:lnTo>
                  <a:pt x="12128" y="57078"/>
                </a:lnTo>
                <a:close/>
                <a:moveTo>
                  <a:pt x="17437" y="57078"/>
                </a:moveTo>
                <a:lnTo>
                  <a:pt x="17256" y="57138"/>
                </a:lnTo>
                <a:lnTo>
                  <a:pt x="17015" y="57259"/>
                </a:lnTo>
                <a:lnTo>
                  <a:pt x="16834" y="57379"/>
                </a:lnTo>
                <a:lnTo>
                  <a:pt x="16713" y="57560"/>
                </a:lnTo>
                <a:lnTo>
                  <a:pt x="16593" y="57802"/>
                </a:lnTo>
                <a:lnTo>
                  <a:pt x="16532" y="57983"/>
                </a:lnTo>
                <a:lnTo>
                  <a:pt x="16532" y="58224"/>
                </a:lnTo>
                <a:lnTo>
                  <a:pt x="16532" y="58466"/>
                </a:lnTo>
                <a:lnTo>
                  <a:pt x="16593" y="58647"/>
                </a:lnTo>
                <a:lnTo>
                  <a:pt x="16713" y="58888"/>
                </a:lnTo>
                <a:lnTo>
                  <a:pt x="16834" y="59069"/>
                </a:lnTo>
                <a:lnTo>
                  <a:pt x="17015" y="59190"/>
                </a:lnTo>
                <a:lnTo>
                  <a:pt x="17256" y="59310"/>
                </a:lnTo>
                <a:lnTo>
                  <a:pt x="17437" y="59371"/>
                </a:lnTo>
                <a:lnTo>
                  <a:pt x="17920" y="59371"/>
                </a:lnTo>
                <a:lnTo>
                  <a:pt x="18101" y="59310"/>
                </a:lnTo>
                <a:lnTo>
                  <a:pt x="18342" y="59190"/>
                </a:lnTo>
                <a:lnTo>
                  <a:pt x="18523" y="59069"/>
                </a:lnTo>
                <a:lnTo>
                  <a:pt x="18644" y="58888"/>
                </a:lnTo>
                <a:lnTo>
                  <a:pt x="18765" y="58647"/>
                </a:lnTo>
                <a:lnTo>
                  <a:pt x="18825" y="58466"/>
                </a:lnTo>
                <a:lnTo>
                  <a:pt x="18825" y="58224"/>
                </a:lnTo>
                <a:lnTo>
                  <a:pt x="18825" y="57983"/>
                </a:lnTo>
                <a:lnTo>
                  <a:pt x="18765" y="57802"/>
                </a:lnTo>
                <a:lnTo>
                  <a:pt x="18644" y="57560"/>
                </a:lnTo>
                <a:lnTo>
                  <a:pt x="18523" y="57379"/>
                </a:lnTo>
                <a:lnTo>
                  <a:pt x="18342" y="57259"/>
                </a:lnTo>
                <a:lnTo>
                  <a:pt x="18101" y="57138"/>
                </a:lnTo>
                <a:lnTo>
                  <a:pt x="17920" y="57078"/>
                </a:lnTo>
                <a:close/>
                <a:moveTo>
                  <a:pt x="23230" y="57078"/>
                </a:moveTo>
                <a:lnTo>
                  <a:pt x="23049" y="57138"/>
                </a:lnTo>
                <a:lnTo>
                  <a:pt x="22807" y="57259"/>
                </a:lnTo>
                <a:lnTo>
                  <a:pt x="22626" y="57379"/>
                </a:lnTo>
                <a:lnTo>
                  <a:pt x="22506" y="57560"/>
                </a:lnTo>
                <a:lnTo>
                  <a:pt x="22385" y="57802"/>
                </a:lnTo>
                <a:lnTo>
                  <a:pt x="22325" y="57983"/>
                </a:lnTo>
                <a:lnTo>
                  <a:pt x="22325" y="58224"/>
                </a:lnTo>
                <a:lnTo>
                  <a:pt x="22325" y="58466"/>
                </a:lnTo>
                <a:lnTo>
                  <a:pt x="22385" y="58647"/>
                </a:lnTo>
                <a:lnTo>
                  <a:pt x="22506" y="58888"/>
                </a:lnTo>
                <a:lnTo>
                  <a:pt x="22626" y="59069"/>
                </a:lnTo>
                <a:lnTo>
                  <a:pt x="22807" y="59190"/>
                </a:lnTo>
                <a:lnTo>
                  <a:pt x="23049" y="59310"/>
                </a:lnTo>
                <a:lnTo>
                  <a:pt x="23230" y="59371"/>
                </a:lnTo>
                <a:lnTo>
                  <a:pt x="23712" y="59371"/>
                </a:lnTo>
                <a:lnTo>
                  <a:pt x="23893" y="59310"/>
                </a:lnTo>
                <a:lnTo>
                  <a:pt x="24135" y="59190"/>
                </a:lnTo>
                <a:lnTo>
                  <a:pt x="24316" y="59069"/>
                </a:lnTo>
                <a:lnTo>
                  <a:pt x="24436" y="58888"/>
                </a:lnTo>
                <a:lnTo>
                  <a:pt x="24557" y="58647"/>
                </a:lnTo>
                <a:lnTo>
                  <a:pt x="24617" y="58466"/>
                </a:lnTo>
                <a:lnTo>
                  <a:pt x="24617" y="58224"/>
                </a:lnTo>
                <a:lnTo>
                  <a:pt x="24617" y="57983"/>
                </a:lnTo>
                <a:lnTo>
                  <a:pt x="24557" y="57802"/>
                </a:lnTo>
                <a:lnTo>
                  <a:pt x="24436" y="57560"/>
                </a:lnTo>
                <a:lnTo>
                  <a:pt x="24316" y="57379"/>
                </a:lnTo>
                <a:lnTo>
                  <a:pt x="24135" y="57259"/>
                </a:lnTo>
                <a:lnTo>
                  <a:pt x="23893" y="57138"/>
                </a:lnTo>
                <a:lnTo>
                  <a:pt x="23712" y="57078"/>
                </a:lnTo>
                <a:close/>
                <a:moveTo>
                  <a:pt x="29022" y="57078"/>
                </a:moveTo>
                <a:lnTo>
                  <a:pt x="28841" y="57138"/>
                </a:lnTo>
                <a:lnTo>
                  <a:pt x="28599" y="57259"/>
                </a:lnTo>
                <a:lnTo>
                  <a:pt x="28418" y="57379"/>
                </a:lnTo>
                <a:lnTo>
                  <a:pt x="28298" y="57560"/>
                </a:lnTo>
                <a:lnTo>
                  <a:pt x="28177" y="57802"/>
                </a:lnTo>
                <a:lnTo>
                  <a:pt x="28117" y="57983"/>
                </a:lnTo>
                <a:lnTo>
                  <a:pt x="28117" y="58224"/>
                </a:lnTo>
                <a:lnTo>
                  <a:pt x="28117" y="58466"/>
                </a:lnTo>
                <a:lnTo>
                  <a:pt x="28177" y="58647"/>
                </a:lnTo>
                <a:lnTo>
                  <a:pt x="28298" y="58888"/>
                </a:lnTo>
                <a:lnTo>
                  <a:pt x="28418" y="59069"/>
                </a:lnTo>
                <a:lnTo>
                  <a:pt x="28599" y="59190"/>
                </a:lnTo>
                <a:lnTo>
                  <a:pt x="28841" y="59310"/>
                </a:lnTo>
                <a:lnTo>
                  <a:pt x="29022" y="59371"/>
                </a:lnTo>
                <a:lnTo>
                  <a:pt x="29505" y="59371"/>
                </a:lnTo>
                <a:lnTo>
                  <a:pt x="29686" y="59310"/>
                </a:lnTo>
                <a:lnTo>
                  <a:pt x="29927" y="59190"/>
                </a:lnTo>
                <a:lnTo>
                  <a:pt x="30108" y="59069"/>
                </a:lnTo>
                <a:lnTo>
                  <a:pt x="30229" y="58888"/>
                </a:lnTo>
                <a:lnTo>
                  <a:pt x="30349" y="58647"/>
                </a:lnTo>
                <a:lnTo>
                  <a:pt x="30410" y="58466"/>
                </a:lnTo>
                <a:lnTo>
                  <a:pt x="30410" y="58224"/>
                </a:lnTo>
                <a:lnTo>
                  <a:pt x="30410" y="57983"/>
                </a:lnTo>
                <a:lnTo>
                  <a:pt x="30349" y="57802"/>
                </a:lnTo>
                <a:lnTo>
                  <a:pt x="30229" y="57560"/>
                </a:lnTo>
                <a:lnTo>
                  <a:pt x="30108" y="57379"/>
                </a:lnTo>
                <a:lnTo>
                  <a:pt x="29927" y="57259"/>
                </a:lnTo>
                <a:lnTo>
                  <a:pt x="29686" y="57138"/>
                </a:lnTo>
                <a:lnTo>
                  <a:pt x="29505" y="57078"/>
                </a:lnTo>
                <a:close/>
                <a:moveTo>
                  <a:pt x="34814" y="57078"/>
                </a:moveTo>
                <a:lnTo>
                  <a:pt x="34633" y="57138"/>
                </a:lnTo>
                <a:lnTo>
                  <a:pt x="34392" y="57259"/>
                </a:lnTo>
                <a:lnTo>
                  <a:pt x="34211" y="57379"/>
                </a:lnTo>
                <a:lnTo>
                  <a:pt x="34090" y="57560"/>
                </a:lnTo>
                <a:lnTo>
                  <a:pt x="33969" y="57802"/>
                </a:lnTo>
                <a:lnTo>
                  <a:pt x="33909" y="57983"/>
                </a:lnTo>
                <a:lnTo>
                  <a:pt x="33909" y="58224"/>
                </a:lnTo>
                <a:lnTo>
                  <a:pt x="33909" y="58466"/>
                </a:lnTo>
                <a:lnTo>
                  <a:pt x="33969" y="58647"/>
                </a:lnTo>
                <a:lnTo>
                  <a:pt x="34090" y="58888"/>
                </a:lnTo>
                <a:lnTo>
                  <a:pt x="34211" y="59069"/>
                </a:lnTo>
                <a:lnTo>
                  <a:pt x="34392" y="59190"/>
                </a:lnTo>
                <a:lnTo>
                  <a:pt x="34633" y="59310"/>
                </a:lnTo>
                <a:lnTo>
                  <a:pt x="34814" y="59371"/>
                </a:lnTo>
                <a:lnTo>
                  <a:pt x="35297" y="59371"/>
                </a:lnTo>
                <a:lnTo>
                  <a:pt x="35478" y="59310"/>
                </a:lnTo>
                <a:lnTo>
                  <a:pt x="35719" y="59190"/>
                </a:lnTo>
                <a:lnTo>
                  <a:pt x="35900" y="59069"/>
                </a:lnTo>
                <a:lnTo>
                  <a:pt x="36021" y="58888"/>
                </a:lnTo>
                <a:lnTo>
                  <a:pt x="36141" y="58647"/>
                </a:lnTo>
                <a:lnTo>
                  <a:pt x="36202" y="58466"/>
                </a:lnTo>
                <a:lnTo>
                  <a:pt x="36202" y="58224"/>
                </a:lnTo>
                <a:lnTo>
                  <a:pt x="36202" y="57983"/>
                </a:lnTo>
                <a:lnTo>
                  <a:pt x="36141" y="57802"/>
                </a:lnTo>
                <a:lnTo>
                  <a:pt x="36021" y="57560"/>
                </a:lnTo>
                <a:lnTo>
                  <a:pt x="35900" y="57379"/>
                </a:lnTo>
                <a:lnTo>
                  <a:pt x="35719" y="57259"/>
                </a:lnTo>
                <a:lnTo>
                  <a:pt x="35478" y="57138"/>
                </a:lnTo>
                <a:lnTo>
                  <a:pt x="35297" y="57078"/>
                </a:lnTo>
                <a:close/>
                <a:moveTo>
                  <a:pt x="40606" y="57078"/>
                </a:moveTo>
                <a:lnTo>
                  <a:pt x="40425" y="57138"/>
                </a:lnTo>
                <a:lnTo>
                  <a:pt x="40184" y="57259"/>
                </a:lnTo>
                <a:lnTo>
                  <a:pt x="40003" y="57379"/>
                </a:lnTo>
                <a:lnTo>
                  <a:pt x="39882" y="57560"/>
                </a:lnTo>
                <a:lnTo>
                  <a:pt x="39762" y="57802"/>
                </a:lnTo>
                <a:lnTo>
                  <a:pt x="39701" y="57983"/>
                </a:lnTo>
                <a:lnTo>
                  <a:pt x="39701" y="58224"/>
                </a:lnTo>
                <a:lnTo>
                  <a:pt x="39701" y="58466"/>
                </a:lnTo>
                <a:lnTo>
                  <a:pt x="39762" y="58647"/>
                </a:lnTo>
                <a:lnTo>
                  <a:pt x="39882" y="58888"/>
                </a:lnTo>
                <a:lnTo>
                  <a:pt x="40003" y="59069"/>
                </a:lnTo>
                <a:lnTo>
                  <a:pt x="40184" y="59190"/>
                </a:lnTo>
                <a:lnTo>
                  <a:pt x="40425" y="59310"/>
                </a:lnTo>
                <a:lnTo>
                  <a:pt x="40606" y="59371"/>
                </a:lnTo>
                <a:lnTo>
                  <a:pt x="41089" y="59371"/>
                </a:lnTo>
                <a:lnTo>
                  <a:pt x="41270" y="59310"/>
                </a:lnTo>
                <a:lnTo>
                  <a:pt x="41511" y="59190"/>
                </a:lnTo>
                <a:lnTo>
                  <a:pt x="41692" y="59069"/>
                </a:lnTo>
                <a:lnTo>
                  <a:pt x="41813" y="58888"/>
                </a:lnTo>
                <a:lnTo>
                  <a:pt x="41934" y="58647"/>
                </a:lnTo>
                <a:lnTo>
                  <a:pt x="41994" y="58466"/>
                </a:lnTo>
                <a:lnTo>
                  <a:pt x="41994" y="58224"/>
                </a:lnTo>
                <a:lnTo>
                  <a:pt x="41994" y="57983"/>
                </a:lnTo>
                <a:lnTo>
                  <a:pt x="41934" y="57802"/>
                </a:lnTo>
                <a:lnTo>
                  <a:pt x="41813" y="57560"/>
                </a:lnTo>
                <a:lnTo>
                  <a:pt x="41692" y="57379"/>
                </a:lnTo>
                <a:lnTo>
                  <a:pt x="41511" y="57259"/>
                </a:lnTo>
                <a:lnTo>
                  <a:pt x="41270" y="57138"/>
                </a:lnTo>
                <a:lnTo>
                  <a:pt x="41089" y="57078"/>
                </a:lnTo>
                <a:close/>
                <a:moveTo>
                  <a:pt x="46399" y="57078"/>
                </a:moveTo>
                <a:lnTo>
                  <a:pt x="46218" y="57138"/>
                </a:lnTo>
                <a:lnTo>
                  <a:pt x="45976" y="57259"/>
                </a:lnTo>
                <a:lnTo>
                  <a:pt x="45795" y="57379"/>
                </a:lnTo>
                <a:lnTo>
                  <a:pt x="45674" y="57560"/>
                </a:lnTo>
                <a:lnTo>
                  <a:pt x="45554" y="57802"/>
                </a:lnTo>
                <a:lnTo>
                  <a:pt x="45493" y="57983"/>
                </a:lnTo>
                <a:lnTo>
                  <a:pt x="45493" y="58224"/>
                </a:lnTo>
                <a:lnTo>
                  <a:pt x="45493" y="58466"/>
                </a:lnTo>
                <a:lnTo>
                  <a:pt x="45554" y="58647"/>
                </a:lnTo>
                <a:lnTo>
                  <a:pt x="45674" y="58888"/>
                </a:lnTo>
                <a:lnTo>
                  <a:pt x="45795" y="59069"/>
                </a:lnTo>
                <a:lnTo>
                  <a:pt x="45976" y="59190"/>
                </a:lnTo>
                <a:lnTo>
                  <a:pt x="46218" y="59310"/>
                </a:lnTo>
                <a:lnTo>
                  <a:pt x="46399" y="59371"/>
                </a:lnTo>
                <a:lnTo>
                  <a:pt x="46881" y="59371"/>
                </a:lnTo>
                <a:lnTo>
                  <a:pt x="47062" y="59310"/>
                </a:lnTo>
                <a:lnTo>
                  <a:pt x="47304" y="59190"/>
                </a:lnTo>
                <a:lnTo>
                  <a:pt x="47485" y="59069"/>
                </a:lnTo>
                <a:lnTo>
                  <a:pt x="47605" y="58888"/>
                </a:lnTo>
                <a:lnTo>
                  <a:pt x="47726" y="58647"/>
                </a:lnTo>
                <a:lnTo>
                  <a:pt x="47786" y="58466"/>
                </a:lnTo>
                <a:lnTo>
                  <a:pt x="47786" y="58224"/>
                </a:lnTo>
                <a:lnTo>
                  <a:pt x="47786" y="57983"/>
                </a:lnTo>
                <a:lnTo>
                  <a:pt x="47726" y="57802"/>
                </a:lnTo>
                <a:lnTo>
                  <a:pt x="47605" y="57560"/>
                </a:lnTo>
                <a:lnTo>
                  <a:pt x="47485" y="57379"/>
                </a:lnTo>
                <a:lnTo>
                  <a:pt x="47304" y="57259"/>
                </a:lnTo>
                <a:lnTo>
                  <a:pt x="47062" y="57138"/>
                </a:lnTo>
                <a:lnTo>
                  <a:pt x="46881" y="57078"/>
                </a:lnTo>
                <a:close/>
                <a:moveTo>
                  <a:pt x="52191" y="57078"/>
                </a:moveTo>
                <a:lnTo>
                  <a:pt x="52010" y="57138"/>
                </a:lnTo>
                <a:lnTo>
                  <a:pt x="51768" y="57259"/>
                </a:lnTo>
                <a:lnTo>
                  <a:pt x="51587" y="57379"/>
                </a:lnTo>
                <a:lnTo>
                  <a:pt x="51467" y="57560"/>
                </a:lnTo>
                <a:lnTo>
                  <a:pt x="51346" y="57802"/>
                </a:lnTo>
                <a:lnTo>
                  <a:pt x="51286" y="57983"/>
                </a:lnTo>
                <a:lnTo>
                  <a:pt x="51286" y="58224"/>
                </a:lnTo>
                <a:lnTo>
                  <a:pt x="51286" y="58466"/>
                </a:lnTo>
                <a:lnTo>
                  <a:pt x="51346" y="58647"/>
                </a:lnTo>
                <a:lnTo>
                  <a:pt x="51467" y="58888"/>
                </a:lnTo>
                <a:lnTo>
                  <a:pt x="51587" y="59069"/>
                </a:lnTo>
                <a:lnTo>
                  <a:pt x="51768" y="59190"/>
                </a:lnTo>
                <a:lnTo>
                  <a:pt x="52010" y="59310"/>
                </a:lnTo>
                <a:lnTo>
                  <a:pt x="52191" y="59371"/>
                </a:lnTo>
                <a:lnTo>
                  <a:pt x="52673" y="59371"/>
                </a:lnTo>
                <a:lnTo>
                  <a:pt x="52854" y="59310"/>
                </a:lnTo>
                <a:lnTo>
                  <a:pt x="53096" y="59190"/>
                </a:lnTo>
                <a:lnTo>
                  <a:pt x="53277" y="59069"/>
                </a:lnTo>
                <a:lnTo>
                  <a:pt x="53397" y="58888"/>
                </a:lnTo>
                <a:lnTo>
                  <a:pt x="53518" y="58647"/>
                </a:lnTo>
                <a:lnTo>
                  <a:pt x="53578" y="58466"/>
                </a:lnTo>
                <a:lnTo>
                  <a:pt x="53578" y="58224"/>
                </a:lnTo>
                <a:lnTo>
                  <a:pt x="53578" y="57983"/>
                </a:lnTo>
                <a:lnTo>
                  <a:pt x="53518" y="57802"/>
                </a:lnTo>
                <a:lnTo>
                  <a:pt x="53397" y="57560"/>
                </a:lnTo>
                <a:lnTo>
                  <a:pt x="53277" y="57379"/>
                </a:lnTo>
                <a:lnTo>
                  <a:pt x="53096" y="57259"/>
                </a:lnTo>
                <a:lnTo>
                  <a:pt x="52854" y="57138"/>
                </a:lnTo>
                <a:lnTo>
                  <a:pt x="52673" y="57078"/>
                </a:lnTo>
                <a:close/>
                <a:moveTo>
                  <a:pt x="57983" y="57078"/>
                </a:moveTo>
                <a:lnTo>
                  <a:pt x="57802" y="57138"/>
                </a:lnTo>
                <a:lnTo>
                  <a:pt x="57561" y="57259"/>
                </a:lnTo>
                <a:lnTo>
                  <a:pt x="57380" y="57379"/>
                </a:lnTo>
                <a:lnTo>
                  <a:pt x="57259" y="57560"/>
                </a:lnTo>
                <a:lnTo>
                  <a:pt x="57138" y="57802"/>
                </a:lnTo>
                <a:lnTo>
                  <a:pt x="57078" y="57983"/>
                </a:lnTo>
                <a:lnTo>
                  <a:pt x="57078" y="58224"/>
                </a:lnTo>
                <a:lnTo>
                  <a:pt x="57078" y="58466"/>
                </a:lnTo>
                <a:lnTo>
                  <a:pt x="57138" y="58647"/>
                </a:lnTo>
                <a:lnTo>
                  <a:pt x="57259" y="58888"/>
                </a:lnTo>
                <a:lnTo>
                  <a:pt x="57380" y="59069"/>
                </a:lnTo>
                <a:lnTo>
                  <a:pt x="57561" y="59190"/>
                </a:lnTo>
                <a:lnTo>
                  <a:pt x="57802" y="59310"/>
                </a:lnTo>
                <a:lnTo>
                  <a:pt x="57983" y="59371"/>
                </a:lnTo>
                <a:lnTo>
                  <a:pt x="58466" y="59371"/>
                </a:lnTo>
                <a:lnTo>
                  <a:pt x="58647" y="59310"/>
                </a:lnTo>
                <a:lnTo>
                  <a:pt x="58888" y="59190"/>
                </a:lnTo>
                <a:lnTo>
                  <a:pt x="59069" y="59069"/>
                </a:lnTo>
                <a:lnTo>
                  <a:pt x="59190" y="58888"/>
                </a:lnTo>
                <a:lnTo>
                  <a:pt x="59310" y="58647"/>
                </a:lnTo>
                <a:lnTo>
                  <a:pt x="59371" y="58466"/>
                </a:lnTo>
                <a:lnTo>
                  <a:pt x="59371" y="58224"/>
                </a:lnTo>
                <a:lnTo>
                  <a:pt x="59371" y="57983"/>
                </a:lnTo>
                <a:lnTo>
                  <a:pt x="59310" y="57802"/>
                </a:lnTo>
                <a:lnTo>
                  <a:pt x="59190" y="57560"/>
                </a:lnTo>
                <a:lnTo>
                  <a:pt x="59069" y="57379"/>
                </a:lnTo>
                <a:lnTo>
                  <a:pt x="58888" y="57259"/>
                </a:lnTo>
                <a:lnTo>
                  <a:pt x="58647" y="57138"/>
                </a:lnTo>
                <a:lnTo>
                  <a:pt x="58466" y="57078"/>
                </a:lnTo>
                <a:close/>
                <a:moveTo>
                  <a:pt x="63775" y="57078"/>
                </a:moveTo>
                <a:lnTo>
                  <a:pt x="63594" y="57138"/>
                </a:lnTo>
                <a:lnTo>
                  <a:pt x="63353" y="57259"/>
                </a:lnTo>
                <a:lnTo>
                  <a:pt x="63172" y="57379"/>
                </a:lnTo>
                <a:lnTo>
                  <a:pt x="63051" y="57560"/>
                </a:lnTo>
                <a:lnTo>
                  <a:pt x="62931" y="57802"/>
                </a:lnTo>
                <a:lnTo>
                  <a:pt x="62870" y="57983"/>
                </a:lnTo>
                <a:lnTo>
                  <a:pt x="62870" y="58224"/>
                </a:lnTo>
                <a:lnTo>
                  <a:pt x="62870" y="58466"/>
                </a:lnTo>
                <a:lnTo>
                  <a:pt x="62931" y="58647"/>
                </a:lnTo>
                <a:lnTo>
                  <a:pt x="63051" y="58888"/>
                </a:lnTo>
                <a:lnTo>
                  <a:pt x="63172" y="59069"/>
                </a:lnTo>
                <a:lnTo>
                  <a:pt x="63353" y="59190"/>
                </a:lnTo>
                <a:lnTo>
                  <a:pt x="63594" y="59310"/>
                </a:lnTo>
                <a:lnTo>
                  <a:pt x="63775" y="59371"/>
                </a:lnTo>
                <a:lnTo>
                  <a:pt x="64258" y="59371"/>
                </a:lnTo>
                <a:lnTo>
                  <a:pt x="64439" y="59310"/>
                </a:lnTo>
                <a:lnTo>
                  <a:pt x="64680" y="59190"/>
                </a:lnTo>
                <a:lnTo>
                  <a:pt x="64861" y="59069"/>
                </a:lnTo>
                <a:lnTo>
                  <a:pt x="64982" y="58888"/>
                </a:lnTo>
                <a:lnTo>
                  <a:pt x="65103" y="58647"/>
                </a:lnTo>
                <a:lnTo>
                  <a:pt x="65163" y="58466"/>
                </a:lnTo>
                <a:lnTo>
                  <a:pt x="65163" y="58224"/>
                </a:lnTo>
                <a:lnTo>
                  <a:pt x="65163" y="57983"/>
                </a:lnTo>
                <a:lnTo>
                  <a:pt x="65103" y="57802"/>
                </a:lnTo>
                <a:lnTo>
                  <a:pt x="64982" y="57560"/>
                </a:lnTo>
                <a:lnTo>
                  <a:pt x="64861" y="57379"/>
                </a:lnTo>
                <a:lnTo>
                  <a:pt x="64680" y="57259"/>
                </a:lnTo>
                <a:lnTo>
                  <a:pt x="64439" y="57138"/>
                </a:lnTo>
                <a:lnTo>
                  <a:pt x="64258" y="57078"/>
                </a:lnTo>
                <a:close/>
                <a:moveTo>
                  <a:pt x="8689" y="59974"/>
                </a:moveTo>
                <a:lnTo>
                  <a:pt x="8447" y="60095"/>
                </a:lnTo>
                <a:lnTo>
                  <a:pt x="8206" y="60276"/>
                </a:lnTo>
                <a:lnTo>
                  <a:pt x="8025" y="60457"/>
                </a:lnTo>
                <a:lnTo>
                  <a:pt x="7904" y="60758"/>
                </a:lnTo>
                <a:lnTo>
                  <a:pt x="7844" y="61120"/>
                </a:lnTo>
                <a:lnTo>
                  <a:pt x="8689" y="62267"/>
                </a:lnTo>
                <a:lnTo>
                  <a:pt x="9232" y="62267"/>
                </a:lnTo>
                <a:lnTo>
                  <a:pt x="9413" y="62206"/>
                </a:lnTo>
                <a:lnTo>
                  <a:pt x="9654" y="62086"/>
                </a:lnTo>
                <a:lnTo>
                  <a:pt x="9835" y="61965"/>
                </a:lnTo>
                <a:lnTo>
                  <a:pt x="9956" y="61784"/>
                </a:lnTo>
                <a:lnTo>
                  <a:pt x="10076" y="61543"/>
                </a:lnTo>
                <a:lnTo>
                  <a:pt x="10137" y="61362"/>
                </a:lnTo>
                <a:lnTo>
                  <a:pt x="10137" y="61120"/>
                </a:lnTo>
                <a:lnTo>
                  <a:pt x="10076" y="60758"/>
                </a:lnTo>
                <a:lnTo>
                  <a:pt x="9956" y="60457"/>
                </a:lnTo>
                <a:lnTo>
                  <a:pt x="9775" y="60276"/>
                </a:lnTo>
                <a:lnTo>
                  <a:pt x="9533" y="60095"/>
                </a:lnTo>
                <a:lnTo>
                  <a:pt x="9292" y="59974"/>
                </a:lnTo>
                <a:close/>
                <a:moveTo>
                  <a:pt x="14481" y="59974"/>
                </a:moveTo>
                <a:lnTo>
                  <a:pt x="14240" y="60095"/>
                </a:lnTo>
                <a:lnTo>
                  <a:pt x="13998" y="60276"/>
                </a:lnTo>
                <a:lnTo>
                  <a:pt x="13817" y="60457"/>
                </a:lnTo>
                <a:lnTo>
                  <a:pt x="13697" y="60758"/>
                </a:lnTo>
                <a:lnTo>
                  <a:pt x="13636" y="61120"/>
                </a:lnTo>
                <a:lnTo>
                  <a:pt x="13636" y="61362"/>
                </a:lnTo>
                <a:lnTo>
                  <a:pt x="13697" y="61543"/>
                </a:lnTo>
                <a:lnTo>
                  <a:pt x="13817" y="61784"/>
                </a:lnTo>
                <a:lnTo>
                  <a:pt x="13938" y="61965"/>
                </a:lnTo>
                <a:lnTo>
                  <a:pt x="14119" y="62086"/>
                </a:lnTo>
                <a:lnTo>
                  <a:pt x="14360" y="62206"/>
                </a:lnTo>
                <a:lnTo>
                  <a:pt x="14541" y="62267"/>
                </a:lnTo>
                <a:lnTo>
                  <a:pt x="15024" y="62267"/>
                </a:lnTo>
                <a:lnTo>
                  <a:pt x="15205" y="62206"/>
                </a:lnTo>
                <a:lnTo>
                  <a:pt x="15446" y="62086"/>
                </a:lnTo>
                <a:lnTo>
                  <a:pt x="15627" y="61965"/>
                </a:lnTo>
                <a:lnTo>
                  <a:pt x="15748" y="61784"/>
                </a:lnTo>
                <a:lnTo>
                  <a:pt x="15869" y="61543"/>
                </a:lnTo>
                <a:lnTo>
                  <a:pt x="15929" y="61362"/>
                </a:lnTo>
                <a:lnTo>
                  <a:pt x="15929" y="61120"/>
                </a:lnTo>
                <a:lnTo>
                  <a:pt x="15869" y="60758"/>
                </a:lnTo>
                <a:lnTo>
                  <a:pt x="15748" y="60457"/>
                </a:lnTo>
                <a:lnTo>
                  <a:pt x="15567" y="60276"/>
                </a:lnTo>
                <a:lnTo>
                  <a:pt x="15326" y="60095"/>
                </a:lnTo>
                <a:lnTo>
                  <a:pt x="15084" y="59974"/>
                </a:lnTo>
                <a:close/>
                <a:moveTo>
                  <a:pt x="20273" y="59974"/>
                </a:moveTo>
                <a:lnTo>
                  <a:pt x="20032" y="60095"/>
                </a:lnTo>
                <a:lnTo>
                  <a:pt x="19790" y="60276"/>
                </a:lnTo>
                <a:lnTo>
                  <a:pt x="19609" y="60457"/>
                </a:lnTo>
                <a:lnTo>
                  <a:pt x="19489" y="60758"/>
                </a:lnTo>
                <a:lnTo>
                  <a:pt x="19428" y="61120"/>
                </a:lnTo>
                <a:lnTo>
                  <a:pt x="19428" y="61362"/>
                </a:lnTo>
                <a:lnTo>
                  <a:pt x="19489" y="61543"/>
                </a:lnTo>
                <a:lnTo>
                  <a:pt x="19609" y="61784"/>
                </a:lnTo>
                <a:lnTo>
                  <a:pt x="19730" y="61965"/>
                </a:lnTo>
                <a:lnTo>
                  <a:pt x="19911" y="62086"/>
                </a:lnTo>
                <a:lnTo>
                  <a:pt x="20152" y="62206"/>
                </a:lnTo>
                <a:lnTo>
                  <a:pt x="20333" y="62267"/>
                </a:lnTo>
                <a:lnTo>
                  <a:pt x="20816" y="62267"/>
                </a:lnTo>
                <a:lnTo>
                  <a:pt x="20997" y="62206"/>
                </a:lnTo>
                <a:lnTo>
                  <a:pt x="21239" y="62086"/>
                </a:lnTo>
                <a:lnTo>
                  <a:pt x="21420" y="61965"/>
                </a:lnTo>
                <a:lnTo>
                  <a:pt x="21540" y="61784"/>
                </a:lnTo>
                <a:lnTo>
                  <a:pt x="21661" y="61543"/>
                </a:lnTo>
                <a:lnTo>
                  <a:pt x="21721" y="61362"/>
                </a:lnTo>
                <a:lnTo>
                  <a:pt x="21721" y="61120"/>
                </a:lnTo>
                <a:lnTo>
                  <a:pt x="21661" y="60758"/>
                </a:lnTo>
                <a:lnTo>
                  <a:pt x="21540" y="60457"/>
                </a:lnTo>
                <a:lnTo>
                  <a:pt x="21359" y="60276"/>
                </a:lnTo>
                <a:lnTo>
                  <a:pt x="21118" y="60095"/>
                </a:lnTo>
                <a:lnTo>
                  <a:pt x="20876" y="59974"/>
                </a:lnTo>
                <a:close/>
                <a:moveTo>
                  <a:pt x="26065" y="59974"/>
                </a:moveTo>
                <a:lnTo>
                  <a:pt x="25824" y="60095"/>
                </a:lnTo>
                <a:lnTo>
                  <a:pt x="25583" y="60276"/>
                </a:lnTo>
                <a:lnTo>
                  <a:pt x="25402" y="60457"/>
                </a:lnTo>
                <a:lnTo>
                  <a:pt x="25281" y="60758"/>
                </a:lnTo>
                <a:lnTo>
                  <a:pt x="25221" y="61120"/>
                </a:lnTo>
                <a:lnTo>
                  <a:pt x="25221" y="61362"/>
                </a:lnTo>
                <a:lnTo>
                  <a:pt x="25281" y="61543"/>
                </a:lnTo>
                <a:lnTo>
                  <a:pt x="25402" y="61784"/>
                </a:lnTo>
                <a:lnTo>
                  <a:pt x="25522" y="61965"/>
                </a:lnTo>
                <a:lnTo>
                  <a:pt x="25703" y="62086"/>
                </a:lnTo>
                <a:lnTo>
                  <a:pt x="25945" y="62206"/>
                </a:lnTo>
                <a:lnTo>
                  <a:pt x="26126" y="62267"/>
                </a:lnTo>
                <a:lnTo>
                  <a:pt x="26608" y="62267"/>
                </a:lnTo>
                <a:lnTo>
                  <a:pt x="26789" y="62206"/>
                </a:lnTo>
                <a:lnTo>
                  <a:pt x="27031" y="62086"/>
                </a:lnTo>
                <a:lnTo>
                  <a:pt x="27212" y="61965"/>
                </a:lnTo>
                <a:lnTo>
                  <a:pt x="27332" y="61784"/>
                </a:lnTo>
                <a:lnTo>
                  <a:pt x="27453" y="61543"/>
                </a:lnTo>
                <a:lnTo>
                  <a:pt x="27513" y="61362"/>
                </a:lnTo>
                <a:lnTo>
                  <a:pt x="27513" y="61120"/>
                </a:lnTo>
                <a:lnTo>
                  <a:pt x="27453" y="60758"/>
                </a:lnTo>
                <a:lnTo>
                  <a:pt x="27332" y="60457"/>
                </a:lnTo>
                <a:lnTo>
                  <a:pt x="27151" y="60276"/>
                </a:lnTo>
                <a:lnTo>
                  <a:pt x="26910" y="60095"/>
                </a:lnTo>
                <a:lnTo>
                  <a:pt x="26669" y="59974"/>
                </a:lnTo>
                <a:close/>
                <a:moveTo>
                  <a:pt x="31858" y="59974"/>
                </a:moveTo>
                <a:lnTo>
                  <a:pt x="31616" y="60095"/>
                </a:lnTo>
                <a:lnTo>
                  <a:pt x="31375" y="60276"/>
                </a:lnTo>
                <a:lnTo>
                  <a:pt x="31194" y="60457"/>
                </a:lnTo>
                <a:lnTo>
                  <a:pt x="31073" y="60758"/>
                </a:lnTo>
                <a:lnTo>
                  <a:pt x="31013" y="61120"/>
                </a:lnTo>
                <a:lnTo>
                  <a:pt x="31013" y="61362"/>
                </a:lnTo>
                <a:lnTo>
                  <a:pt x="31073" y="61543"/>
                </a:lnTo>
                <a:lnTo>
                  <a:pt x="31194" y="61784"/>
                </a:lnTo>
                <a:lnTo>
                  <a:pt x="31315" y="61965"/>
                </a:lnTo>
                <a:lnTo>
                  <a:pt x="31496" y="62086"/>
                </a:lnTo>
                <a:lnTo>
                  <a:pt x="31737" y="62206"/>
                </a:lnTo>
                <a:lnTo>
                  <a:pt x="31918" y="62267"/>
                </a:lnTo>
                <a:lnTo>
                  <a:pt x="32401" y="62267"/>
                </a:lnTo>
                <a:lnTo>
                  <a:pt x="32582" y="62206"/>
                </a:lnTo>
                <a:lnTo>
                  <a:pt x="32823" y="62086"/>
                </a:lnTo>
                <a:lnTo>
                  <a:pt x="33004" y="61965"/>
                </a:lnTo>
                <a:lnTo>
                  <a:pt x="33125" y="61784"/>
                </a:lnTo>
                <a:lnTo>
                  <a:pt x="33245" y="61543"/>
                </a:lnTo>
                <a:lnTo>
                  <a:pt x="33306" y="61362"/>
                </a:lnTo>
                <a:lnTo>
                  <a:pt x="33306" y="61120"/>
                </a:lnTo>
                <a:lnTo>
                  <a:pt x="33245" y="60758"/>
                </a:lnTo>
                <a:lnTo>
                  <a:pt x="33125" y="60457"/>
                </a:lnTo>
                <a:lnTo>
                  <a:pt x="32944" y="60276"/>
                </a:lnTo>
                <a:lnTo>
                  <a:pt x="32702" y="60095"/>
                </a:lnTo>
                <a:lnTo>
                  <a:pt x="32461" y="59974"/>
                </a:lnTo>
                <a:close/>
                <a:moveTo>
                  <a:pt x="37650" y="59974"/>
                </a:moveTo>
                <a:lnTo>
                  <a:pt x="37408" y="60095"/>
                </a:lnTo>
                <a:lnTo>
                  <a:pt x="37167" y="60276"/>
                </a:lnTo>
                <a:lnTo>
                  <a:pt x="36986" y="60457"/>
                </a:lnTo>
                <a:lnTo>
                  <a:pt x="36865" y="60758"/>
                </a:lnTo>
                <a:lnTo>
                  <a:pt x="36805" y="61120"/>
                </a:lnTo>
                <a:lnTo>
                  <a:pt x="36805" y="61362"/>
                </a:lnTo>
                <a:lnTo>
                  <a:pt x="36865" y="61543"/>
                </a:lnTo>
                <a:lnTo>
                  <a:pt x="36986" y="61784"/>
                </a:lnTo>
                <a:lnTo>
                  <a:pt x="37107" y="61965"/>
                </a:lnTo>
                <a:lnTo>
                  <a:pt x="37288" y="62086"/>
                </a:lnTo>
                <a:lnTo>
                  <a:pt x="37529" y="62206"/>
                </a:lnTo>
                <a:lnTo>
                  <a:pt x="37710" y="62267"/>
                </a:lnTo>
                <a:lnTo>
                  <a:pt x="38193" y="62267"/>
                </a:lnTo>
                <a:lnTo>
                  <a:pt x="38374" y="62206"/>
                </a:lnTo>
                <a:lnTo>
                  <a:pt x="38615" y="62086"/>
                </a:lnTo>
                <a:lnTo>
                  <a:pt x="38796" y="61965"/>
                </a:lnTo>
                <a:lnTo>
                  <a:pt x="38917" y="61784"/>
                </a:lnTo>
                <a:lnTo>
                  <a:pt x="39038" y="61543"/>
                </a:lnTo>
                <a:lnTo>
                  <a:pt x="39098" y="61362"/>
                </a:lnTo>
                <a:lnTo>
                  <a:pt x="39098" y="61120"/>
                </a:lnTo>
                <a:lnTo>
                  <a:pt x="39038" y="60758"/>
                </a:lnTo>
                <a:lnTo>
                  <a:pt x="38917" y="60457"/>
                </a:lnTo>
                <a:lnTo>
                  <a:pt x="38736" y="60276"/>
                </a:lnTo>
                <a:lnTo>
                  <a:pt x="38495" y="60095"/>
                </a:lnTo>
                <a:lnTo>
                  <a:pt x="38253" y="59974"/>
                </a:lnTo>
                <a:close/>
                <a:moveTo>
                  <a:pt x="43442" y="59974"/>
                </a:moveTo>
                <a:lnTo>
                  <a:pt x="43201" y="60095"/>
                </a:lnTo>
                <a:lnTo>
                  <a:pt x="42959" y="60276"/>
                </a:lnTo>
                <a:lnTo>
                  <a:pt x="42778" y="60457"/>
                </a:lnTo>
                <a:lnTo>
                  <a:pt x="42658" y="60758"/>
                </a:lnTo>
                <a:lnTo>
                  <a:pt x="42597" y="61120"/>
                </a:lnTo>
                <a:lnTo>
                  <a:pt x="42597" y="61362"/>
                </a:lnTo>
                <a:lnTo>
                  <a:pt x="42658" y="61543"/>
                </a:lnTo>
                <a:lnTo>
                  <a:pt x="42778" y="61784"/>
                </a:lnTo>
                <a:lnTo>
                  <a:pt x="42899" y="61965"/>
                </a:lnTo>
                <a:lnTo>
                  <a:pt x="43080" y="62086"/>
                </a:lnTo>
                <a:lnTo>
                  <a:pt x="43321" y="62206"/>
                </a:lnTo>
                <a:lnTo>
                  <a:pt x="43502" y="62267"/>
                </a:lnTo>
                <a:lnTo>
                  <a:pt x="43985" y="62267"/>
                </a:lnTo>
                <a:lnTo>
                  <a:pt x="44166" y="62206"/>
                </a:lnTo>
                <a:lnTo>
                  <a:pt x="44407" y="62086"/>
                </a:lnTo>
                <a:lnTo>
                  <a:pt x="44588" y="61965"/>
                </a:lnTo>
                <a:lnTo>
                  <a:pt x="44709" y="61784"/>
                </a:lnTo>
                <a:lnTo>
                  <a:pt x="44830" y="61543"/>
                </a:lnTo>
                <a:lnTo>
                  <a:pt x="44890" y="61362"/>
                </a:lnTo>
                <a:lnTo>
                  <a:pt x="44890" y="61120"/>
                </a:lnTo>
                <a:lnTo>
                  <a:pt x="44830" y="60758"/>
                </a:lnTo>
                <a:lnTo>
                  <a:pt x="44709" y="60457"/>
                </a:lnTo>
                <a:lnTo>
                  <a:pt x="44528" y="60276"/>
                </a:lnTo>
                <a:lnTo>
                  <a:pt x="44287" y="60095"/>
                </a:lnTo>
                <a:lnTo>
                  <a:pt x="44045" y="59974"/>
                </a:lnTo>
                <a:close/>
                <a:moveTo>
                  <a:pt x="49234" y="59974"/>
                </a:moveTo>
                <a:lnTo>
                  <a:pt x="48993" y="60095"/>
                </a:lnTo>
                <a:lnTo>
                  <a:pt x="48752" y="60276"/>
                </a:lnTo>
                <a:lnTo>
                  <a:pt x="48571" y="60457"/>
                </a:lnTo>
                <a:lnTo>
                  <a:pt x="48450" y="60758"/>
                </a:lnTo>
                <a:lnTo>
                  <a:pt x="48390" y="61120"/>
                </a:lnTo>
                <a:lnTo>
                  <a:pt x="48390" y="61362"/>
                </a:lnTo>
                <a:lnTo>
                  <a:pt x="48450" y="61543"/>
                </a:lnTo>
                <a:lnTo>
                  <a:pt x="48571" y="61784"/>
                </a:lnTo>
                <a:lnTo>
                  <a:pt x="48691" y="61965"/>
                </a:lnTo>
                <a:lnTo>
                  <a:pt x="48872" y="62086"/>
                </a:lnTo>
                <a:lnTo>
                  <a:pt x="49114" y="62206"/>
                </a:lnTo>
                <a:lnTo>
                  <a:pt x="49295" y="62267"/>
                </a:lnTo>
                <a:lnTo>
                  <a:pt x="49777" y="62267"/>
                </a:lnTo>
                <a:lnTo>
                  <a:pt x="49958" y="62206"/>
                </a:lnTo>
                <a:lnTo>
                  <a:pt x="50200" y="62086"/>
                </a:lnTo>
                <a:lnTo>
                  <a:pt x="50381" y="61965"/>
                </a:lnTo>
                <a:lnTo>
                  <a:pt x="50501" y="61784"/>
                </a:lnTo>
                <a:lnTo>
                  <a:pt x="50622" y="61543"/>
                </a:lnTo>
                <a:lnTo>
                  <a:pt x="50682" y="61362"/>
                </a:lnTo>
                <a:lnTo>
                  <a:pt x="50682" y="61120"/>
                </a:lnTo>
                <a:lnTo>
                  <a:pt x="50622" y="60758"/>
                </a:lnTo>
                <a:lnTo>
                  <a:pt x="50501" y="60457"/>
                </a:lnTo>
                <a:lnTo>
                  <a:pt x="50320" y="60276"/>
                </a:lnTo>
                <a:lnTo>
                  <a:pt x="50079" y="60095"/>
                </a:lnTo>
                <a:lnTo>
                  <a:pt x="49838" y="59974"/>
                </a:lnTo>
                <a:close/>
                <a:moveTo>
                  <a:pt x="55027" y="59974"/>
                </a:moveTo>
                <a:lnTo>
                  <a:pt x="54785" y="60095"/>
                </a:lnTo>
                <a:lnTo>
                  <a:pt x="54544" y="60276"/>
                </a:lnTo>
                <a:lnTo>
                  <a:pt x="54363" y="60457"/>
                </a:lnTo>
                <a:lnTo>
                  <a:pt x="54242" y="60758"/>
                </a:lnTo>
                <a:lnTo>
                  <a:pt x="54182" y="61120"/>
                </a:lnTo>
                <a:lnTo>
                  <a:pt x="54182" y="61362"/>
                </a:lnTo>
                <a:lnTo>
                  <a:pt x="54242" y="61543"/>
                </a:lnTo>
                <a:lnTo>
                  <a:pt x="54363" y="61784"/>
                </a:lnTo>
                <a:lnTo>
                  <a:pt x="54483" y="61965"/>
                </a:lnTo>
                <a:lnTo>
                  <a:pt x="54665" y="62086"/>
                </a:lnTo>
                <a:lnTo>
                  <a:pt x="54906" y="62206"/>
                </a:lnTo>
                <a:lnTo>
                  <a:pt x="55087" y="62267"/>
                </a:lnTo>
                <a:lnTo>
                  <a:pt x="55570" y="62267"/>
                </a:lnTo>
                <a:lnTo>
                  <a:pt x="55751" y="62206"/>
                </a:lnTo>
                <a:lnTo>
                  <a:pt x="55992" y="62086"/>
                </a:lnTo>
                <a:lnTo>
                  <a:pt x="56173" y="61965"/>
                </a:lnTo>
                <a:lnTo>
                  <a:pt x="56294" y="61784"/>
                </a:lnTo>
                <a:lnTo>
                  <a:pt x="56414" y="61543"/>
                </a:lnTo>
                <a:lnTo>
                  <a:pt x="56475" y="61362"/>
                </a:lnTo>
                <a:lnTo>
                  <a:pt x="56475" y="61120"/>
                </a:lnTo>
                <a:lnTo>
                  <a:pt x="56414" y="60758"/>
                </a:lnTo>
                <a:lnTo>
                  <a:pt x="56294" y="60457"/>
                </a:lnTo>
                <a:lnTo>
                  <a:pt x="56113" y="60276"/>
                </a:lnTo>
                <a:lnTo>
                  <a:pt x="55871" y="60095"/>
                </a:lnTo>
                <a:lnTo>
                  <a:pt x="55630" y="59974"/>
                </a:lnTo>
                <a:close/>
                <a:moveTo>
                  <a:pt x="60819" y="59974"/>
                </a:moveTo>
                <a:lnTo>
                  <a:pt x="60577" y="60095"/>
                </a:lnTo>
                <a:lnTo>
                  <a:pt x="60336" y="60276"/>
                </a:lnTo>
                <a:lnTo>
                  <a:pt x="60155" y="60457"/>
                </a:lnTo>
                <a:lnTo>
                  <a:pt x="60034" y="60758"/>
                </a:lnTo>
                <a:lnTo>
                  <a:pt x="59974" y="61120"/>
                </a:lnTo>
                <a:lnTo>
                  <a:pt x="59974" y="61362"/>
                </a:lnTo>
                <a:lnTo>
                  <a:pt x="60034" y="61543"/>
                </a:lnTo>
                <a:lnTo>
                  <a:pt x="60155" y="61784"/>
                </a:lnTo>
                <a:lnTo>
                  <a:pt x="60276" y="61965"/>
                </a:lnTo>
                <a:lnTo>
                  <a:pt x="60457" y="62086"/>
                </a:lnTo>
                <a:lnTo>
                  <a:pt x="60698" y="62206"/>
                </a:lnTo>
                <a:lnTo>
                  <a:pt x="60879" y="62267"/>
                </a:lnTo>
                <a:lnTo>
                  <a:pt x="61362" y="62267"/>
                </a:lnTo>
                <a:lnTo>
                  <a:pt x="61543" y="62206"/>
                </a:lnTo>
                <a:lnTo>
                  <a:pt x="61784" y="62086"/>
                </a:lnTo>
                <a:lnTo>
                  <a:pt x="61965" y="61965"/>
                </a:lnTo>
                <a:lnTo>
                  <a:pt x="62086" y="61784"/>
                </a:lnTo>
                <a:lnTo>
                  <a:pt x="62206" y="61543"/>
                </a:lnTo>
                <a:lnTo>
                  <a:pt x="62267" y="61362"/>
                </a:lnTo>
                <a:lnTo>
                  <a:pt x="62267" y="61120"/>
                </a:lnTo>
                <a:lnTo>
                  <a:pt x="62206" y="60758"/>
                </a:lnTo>
                <a:lnTo>
                  <a:pt x="62086" y="60457"/>
                </a:lnTo>
                <a:lnTo>
                  <a:pt x="61905" y="60276"/>
                </a:lnTo>
                <a:lnTo>
                  <a:pt x="61663" y="60095"/>
                </a:lnTo>
                <a:lnTo>
                  <a:pt x="61422" y="59974"/>
                </a:lnTo>
                <a:close/>
                <a:moveTo>
                  <a:pt x="66611" y="59974"/>
                </a:moveTo>
                <a:lnTo>
                  <a:pt x="66370" y="60095"/>
                </a:lnTo>
                <a:lnTo>
                  <a:pt x="66128" y="60276"/>
                </a:lnTo>
                <a:lnTo>
                  <a:pt x="65947" y="60457"/>
                </a:lnTo>
                <a:lnTo>
                  <a:pt x="65827" y="60758"/>
                </a:lnTo>
                <a:lnTo>
                  <a:pt x="65766" y="61120"/>
                </a:lnTo>
                <a:lnTo>
                  <a:pt x="65766" y="61362"/>
                </a:lnTo>
                <a:lnTo>
                  <a:pt x="65827" y="61543"/>
                </a:lnTo>
                <a:lnTo>
                  <a:pt x="65947" y="61784"/>
                </a:lnTo>
                <a:lnTo>
                  <a:pt x="66068" y="61965"/>
                </a:lnTo>
                <a:lnTo>
                  <a:pt x="66249" y="62086"/>
                </a:lnTo>
                <a:lnTo>
                  <a:pt x="66490" y="62206"/>
                </a:lnTo>
                <a:lnTo>
                  <a:pt x="66671" y="62267"/>
                </a:lnTo>
                <a:lnTo>
                  <a:pt x="67214" y="62267"/>
                </a:lnTo>
                <a:lnTo>
                  <a:pt x="68059" y="61120"/>
                </a:lnTo>
                <a:lnTo>
                  <a:pt x="67999" y="60758"/>
                </a:lnTo>
                <a:lnTo>
                  <a:pt x="67878" y="60457"/>
                </a:lnTo>
                <a:lnTo>
                  <a:pt x="67697" y="60276"/>
                </a:lnTo>
                <a:lnTo>
                  <a:pt x="67456" y="60095"/>
                </a:lnTo>
                <a:lnTo>
                  <a:pt x="67214" y="59974"/>
                </a:lnTo>
                <a:close/>
                <a:moveTo>
                  <a:pt x="11645" y="62870"/>
                </a:moveTo>
                <a:lnTo>
                  <a:pt x="11464" y="62930"/>
                </a:lnTo>
                <a:lnTo>
                  <a:pt x="11223" y="63051"/>
                </a:lnTo>
                <a:lnTo>
                  <a:pt x="11042" y="63172"/>
                </a:lnTo>
                <a:lnTo>
                  <a:pt x="10921" y="63353"/>
                </a:lnTo>
                <a:lnTo>
                  <a:pt x="10800" y="63594"/>
                </a:lnTo>
                <a:lnTo>
                  <a:pt x="10740" y="63775"/>
                </a:lnTo>
                <a:lnTo>
                  <a:pt x="10740" y="64016"/>
                </a:lnTo>
                <a:lnTo>
                  <a:pt x="10740" y="64197"/>
                </a:lnTo>
                <a:lnTo>
                  <a:pt x="10800" y="64439"/>
                </a:lnTo>
                <a:lnTo>
                  <a:pt x="10981" y="64740"/>
                </a:lnTo>
                <a:lnTo>
                  <a:pt x="11162" y="64921"/>
                </a:lnTo>
                <a:lnTo>
                  <a:pt x="11464" y="65102"/>
                </a:lnTo>
                <a:lnTo>
                  <a:pt x="11705" y="65163"/>
                </a:lnTo>
                <a:lnTo>
                  <a:pt x="12128" y="65163"/>
                </a:lnTo>
                <a:lnTo>
                  <a:pt x="12309" y="65102"/>
                </a:lnTo>
                <a:lnTo>
                  <a:pt x="12550" y="64982"/>
                </a:lnTo>
                <a:lnTo>
                  <a:pt x="12731" y="64861"/>
                </a:lnTo>
                <a:lnTo>
                  <a:pt x="12852" y="64680"/>
                </a:lnTo>
                <a:lnTo>
                  <a:pt x="12973" y="64439"/>
                </a:lnTo>
                <a:lnTo>
                  <a:pt x="13033" y="64258"/>
                </a:lnTo>
                <a:lnTo>
                  <a:pt x="13033" y="64016"/>
                </a:lnTo>
                <a:lnTo>
                  <a:pt x="13033" y="63775"/>
                </a:lnTo>
                <a:lnTo>
                  <a:pt x="12973" y="63594"/>
                </a:lnTo>
                <a:lnTo>
                  <a:pt x="12852" y="63353"/>
                </a:lnTo>
                <a:lnTo>
                  <a:pt x="12731" y="63172"/>
                </a:lnTo>
                <a:lnTo>
                  <a:pt x="12550" y="63051"/>
                </a:lnTo>
                <a:lnTo>
                  <a:pt x="12309" y="62930"/>
                </a:lnTo>
                <a:lnTo>
                  <a:pt x="12128" y="62870"/>
                </a:lnTo>
                <a:close/>
                <a:moveTo>
                  <a:pt x="17437" y="62870"/>
                </a:moveTo>
                <a:lnTo>
                  <a:pt x="17256" y="62930"/>
                </a:lnTo>
                <a:lnTo>
                  <a:pt x="17015" y="63051"/>
                </a:lnTo>
                <a:lnTo>
                  <a:pt x="16834" y="63172"/>
                </a:lnTo>
                <a:lnTo>
                  <a:pt x="16713" y="63353"/>
                </a:lnTo>
                <a:lnTo>
                  <a:pt x="16593" y="63594"/>
                </a:lnTo>
                <a:lnTo>
                  <a:pt x="16532" y="63775"/>
                </a:lnTo>
                <a:lnTo>
                  <a:pt x="16532" y="64016"/>
                </a:lnTo>
                <a:lnTo>
                  <a:pt x="16532" y="64258"/>
                </a:lnTo>
                <a:lnTo>
                  <a:pt x="16593" y="64439"/>
                </a:lnTo>
                <a:lnTo>
                  <a:pt x="16713" y="64680"/>
                </a:lnTo>
                <a:lnTo>
                  <a:pt x="16834" y="64861"/>
                </a:lnTo>
                <a:lnTo>
                  <a:pt x="17015" y="64982"/>
                </a:lnTo>
                <a:lnTo>
                  <a:pt x="17256" y="65102"/>
                </a:lnTo>
                <a:lnTo>
                  <a:pt x="17437" y="65163"/>
                </a:lnTo>
                <a:lnTo>
                  <a:pt x="17920" y="65163"/>
                </a:lnTo>
                <a:lnTo>
                  <a:pt x="18101" y="65102"/>
                </a:lnTo>
                <a:lnTo>
                  <a:pt x="18342" y="64982"/>
                </a:lnTo>
                <a:lnTo>
                  <a:pt x="18523" y="64861"/>
                </a:lnTo>
                <a:lnTo>
                  <a:pt x="18644" y="64680"/>
                </a:lnTo>
                <a:lnTo>
                  <a:pt x="18765" y="64439"/>
                </a:lnTo>
                <a:lnTo>
                  <a:pt x="18825" y="64258"/>
                </a:lnTo>
                <a:lnTo>
                  <a:pt x="18825" y="64016"/>
                </a:lnTo>
                <a:lnTo>
                  <a:pt x="18825" y="63775"/>
                </a:lnTo>
                <a:lnTo>
                  <a:pt x="18765" y="63594"/>
                </a:lnTo>
                <a:lnTo>
                  <a:pt x="18644" y="63353"/>
                </a:lnTo>
                <a:lnTo>
                  <a:pt x="18523" y="63172"/>
                </a:lnTo>
                <a:lnTo>
                  <a:pt x="18342" y="63051"/>
                </a:lnTo>
                <a:lnTo>
                  <a:pt x="18101" y="62930"/>
                </a:lnTo>
                <a:lnTo>
                  <a:pt x="17920" y="62870"/>
                </a:lnTo>
                <a:close/>
                <a:moveTo>
                  <a:pt x="23230" y="62870"/>
                </a:moveTo>
                <a:lnTo>
                  <a:pt x="23049" y="62930"/>
                </a:lnTo>
                <a:lnTo>
                  <a:pt x="22807" y="63051"/>
                </a:lnTo>
                <a:lnTo>
                  <a:pt x="22626" y="63172"/>
                </a:lnTo>
                <a:lnTo>
                  <a:pt x="22506" y="63353"/>
                </a:lnTo>
                <a:lnTo>
                  <a:pt x="22385" y="63594"/>
                </a:lnTo>
                <a:lnTo>
                  <a:pt x="22325" y="63775"/>
                </a:lnTo>
                <a:lnTo>
                  <a:pt x="22325" y="64016"/>
                </a:lnTo>
                <a:lnTo>
                  <a:pt x="22325" y="64258"/>
                </a:lnTo>
                <a:lnTo>
                  <a:pt x="22385" y="64439"/>
                </a:lnTo>
                <a:lnTo>
                  <a:pt x="22506" y="64680"/>
                </a:lnTo>
                <a:lnTo>
                  <a:pt x="22626" y="64861"/>
                </a:lnTo>
                <a:lnTo>
                  <a:pt x="22807" y="64982"/>
                </a:lnTo>
                <a:lnTo>
                  <a:pt x="23049" y="65102"/>
                </a:lnTo>
                <a:lnTo>
                  <a:pt x="23230" y="65163"/>
                </a:lnTo>
                <a:lnTo>
                  <a:pt x="23712" y="65163"/>
                </a:lnTo>
                <a:lnTo>
                  <a:pt x="23893" y="65102"/>
                </a:lnTo>
                <a:lnTo>
                  <a:pt x="24135" y="64982"/>
                </a:lnTo>
                <a:lnTo>
                  <a:pt x="24316" y="64861"/>
                </a:lnTo>
                <a:lnTo>
                  <a:pt x="24436" y="64680"/>
                </a:lnTo>
                <a:lnTo>
                  <a:pt x="24557" y="64439"/>
                </a:lnTo>
                <a:lnTo>
                  <a:pt x="24617" y="64258"/>
                </a:lnTo>
                <a:lnTo>
                  <a:pt x="24617" y="64016"/>
                </a:lnTo>
                <a:lnTo>
                  <a:pt x="24617" y="63775"/>
                </a:lnTo>
                <a:lnTo>
                  <a:pt x="24557" y="63594"/>
                </a:lnTo>
                <a:lnTo>
                  <a:pt x="24436" y="63353"/>
                </a:lnTo>
                <a:lnTo>
                  <a:pt x="24316" y="63172"/>
                </a:lnTo>
                <a:lnTo>
                  <a:pt x="24135" y="63051"/>
                </a:lnTo>
                <a:lnTo>
                  <a:pt x="23893" y="62930"/>
                </a:lnTo>
                <a:lnTo>
                  <a:pt x="23712" y="62870"/>
                </a:lnTo>
                <a:close/>
                <a:moveTo>
                  <a:pt x="29022" y="62870"/>
                </a:moveTo>
                <a:lnTo>
                  <a:pt x="28841" y="62930"/>
                </a:lnTo>
                <a:lnTo>
                  <a:pt x="28599" y="63051"/>
                </a:lnTo>
                <a:lnTo>
                  <a:pt x="28418" y="63172"/>
                </a:lnTo>
                <a:lnTo>
                  <a:pt x="28298" y="63353"/>
                </a:lnTo>
                <a:lnTo>
                  <a:pt x="28177" y="63594"/>
                </a:lnTo>
                <a:lnTo>
                  <a:pt x="28117" y="63775"/>
                </a:lnTo>
                <a:lnTo>
                  <a:pt x="28117" y="64016"/>
                </a:lnTo>
                <a:lnTo>
                  <a:pt x="28117" y="64258"/>
                </a:lnTo>
                <a:lnTo>
                  <a:pt x="28177" y="64439"/>
                </a:lnTo>
                <a:lnTo>
                  <a:pt x="28298" y="64680"/>
                </a:lnTo>
                <a:lnTo>
                  <a:pt x="28418" y="64861"/>
                </a:lnTo>
                <a:lnTo>
                  <a:pt x="28599" y="64982"/>
                </a:lnTo>
                <a:lnTo>
                  <a:pt x="28841" y="65102"/>
                </a:lnTo>
                <a:lnTo>
                  <a:pt x="29022" y="65163"/>
                </a:lnTo>
                <a:lnTo>
                  <a:pt x="29505" y="65163"/>
                </a:lnTo>
                <a:lnTo>
                  <a:pt x="29686" y="65102"/>
                </a:lnTo>
                <a:lnTo>
                  <a:pt x="29927" y="64982"/>
                </a:lnTo>
                <a:lnTo>
                  <a:pt x="30108" y="64861"/>
                </a:lnTo>
                <a:lnTo>
                  <a:pt x="30229" y="64680"/>
                </a:lnTo>
                <a:lnTo>
                  <a:pt x="30349" y="64439"/>
                </a:lnTo>
                <a:lnTo>
                  <a:pt x="30410" y="64258"/>
                </a:lnTo>
                <a:lnTo>
                  <a:pt x="30410" y="64016"/>
                </a:lnTo>
                <a:lnTo>
                  <a:pt x="30410" y="63775"/>
                </a:lnTo>
                <a:lnTo>
                  <a:pt x="30349" y="63594"/>
                </a:lnTo>
                <a:lnTo>
                  <a:pt x="30229" y="63353"/>
                </a:lnTo>
                <a:lnTo>
                  <a:pt x="30108" y="63172"/>
                </a:lnTo>
                <a:lnTo>
                  <a:pt x="29927" y="63051"/>
                </a:lnTo>
                <a:lnTo>
                  <a:pt x="29686" y="62930"/>
                </a:lnTo>
                <a:lnTo>
                  <a:pt x="29505" y="62870"/>
                </a:lnTo>
                <a:close/>
                <a:moveTo>
                  <a:pt x="34814" y="62870"/>
                </a:moveTo>
                <a:lnTo>
                  <a:pt x="34633" y="62930"/>
                </a:lnTo>
                <a:lnTo>
                  <a:pt x="34392" y="63051"/>
                </a:lnTo>
                <a:lnTo>
                  <a:pt x="34211" y="63172"/>
                </a:lnTo>
                <a:lnTo>
                  <a:pt x="34090" y="63353"/>
                </a:lnTo>
                <a:lnTo>
                  <a:pt x="33969" y="63594"/>
                </a:lnTo>
                <a:lnTo>
                  <a:pt x="33909" y="63775"/>
                </a:lnTo>
                <a:lnTo>
                  <a:pt x="33909" y="64016"/>
                </a:lnTo>
                <a:lnTo>
                  <a:pt x="33909" y="64258"/>
                </a:lnTo>
                <a:lnTo>
                  <a:pt x="33969" y="64439"/>
                </a:lnTo>
                <a:lnTo>
                  <a:pt x="34090" y="64680"/>
                </a:lnTo>
                <a:lnTo>
                  <a:pt x="34211" y="64861"/>
                </a:lnTo>
                <a:lnTo>
                  <a:pt x="34392" y="64982"/>
                </a:lnTo>
                <a:lnTo>
                  <a:pt x="34633" y="65102"/>
                </a:lnTo>
                <a:lnTo>
                  <a:pt x="34814" y="65163"/>
                </a:lnTo>
                <a:lnTo>
                  <a:pt x="35297" y="65163"/>
                </a:lnTo>
                <a:lnTo>
                  <a:pt x="35478" y="65102"/>
                </a:lnTo>
                <a:lnTo>
                  <a:pt x="35719" y="64982"/>
                </a:lnTo>
                <a:lnTo>
                  <a:pt x="35900" y="64861"/>
                </a:lnTo>
                <a:lnTo>
                  <a:pt x="36021" y="64680"/>
                </a:lnTo>
                <a:lnTo>
                  <a:pt x="36141" y="64439"/>
                </a:lnTo>
                <a:lnTo>
                  <a:pt x="36202" y="64258"/>
                </a:lnTo>
                <a:lnTo>
                  <a:pt x="36202" y="64016"/>
                </a:lnTo>
                <a:lnTo>
                  <a:pt x="36202" y="63775"/>
                </a:lnTo>
                <a:lnTo>
                  <a:pt x="36141" y="63594"/>
                </a:lnTo>
                <a:lnTo>
                  <a:pt x="36021" y="63353"/>
                </a:lnTo>
                <a:lnTo>
                  <a:pt x="35900" y="63172"/>
                </a:lnTo>
                <a:lnTo>
                  <a:pt x="35719" y="63051"/>
                </a:lnTo>
                <a:lnTo>
                  <a:pt x="35478" y="62930"/>
                </a:lnTo>
                <a:lnTo>
                  <a:pt x="35297" y="62870"/>
                </a:lnTo>
                <a:close/>
                <a:moveTo>
                  <a:pt x="40606" y="62870"/>
                </a:moveTo>
                <a:lnTo>
                  <a:pt x="40425" y="62930"/>
                </a:lnTo>
                <a:lnTo>
                  <a:pt x="40184" y="63051"/>
                </a:lnTo>
                <a:lnTo>
                  <a:pt x="40003" y="63172"/>
                </a:lnTo>
                <a:lnTo>
                  <a:pt x="39882" y="63353"/>
                </a:lnTo>
                <a:lnTo>
                  <a:pt x="39762" y="63594"/>
                </a:lnTo>
                <a:lnTo>
                  <a:pt x="39701" y="63775"/>
                </a:lnTo>
                <a:lnTo>
                  <a:pt x="39701" y="64016"/>
                </a:lnTo>
                <a:lnTo>
                  <a:pt x="39701" y="64258"/>
                </a:lnTo>
                <a:lnTo>
                  <a:pt x="39762" y="64439"/>
                </a:lnTo>
                <a:lnTo>
                  <a:pt x="39882" y="64680"/>
                </a:lnTo>
                <a:lnTo>
                  <a:pt x="40003" y="64861"/>
                </a:lnTo>
                <a:lnTo>
                  <a:pt x="40184" y="64982"/>
                </a:lnTo>
                <a:lnTo>
                  <a:pt x="40425" y="65102"/>
                </a:lnTo>
                <a:lnTo>
                  <a:pt x="40606" y="65163"/>
                </a:lnTo>
                <a:lnTo>
                  <a:pt x="41089" y="65163"/>
                </a:lnTo>
                <a:lnTo>
                  <a:pt x="41270" y="65102"/>
                </a:lnTo>
                <a:lnTo>
                  <a:pt x="41511" y="64982"/>
                </a:lnTo>
                <a:lnTo>
                  <a:pt x="41692" y="64861"/>
                </a:lnTo>
                <a:lnTo>
                  <a:pt x="41813" y="64680"/>
                </a:lnTo>
                <a:lnTo>
                  <a:pt x="41934" y="64439"/>
                </a:lnTo>
                <a:lnTo>
                  <a:pt x="41994" y="64258"/>
                </a:lnTo>
                <a:lnTo>
                  <a:pt x="41994" y="64016"/>
                </a:lnTo>
                <a:lnTo>
                  <a:pt x="41994" y="63775"/>
                </a:lnTo>
                <a:lnTo>
                  <a:pt x="41934" y="63594"/>
                </a:lnTo>
                <a:lnTo>
                  <a:pt x="41813" y="63353"/>
                </a:lnTo>
                <a:lnTo>
                  <a:pt x="41692" y="63172"/>
                </a:lnTo>
                <a:lnTo>
                  <a:pt x="41511" y="63051"/>
                </a:lnTo>
                <a:lnTo>
                  <a:pt x="41270" y="62930"/>
                </a:lnTo>
                <a:lnTo>
                  <a:pt x="41089" y="62870"/>
                </a:lnTo>
                <a:close/>
                <a:moveTo>
                  <a:pt x="46399" y="62870"/>
                </a:moveTo>
                <a:lnTo>
                  <a:pt x="46218" y="62930"/>
                </a:lnTo>
                <a:lnTo>
                  <a:pt x="45976" y="63051"/>
                </a:lnTo>
                <a:lnTo>
                  <a:pt x="45795" y="63172"/>
                </a:lnTo>
                <a:lnTo>
                  <a:pt x="45674" y="63353"/>
                </a:lnTo>
                <a:lnTo>
                  <a:pt x="45554" y="63594"/>
                </a:lnTo>
                <a:lnTo>
                  <a:pt x="45493" y="63775"/>
                </a:lnTo>
                <a:lnTo>
                  <a:pt x="45493" y="64016"/>
                </a:lnTo>
                <a:lnTo>
                  <a:pt x="45493" y="64258"/>
                </a:lnTo>
                <a:lnTo>
                  <a:pt x="45554" y="64439"/>
                </a:lnTo>
                <a:lnTo>
                  <a:pt x="45674" y="64680"/>
                </a:lnTo>
                <a:lnTo>
                  <a:pt x="45795" y="64861"/>
                </a:lnTo>
                <a:lnTo>
                  <a:pt x="45976" y="64982"/>
                </a:lnTo>
                <a:lnTo>
                  <a:pt x="46218" y="65102"/>
                </a:lnTo>
                <a:lnTo>
                  <a:pt x="46399" y="65163"/>
                </a:lnTo>
                <a:lnTo>
                  <a:pt x="46881" y="65163"/>
                </a:lnTo>
                <a:lnTo>
                  <a:pt x="47062" y="65102"/>
                </a:lnTo>
                <a:lnTo>
                  <a:pt x="47304" y="64982"/>
                </a:lnTo>
                <a:lnTo>
                  <a:pt x="47485" y="64861"/>
                </a:lnTo>
                <a:lnTo>
                  <a:pt x="47605" y="64680"/>
                </a:lnTo>
                <a:lnTo>
                  <a:pt x="47726" y="64439"/>
                </a:lnTo>
                <a:lnTo>
                  <a:pt x="47786" y="64258"/>
                </a:lnTo>
                <a:lnTo>
                  <a:pt x="47786" y="64016"/>
                </a:lnTo>
                <a:lnTo>
                  <a:pt x="47786" y="63775"/>
                </a:lnTo>
                <a:lnTo>
                  <a:pt x="47726" y="63594"/>
                </a:lnTo>
                <a:lnTo>
                  <a:pt x="47605" y="63353"/>
                </a:lnTo>
                <a:lnTo>
                  <a:pt x="47485" y="63172"/>
                </a:lnTo>
                <a:lnTo>
                  <a:pt x="47304" y="63051"/>
                </a:lnTo>
                <a:lnTo>
                  <a:pt x="47062" y="62930"/>
                </a:lnTo>
                <a:lnTo>
                  <a:pt x="46881" y="62870"/>
                </a:lnTo>
                <a:close/>
                <a:moveTo>
                  <a:pt x="52191" y="62870"/>
                </a:moveTo>
                <a:lnTo>
                  <a:pt x="52010" y="62930"/>
                </a:lnTo>
                <a:lnTo>
                  <a:pt x="51768" y="63051"/>
                </a:lnTo>
                <a:lnTo>
                  <a:pt x="51587" y="63172"/>
                </a:lnTo>
                <a:lnTo>
                  <a:pt x="51467" y="63353"/>
                </a:lnTo>
                <a:lnTo>
                  <a:pt x="51346" y="63594"/>
                </a:lnTo>
                <a:lnTo>
                  <a:pt x="51286" y="63775"/>
                </a:lnTo>
                <a:lnTo>
                  <a:pt x="51286" y="64016"/>
                </a:lnTo>
                <a:lnTo>
                  <a:pt x="51286" y="64258"/>
                </a:lnTo>
                <a:lnTo>
                  <a:pt x="51346" y="64439"/>
                </a:lnTo>
                <a:lnTo>
                  <a:pt x="51467" y="64680"/>
                </a:lnTo>
                <a:lnTo>
                  <a:pt x="51587" y="64861"/>
                </a:lnTo>
                <a:lnTo>
                  <a:pt x="51768" y="64982"/>
                </a:lnTo>
                <a:lnTo>
                  <a:pt x="52010" y="65102"/>
                </a:lnTo>
                <a:lnTo>
                  <a:pt x="52191" y="65163"/>
                </a:lnTo>
                <a:lnTo>
                  <a:pt x="52673" y="65163"/>
                </a:lnTo>
                <a:lnTo>
                  <a:pt x="52854" y="65102"/>
                </a:lnTo>
                <a:lnTo>
                  <a:pt x="53096" y="64982"/>
                </a:lnTo>
                <a:lnTo>
                  <a:pt x="53277" y="64861"/>
                </a:lnTo>
                <a:lnTo>
                  <a:pt x="53397" y="64680"/>
                </a:lnTo>
                <a:lnTo>
                  <a:pt x="53518" y="64439"/>
                </a:lnTo>
                <a:lnTo>
                  <a:pt x="53578" y="64258"/>
                </a:lnTo>
                <a:lnTo>
                  <a:pt x="53578" y="64016"/>
                </a:lnTo>
                <a:lnTo>
                  <a:pt x="53578" y="63775"/>
                </a:lnTo>
                <a:lnTo>
                  <a:pt x="53518" y="63594"/>
                </a:lnTo>
                <a:lnTo>
                  <a:pt x="53397" y="63353"/>
                </a:lnTo>
                <a:lnTo>
                  <a:pt x="53277" y="63172"/>
                </a:lnTo>
                <a:lnTo>
                  <a:pt x="53096" y="63051"/>
                </a:lnTo>
                <a:lnTo>
                  <a:pt x="52854" y="62930"/>
                </a:lnTo>
                <a:lnTo>
                  <a:pt x="52673" y="62870"/>
                </a:lnTo>
                <a:close/>
                <a:moveTo>
                  <a:pt x="57983" y="62870"/>
                </a:moveTo>
                <a:lnTo>
                  <a:pt x="57802" y="62930"/>
                </a:lnTo>
                <a:lnTo>
                  <a:pt x="57561" y="63051"/>
                </a:lnTo>
                <a:lnTo>
                  <a:pt x="57380" y="63172"/>
                </a:lnTo>
                <a:lnTo>
                  <a:pt x="57259" y="63353"/>
                </a:lnTo>
                <a:lnTo>
                  <a:pt x="57138" y="63594"/>
                </a:lnTo>
                <a:lnTo>
                  <a:pt x="57078" y="63775"/>
                </a:lnTo>
                <a:lnTo>
                  <a:pt x="57078" y="64016"/>
                </a:lnTo>
                <a:lnTo>
                  <a:pt x="57078" y="64258"/>
                </a:lnTo>
                <a:lnTo>
                  <a:pt x="57138" y="64439"/>
                </a:lnTo>
                <a:lnTo>
                  <a:pt x="57259" y="64680"/>
                </a:lnTo>
                <a:lnTo>
                  <a:pt x="57380" y="64861"/>
                </a:lnTo>
                <a:lnTo>
                  <a:pt x="57561" y="64982"/>
                </a:lnTo>
                <a:lnTo>
                  <a:pt x="57802" y="65102"/>
                </a:lnTo>
                <a:lnTo>
                  <a:pt x="57983" y="65163"/>
                </a:lnTo>
                <a:lnTo>
                  <a:pt x="58466" y="65163"/>
                </a:lnTo>
                <a:lnTo>
                  <a:pt x="58647" y="65102"/>
                </a:lnTo>
                <a:lnTo>
                  <a:pt x="58888" y="64982"/>
                </a:lnTo>
                <a:lnTo>
                  <a:pt x="59069" y="64861"/>
                </a:lnTo>
                <a:lnTo>
                  <a:pt x="59190" y="64680"/>
                </a:lnTo>
                <a:lnTo>
                  <a:pt x="59310" y="64439"/>
                </a:lnTo>
                <a:lnTo>
                  <a:pt x="59371" y="64258"/>
                </a:lnTo>
                <a:lnTo>
                  <a:pt x="59371" y="64016"/>
                </a:lnTo>
                <a:lnTo>
                  <a:pt x="59371" y="63775"/>
                </a:lnTo>
                <a:lnTo>
                  <a:pt x="59310" y="63594"/>
                </a:lnTo>
                <a:lnTo>
                  <a:pt x="59190" y="63353"/>
                </a:lnTo>
                <a:lnTo>
                  <a:pt x="59069" y="63172"/>
                </a:lnTo>
                <a:lnTo>
                  <a:pt x="58888" y="63051"/>
                </a:lnTo>
                <a:lnTo>
                  <a:pt x="58647" y="62930"/>
                </a:lnTo>
                <a:lnTo>
                  <a:pt x="58466" y="62870"/>
                </a:lnTo>
                <a:close/>
                <a:moveTo>
                  <a:pt x="63775" y="62870"/>
                </a:moveTo>
                <a:lnTo>
                  <a:pt x="63594" y="62930"/>
                </a:lnTo>
                <a:lnTo>
                  <a:pt x="63353" y="63051"/>
                </a:lnTo>
                <a:lnTo>
                  <a:pt x="63172" y="63172"/>
                </a:lnTo>
                <a:lnTo>
                  <a:pt x="63051" y="63353"/>
                </a:lnTo>
                <a:lnTo>
                  <a:pt x="62931" y="63594"/>
                </a:lnTo>
                <a:lnTo>
                  <a:pt x="62870" y="63775"/>
                </a:lnTo>
                <a:lnTo>
                  <a:pt x="62870" y="64016"/>
                </a:lnTo>
                <a:lnTo>
                  <a:pt x="62870" y="64258"/>
                </a:lnTo>
                <a:lnTo>
                  <a:pt x="62931" y="64439"/>
                </a:lnTo>
                <a:lnTo>
                  <a:pt x="63051" y="64680"/>
                </a:lnTo>
                <a:lnTo>
                  <a:pt x="63172" y="64861"/>
                </a:lnTo>
                <a:lnTo>
                  <a:pt x="63353" y="64982"/>
                </a:lnTo>
                <a:lnTo>
                  <a:pt x="63594" y="65102"/>
                </a:lnTo>
                <a:lnTo>
                  <a:pt x="63775" y="65163"/>
                </a:lnTo>
                <a:lnTo>
                  <a:pt x="64198" y="65163"/>
                </a:lnTo>
                <a:lnTo>
                  <a:pt x="64439" y="65102"/>
                </a:lnTo>
                <a:lnTo>
                  <a:pt x="64741" y="64921"/>
                </a:lnTo>
                <a:lnTo>
                  <a:pt x="64922" y="64740"/>
                </a:lnTo>
                <a:lnTo>
                  <a:pt x="65103" y="64439"/>
                </a:lnTo>
                <a:lnTo>
                  <a:pt x="65163" y="64197"/>
                </a:lnTo>
                <a:lnTo>
                  <a:pt x="65163" y="64016"/>
                </a:lnTo>
                <a:lnTo>
                  <a:pt x="65163" y="63775"/>
                </a:lnTo>
                <a:lnTo>
                  <a:pt x="65103" y="63594"/>
                </a:lnTo>
                <a:lnTo>
                  <a:pt x="64982" y="63353"/>
                </a:lnTo>
                <a:lnTo>
                  <a:pt x="64861" y="63172"/>
                </a:lnTo>
                <a:lnTo>
                  <a:pt x="64680" y="63051"/>
                </a:lnTo>
                <a:lnTo>
                  <a:pt x="64439" y="62930"/>
                </a:lnTo>
                <a:lnTo>
                  <a:pt x="64258" y="62870"/>
                </a:lnTo>
                <a:close/>
                <a:moveTo>
                  <a:pt x="14541" y="65766"/>
                </a:moveTo>
                <a:lnTo>
                  <a:pt x="14360" y="65826"/>
                </a:lnTo>
                <a:lnTo>
                  <a:pt x="14119" y="65947"/>
                </a:lnTo>
                <a:lnTo>
                  <a:pt x="13938" y="66068"/>
                </a:lnTo>
                <a:lnTo>
                  <a:pt x="13817" y="66249"/>
                </a:lnTo>
                <a:lnTo>
                  <a:pt x="13697" y="66490"/>
                </a:lnTo>
                <a:lnTo>
                  <a:pt x="13636" y="66671"/>
                </a:lnTo>
                <a:lnTo>
                  <a:pt x="13636" y="66912"/>
                </a:lnTo>
                <a:lnTo>
                  <a:pt x="13636" y="67214"/>
                </a:lnTo>
                <a:lnTo>
                  <a:pt x="14783" y="68059"/>
                </a:lnTo>
                <a:lnTo>
                  <a:pt x="15024" y="68059"/>
                </a:lnTo>
                <a:lnTo>
                  <a:pt x="15205" y="67999"/>
                </a:lnTo>
                <a:lnTo>
                  <a:pt x="15446" y="67878"/>
                </a:lnTo>
                <a:lnTo>
                  <a:pt x="15627" y="67757"/>
                </a:lnTo>
                <a:lnTo>
                  <a:pt x="15748" y="67576"/>
                </a:lnTo>
                <a:lnTo>
                  <a:pt x="15869" y="67335"/>
                </a:lnTo>
                <a:lnTo>
                  <a:pt x="15929" y="67154"/>
                </a:lnTo>
                <a:lnTo>
                  <a:pt x="15929" y="66912"/>
                </a:lnTo>
                <a:lnTo>
                  <a:pt x="15929" y="66671"/>
                </a:lnTo>
                <a:lnTo>
                  <a:pt x="15869" y="66490"/>
                </a:lnTo>
                <a:lnTo>
                  <a:pt x="15748" y="66249"/>
                </a:lnTo>
                <a:lnTo>
                  <a:pt x="15627" y="66068"/>
                </a:lnTo>
                <a:lnTo>
                  <a:pt x="15446" y="65947"/>
                </a:lnTo>
                <a:lnTo>
                  <a:pt x="15205" y="65826"/>
                </a:lnTo>
                <a:lnTo>
                  <a:pt x="15024" y="65766"/>
                </a:lnTo>
                <a:close/>
                <a:moveTo>
                  <a:pt x="20333" y="65766"/>
                </a:moveTo>
                <a:lnTo>
                  <a:pt x="20152" y="65826"/>
                </a:lnTo>
                <a:lnTo>
                  <a:pt x="19911" y="65947"/>
                </a:lnTo>
                <a:lnTo>
                  <a:pt x="19730" y="66068"/>
                </a:lnTo>
                <a:lnTo>
                  <a:pt x="19609" y="66249"/>
                </a:lnTo>
                <a:lnTo>
                  <a:pt x="19489" y="66490"/>
                </a:lnTo>
                <a:lnTo>
                  <a:pt x="19428" y="66671"/>
                </a:lnTo>
                <a:lnTo>
                  <a:pt x="19428" y="66912"/>
                </a:lnTo>
                <a:lnTo>
                  <a:pt x="19428" y="67154"/>
                </a:lnTo>
                <a:lnTo>
                  <a:pt x="19489" y="67335"/>
                </a:lnTo>
                <a:lnTo>
                  <a:pt x="19609" y="67576"/>
                </a:lnTo>
                <a:lnTo>
                  <a:pt x="19730" y="67757"/>
                </a:lnTo>
                <a:lnTo>
                  <a:pt x="19911" y="67878"/>
                </a:lnTo>
                <a:lnTo>
                  <a:pt x="20152" y="67999"/>
                </a:lnTo>
                <a:lnTo>
                  <a:pt x="20333" y="68059"/>
                </a:lnTo>
                <a:lnTo>
                  <a:pt x="20816" y="68059"/>
                </a:lnTo>
                <a:lnTo>
                  <a:pt x="20997" y="67999"/>
                </a:lnTo>
                <a:lnTo>
                  <a:pt x="21239" y="67878"/>
                </a:lnTo>
                <a:lnTo>
                  <a:pt x="21420" y="67757"/>
                </a:lnTo>
                <a:lnTo>
                  <a:pt x="21540" y="67576"/>
                </a:lnTo>
                <a:lnTo>
                  <a:pt x="21661" y="67335"/>
                </a:lnTo>
                <a:lnTo>
                  <a:pt x="21721" y="67154"/>
                </a:lnTo>
                <a:lnTo>
                  <a:pt x="21721" y="66912"/>
                </a:lnTo>
                <a:lnTo>
                  <a:pt x="21721" y="66671"/>
                </a:lnTo>
                <a:lnTo>
                  <a:pt x="21661" y="66490"/>
                </a:lnTo>
                <a:lnTo>
                  <a:pt x="21540" y="66249"/>
                </a:lnTo>
                <a:lnTo>
                  <a:pt x="21420" y="66068"/>
                </a:lnTo>
                <a:lnTo>
                  <a:pt x="21239" y="65947"/>
                </a:lnTo>
                <a:lnTo>
                  <a:pt x="20997" y="65826"/>
                </a:lnTo>
                <a:lnTo>
                  <a:pt x="20816" y="65766"/>
                </a:lnTo>
                <a:close/>
                <a:moveTo>
                  <a:pt x="26126" y="65766"/>
                </a:moveTo>
                <a:lnTo>
                  <a:pt x="25945" y="65826"/>
                </a:lnTo>
                <a:lnTo>
                  <a:pt x="25703" y="65947"/>
                </a:lnTo>
                <a:lnTo>
                  <a:pt x="25522" y="66068"/>
                </a:lnTo>
                <a:lnTo>
                  <a:pt x="25402" y="66249"/>
                </a:lnTo>
                <a:lnTo>
                  <a:pt x="25281" y="66490"/>
                </a:lnTo>
                <a:lnTo>
                  <a:pt x="25221" y="66671"/>
                </a:lnTo>
                <a:lnTo>
                  <a:pt x="25221" y="66912"/>
                </a:lnTo>
                <a:lnTo>
                  <a:pt x="25221" y="67154"/>
                </a:lnTo>
                <a:lnTo>
                  <a:pt x="25281" y="67335"/>
                </a:lnTo>
                <a:lnTo>
                  <a:pt x="25402" y="67576"/>
                </a:lnTo>
                <a:lnTo>
                  <a:pt x="25522" y="67757"/>
                </a:lnTo>
                <a:lnTo>
                  <a:pt x="25703" y="67878"/>
                </a:lnTo>
                <a:lnTo>
                  <a:pt x="25945" y="67999"/>
                </a:lnTo>
                <a:lnTo>
                  <a:pt x="26126" y="68059"/>
                </a:lnTo>
                <a:lnTo>
                  <a:pt x="26608" y="68059"/>
                </a:lnTo>
                <a:lnTo>
                  <a:pt x="26789" y="67999"/>
                </a:lnTo>
                <a:lnTo>
                  <a:pt x="27031" y="67878"/>
                </a:lnTo>
                <a:lnTo>
                  <a:pt x="27212" y="67757"/>
                </a:lnTo>
                <a:lnTo>
                  <a:pt x="27332" y="67576"/>
                </a:lnTo>
                <a:lnTo>
                  <a:pt x="27453" y="67335"/>
                </a:lnTo>
                <a:lnTo>
                  <a:pt x="27513" y="67154"/>
                </a:lnTo>
                <a:lnTo>
                  <a:pt x="27513" y="66912"/>
                </a:lnTo>
                <a:lnTo>
                  <a:pt x="27513" y="66671"/>
                </a:lnTo>
                <a:lnTo>
                  <a:pt x="27453" y="66490"/>
                </a:lnTo>
                <a:lnTo>
                  <a:pt x="27332" y="66249"/>
                </a:lnTo>
                <a:lnTo>
                  <a:pt x="27212" y="66068"/>
                </a:lnTo>
                <a:lnTo>
                  <a:pt x="27031" y="65947"/>
                </a:lnTo>
                <a:lnTo>
                  <a:pt x="26789" y="65826"/>
                </a:lnTo>
                <a:lnTo>
                  <a:pt x="26608" y="65766"/>
                </a:lnTo>
                <a:close/>
                <a:moveTo>
                  <a:pt x="31918" y="65766"/>
                </a:moveTo>
                <a:lnTo>
                  <a:pt x="31737" y="65826"/>
                </a:lnTo>
                <a:lnTo>
                  <a:pt x="31496" y="65947"/>
                </a:lnTo>
                <a:lnTo>
                  <a:pt x="31315" y="66068"/>
                </a:lnTo>
                <a:lnTo>
                  <a:pt x="31194" y="66249"/>
                </a:lnTo>
                <a:lnTo>
                  <a:pt x="31073" y="66490"/>
                </a:lnTo>
                <a:lnTo>
                  <a:pt x="31013" y="66671"/>
                </a:lnTo>
                <a:lnTo>
                  <a:pt x="31013" y="66912"/>
                </a:lnTo>
                <a:lnTo>
                  <a:pt x="31013" y="67154"/>
                </a:lnTo>
                <a:lnTo>
                  <a:pt x="31073" y="67335"/>
                </a:lnTo>
                <a:lnTo>
                  <a:pt x="31194" y="67576"/>
                </a:lnTo>
                <a:lnTo>
                  <a:pt x="31315" y="67757"/>
                </a:lnTo>
                <a:lnTo>
                  <a:pt x="31496" y="67878"/>
                </a:lnTo>
                <a:lnTo>
                  <a:pt x="31737" y="67999"/>
                </a:lnTo>
                <a:lnTo>
                  <a:pt x="31918" y="68059"/>
                </a:lnTo>
                <a:lnTo>
                  <a:pt x="32401" y="68059"/>
                </a:lnTo>
                <a:lnTo>
                  <a:pt x="32582" y="67999"/>
                </a:lnTo>
                <a:lnTo>
                  <a:pt x="32823" y="67878"/>
                </a:lnTo>
                <a:lnTo>
                  <a:pt x="33004" y="67757"/>
                </a:lnTo>
                <a:lnTo>
                  <a:pt x="33125" y="67576"/>
                </a:lnTo>
                <a:lnTo>
                  <a:pt x="33245" y="67335"/>
                </a:lnTo>
                <a:lnTo>
                  <a:pt x="33306" y="67154"/>
                </a:lnTo>
                <a:lnTo>
                  <a:pt x="33306" y="66912"/>
                </a:lnTo>
                <a:lnTo>
                  <a:pt x="33306" y="66671"/>
                </a:lnTo>
                <a:lnTo>
                  <a:pt x="33245" y="66490"/>
                </a:lnTo>
                <a:lnTo>
                  <a:pt x="33125" y="66249"/>
                </a:lnTo>
                <a:lnTo>
                  <a:pt x="33004" y="66068"/>
                </a:lnTo>
                <a:lnTo>
                  <a:pt x="32823" y="65947"/>
                </a:lnTo>
                <a:lnTo>
                  <a:pt x="32582" y="65826"/>
                </a:lnTo>
                <a:lnTo>
                  <a:pt x="32401" y="65766"/>
                </a:lnTo>
                <a:close/>
                <a:moveTo>
                  <a:pt x="37710" y="65766"/>
                </a:moveTo>
                <a:lnTo>
                  <a:pt x="37529" y="65826"/>
                </a:lnTo>
                <a:lnTo>
                  <a:pt x="37288" y="65947"/>
                </a:lnTo>
                <a:lnTo>
                  <a:pt x="37107" y="66068"/>
                </a:lnTo>
                <a:lnTo>
                  <a:pt x="36986" y="66249"/>
                </a:lnTo>
                <a:lnTo>
                  <a:pt x="36865" y="66490"/>
                </a:lnTo>
                <a:lnTo>
                  <a:pt x="36805" y="66671"/>
                </a:lnTo>
                <a:lnTo>
                  <a:pt x="36805" y="66912"/>
                </a:lnTo>
                <a:lnTo>
                  <a:pt x="36805" y="67154"/>
                </a:lnTo>
                <a:lnTo>
                  <a:pt x="36865" y="67335"/>
                </a:lnTo>
                <a:lnTo>
                  <a:pt x="36986" y="67576"/>
                </a:lnTo>
                <a:lnTo>
                  <a:pt x="37107" y="67757"/>
                </a:lnTo>
                <a:lnTo>
                  <a:pt x="37288" y="67878"/>
                </a:lnTo>
                <a:lnTo>
                  <a:pt x="37529" y="67999"/>
                </a:lnTo>
                <a:lnTo>
                  <a:pt x="37710" y="68059"/>
                </a:lnTo>
                <a:lnTo>
                  <a:pt x="38193" y="68059"/>
                </a:lnTo>
                <a:lnTo>
                  <a:pt x="38374" y="67999"/>
                </a:lnTo>
                <a:lnTo>
                  <a:pt x="38615" y="67878"/>
                </a:lnTo>
                <a:lnTo>
                  <a:pt x="38796" y="67757"/>
                </a:lnTo>
                <a:lnTo>
                  <a:pt x="38917" y="67576"/>
                </a:lnTo>
                <a:lnTo>
                  <a:pt x="39038" y="67335"/>
                </a:lnTo>
                <a:lnTo>
                  <a:pt x="39098" y="67154"/>
                </a:lnTo>
                <a:lnTo>
                  <a:pt x="39098" y="66912"/>
                </a:lnTo>
                <a:lnTo>
                  <a:pt x="39098" y="66671"/>
                </a:lnTo>
                <a:lnTo>
                  <a:pt x="39038" y="66490"/>
                </a:lnTo>
                <a:lnTo>
                  <a:pt x="38917" y="66249"/>
                </a:lnTo>
                <a:lnTo>
                  <a:pt x="38796" y="66068"/>
                </a:lnTo>
                <a:lnTo>
                  <a:pt x="38615" y="65947"/>
                </a:lnTo>
                <a:lnTo>
                  <a:pt x="38374" y="65826"/>
                </a:lnTo>
                <a:lnTo>
                  <a:pt x="38193" y="65766"/>
                </a:lnTo>
                <a:close/>
                <a:moveTo>
                  <a:pt x="43502" y="65766"/>
                </a:moveTo>
                <a:lnTo>
                  <a:pt x="43321" y="65826"/>
                </a:lnTo>
                <a:lnTo>
                  <a:pt x="43080" y="65947"/>
                </a:lnTo>
                <a:lnTo>
                  <a:pt x="42899" y="66068"/>
                </a:lnTo>
                <a:lnTo>
                  <a:pt x="42778" y="66249"/>
                </a:lnTo>
                <a:lnTo>
                  <a:pt x="42658" y="66490"/>
                </a:lnTo>
                <a:lnTo>
                  <a:pt x="42597" y="66671"/>
                </a:lnTo>
                <a:lnTo>
                  <a:pt x="42597" y="66912"/>
                </a:lnTo>
                <a:lnTo>
                  <a:pt x="42597" y="67154"/>
                </a:lnTo>
                <a:lnTo>
                  <a:pt x="42658" y="67335"/>
                </a:lnTo>
                <a:lnTo>
                  <a:pt x="42778" y="67576"/>
                </a:lnTo>
                <a:lnTo>
                  <a:pt x="42899" y="67757"/>
                </a:lnTo>
                <a:lnTo>
                  <a:pt x="43080" y="67878"/>
                </a:lnTo>
                <a:lnTo>
                  <a:pt x="43321" y="67999"/>
                </a:lnTo>
                <a:lnTo>
                  <a:pt x="43502" y="68059"/>
                </a:lnTo>
                <a:lnTo>
                  <a:pt x="43985" y="68059"/>
                </a:lnTo>
                <a:lnTo>
                  <a:pt x="44166" y="67999"/>
                </a:lnTo>
                <a:lnTo>
                  <a:pt x="44407" y="67878"/>
                </a:lnTo>
                <a:lnTo>
                  <a:pt x="44588" y="67757"/>
                </a:lnTo>
                <a:lnTo>
                  <a:pt x="44709" y="67576"/>
                </a:lnTo>
                <a:lnTo>
                  <a:pt x="44830" y="67335"/>
                </a:lnTo>
                <a:lnTo>
                  <a:pt x="44890" y="67154"/>
                </a:lnTo>
                <a:lnTo>
                  <a:pt x="44890" y="66912"/>
                </a:lnTo>
                <a:lnTo>
                  <a:pt x="44890" y="66671"/>
                </a:lnTo>
                <a:lnTo>
                  <a:pt x="44830" y="66490"/>
                </a:lnTo>
                <a:lnTo>
                  <a:pt x="44709" y="66249"/>
                </a:lnTo>
                <a:lnTo>
                  <a:pt x="44588" y="66068"/>
                </a:lnTo>
                <a:lnTo>
                  <a:pt x="44407" y="65947"/>
                </a:lnTo>
                <a:lnTo>
                  <a:pt x="44166" y="65826"/>
                </a:lnTo>
                <a:lnTo>
                  <a:pt x="43985" y="65766"/>
                </a:lnTo>
                <a:close/>
                <a:moveTo>
                  <a:pt x="49295" y="65766"/>
                </a:moveTo>
                <a:lnTo>
                  <a:pt x="49114" y="65826"/>
                </a:lnTo>
                <a:lnTo>
                  <a:pt x="48872" y="65947"/>
                </a:lnTo>
                <a:lnTo>
                  <a:pt x="48691" y="66068"/>
                </a:lnTo>
                <a:lnTo>
                  <a:pt x="48571" y="66249"/>
                </a:lnTo>
                <a:lnTo>
                  <a:pt x="48450" y="66490"/>
                </a:lnTo>
                <a:lnTo>
                  <a:pt x="48390" y="66671"/>
                </a:lnTo>
                <a:lnTo>
                  <a:pt x="48390" y="66912"/>
                </a:lnTo>
                <a:lnTo>
                  <a:pt x="48390" y="67154"/>
                </a:lnTo>
                <a:lnTo>
                  <a:pt x="48450" y="67335"/>
                </a:lnTo>
                <a:lnTo>
                  <a:pt x="48571" y="67576"/>
                </a:lnTo>
                <a:lnTo>
                  <a:pt x="48691" y="67757"/>
                </a:lnTo>
                <a:lnTo>
                  <a:pt x="48872" y="67878"/>
                </a:lnTo>
                <a:lnTo>
                  <a:pt x="49114" y="67999"/>
                </a:lnTo>
                <a:lnTo>
                  <a:pt x="49295" y="68059"/>
                </a:lnTo>
                <a:lnTo>
                  <a:pt x="49777" y="68059"/>
                </a:lnTo>
                <a:lnTo>
                  <a:pt x="49958" y="67999"/>
                </a:lnTo>
                <a:lnTo>
                  <a:pt x="50200" y="67878"/>
                </a:lnTo>
                <a:lnTo>
                  <a:pt x="50381" y="67757"/>
                </a:lnTo>
                <a:lnTo>
                  <a:pt x="50501" y="67576"/>
                </a:lnTo>
                <a:lnTo>
                  <a:pt x="50622" y="67335"/>
                </a:lnTo>
                <a:lnTo>
                  <a:pt x="50682" y="67154"/>
                </a:lnTo>
                <a:lnTo>
                  <a:pt x="50682" y="66912"/>
                </a:lnTo>
                <a:lnTo>
                  <a:pt x="50682" y="66671"/>
                </a:lnTo>
                <a:lnTo>
                  <a:pt x="50622" y="66490"/>
                </a:lnTo>
                <a:lnTo>
                  <a:pt x="50501" y="66249"/>
                </a:lnTo>
                <a:lnTo>
                  <a:pt x="50381" y="66068"/>
                </a:lnTo>
                <a:lnTo>
                  <a:pt x="50200" y="65947"/>
                </a:lnTo>
                <a:lnTo>
                  <a:pt x="49958" y="65826"/>
                </a:lnTo>
                <a:lnTo>
                  <a:pt x="49777" y="65766"/>
                </a:lnTo>
                <a:close/>
                <a:moveTo>
                  <a:pt x="55087" y="65766"/>
                </a:moveTo>
                <a:lnTo>
                  <a:pt x="54906" y="65826"/>
                </a:lnTo>
                <a:lnTo>
                  <a:pt x="54665" y="65947"/>
                </a:lnTo>
                <a:lnTo>
                  <a:pt x="54483" y="66068"/>
                </a:lnTo>
                <a:lnTo>
                  <a:pt x="54363" y="66249"/>
                </a:lnTo>
                <a:lnTo>
                  <a:pt x="54242" y="66490"/>
                </a:lnTo>
                <a:lnTo>
                  <a:pt x="54182" y="66671"/>
                </a:lnTo>
                <a:lnTo>
                  <a:pt x="54182" y="66912"/>
                </a:lnTo>
                <a:lnTo>
                  <a:pt x="54182" y="67154"/>
                </a:lnTo>
                <a:lnTo>
                  <a:pt x="54242" y="67335"/>
                </a:lnTo>
                <a:lnTo>
                  <a:pt x="54363" y="67576"/>
                </a:lnTo>
                <a:lnTo>
                  <a:pt x="54483" y="67757"/>
                </a:lnTo>
                <a:lnTo>
                  <a:pt x="54665" y="67878"/>
                </a:lnTo>
                <a:lnTo>
                  <a:pt x="54906" y="67999"/>
                </a:lnTo>
                <a:lnTo>
                  <a:pt x="55087" y="68059"/>
                </a:lnTo>
                <a:lnTo>
                  <a:pt x="55570" y="68059"/>
                </a:lnTo>
                <a:lnTo>
                  <a:pt x="55751" y="67999"/>
                </a:lnTo>
                <a:lnTo>
                  <a:pt x="55992" y="67878"/>
                </a:lnTo>
                <a:lnTo>
                  <a:pt x="56173" y="67757"/>
                </a:lnTo>
                <a:lnTo>
                  <a:pt x="56294" y="67576"/>
                </a:lnTo>
                <a:lnTo>
                  <a:pt x="56414" y="67335"/>
                </a:lnTo>
                <a:lnTo>
                  <a:pt x="56475" y="67154"/>
                </a:lnTo>
                <a:lnTo>
                  <a:pt x="56475" y="66912"/>
                </a:lnTo>
                <a:lnTo>
                  <a:pt x="56475" y="66671"/>
                </a:lnTo>
                <a:lnTo>
                  <a:pt x="56414" y="66490"/>
                </a:lnTo>
                <a:lnTo>
                  <a:pt x="56294" y="66249"/>
                </a:lnTo>
                <a:lnTo>
                  <a:pt x="56173" y="66068"/>
                </a:lnTo>
                <a:lnTo>
                  <a:pt x="55992" y="65947"/>
                </a:lnTo>
                <a:lnTo>
                  <a:pt x="55751" y="65826"/>
                </a:lnTo>
                <a:lnTo>
                  <a:pt x="55570" y="65766"/>
                </a:lnTo>
                <a:close/>
                <a:moveTo>
                  <a:pt x="60879" y="65766"/>
                </a:moveTo>
                <a:lnTo>
                  <a:pt x="60698" y="65826"/>
                </a:lnTo>
                <a:lnTo>
                  <a:pt x="60457" y="65947"/>
                </a:lnTo>
                <a:lnTo>
                  <a:pt x="60276" y="66068"/>
                </a:lnTo>
                <a:lnTo>
                  <a:pt x="60155" y="66249"/>
                </a:lnTo>
                <a:lnTo>
                  <a:pt x="60034" y="66490"/>
                </a:lnTo>
                <a:lnTo>
                  <a:pt x="59974" y="66671"/>
                </a:lnTo>
                <a:lnTo>
                  <a:pt x="59974" y="66912"/>
                </a:lnTo>
                <a:lnTo>
                  <a:pt x="59974" y="67154"/>
                </a:lnTo>
                <a:lnTo>
                  <a:pt x="60034" y="67335"/>
                </a:lnTo>
                <a:lnTo>
                  <a:pt x="60155" y="67576"/>
                </a:lnTo>
                <a:lnTo>
                  <a:pt x="60276" y="67757"/>
                </a:lnTo>
                <a:lnTo>
                  <a:pt x="60457" y="67878"/>
                </a:lnTo>
                <a:lnTo>
                  <a:pt x="60698" y="67999"/>
                </a:lnTo>
                <a:lnTo>
                  <a:pt x="60879" y="68059"/>
                </a:lnTo>
                <a:lnTo>
                  <a:pt x="61120" y="68059"/>
                </a:lnTo>
                <a:lnTo>
                  <a:pt x="62267" y="67214"/>
                </a:lnTo>
                <a:lnTo>
                  <a:pt x="62267" y="66912"/>
                </a:lnTo>
                <a:lnTo>
                  <a:pt x="62267" y="66671"/>
                </a:lnTo>
                <a:lnTo>
                  <a:pt x="62206" y="66490"/>
                </a:lnTo>
                <a:lnTo>
                  <a:pt x="62086" y="66249"/>
                </a:lnTo>
                <a:lnTo>
                  <a:pt x="61965" y="66068"/>
                </a:lnTo>
                <a:lnTo>
                  <a:pt x="61784" y="65947"/>
                </a:lnTo>
                <a:lnTo>
                  <a:pt x="61543" y="65826"/>
                </a:lnTo>
                <a:lnTo>
                  <a:pt x="61362" y="65766"/>
                </a:lnTo>
                <a:close/>
                <a:moveTo>
                  <a:pt x="17679" y="68662"/>
                </a:moveTo>
                <a:lnTo>
                  <a:pt x="17317" y="68723"/>
                </a:lnTo>
                <a:lnTo>
                  <a:pt x="17015" y="68843"/>
                </a:lnTo>
                <a:lnTo>
                  <a:pt x="16774" y="69085"/>
                </a:lnTo>
                <a:lnTo>
                  <a:pt x="16593" y="69386"/>
                </a:lnTo>
                <a:lnTo>
                  <a:pt x="18523" y="70593"/>
                </a:lnTo>
                <a:lnTo>
                  <a:pt x="18644" y="70472"/>
                </a:lnTo>
                <a:lnTo>
                  <a:pt x="18765" y="70231"/>
                </a:lnTo>
                <a:lnTo>
                  <a:pt x="18825" y="70050"/>
                </a:lnTo>
                <a:lnTo>
                  <a:pt x="18825" y="69809"/>
                </a:lnTo>
                <a:lnTo>
                  <a:pt x="18825" y="69567"/>
                </a:lnTo>
                <a:lnTo>
                  <a:pt x="18765" y="69386"/>
                </a:lnTo>
                <a:lnTo>
                  <a:pt x="18644" y="69145"/>
                </a:lnTo>
                <a:lnTo>
                  <a:pt x="18523" y="68964"/>
                </a:lnTo>
                <a:lnTo>
                  <a:pt x="18342" y="68843"/>
                </a:lnTo>
                <a:lnTo>
                  <a:pt x="18101" y="68723"/>
                </a:lnTo>
                <a:lnTo>
                  <a:pt x="17920" y="68662"/>
                </a:lnTo>
                <a:close/>
                <a:moveTo>
                  <a:pt x="57983" y="68662"/>
                </a:moveTo>
                <a:lnTo>
                  <a:pt x="57802" y="68723"/>
                </a:lnTo>
                <a:lnTo>
                  <a:pt x="57561" y="68843"/>
                </a:lnTo>
                <a:lnTo>
                  <a:pt x="57380" y="68964"/>
                </a:lnTo>
                <a:lnTo>
                  <a:pt x="57259" y="69145"/>
                </a:lnTo>
                <a:lnTo>
                  <a:pt x="57138" y="69386"/>
                </a:lnTo>
                <a:lnTo>
                  <a:pt x="57078" y="69567"/>
                </a:lnTo>
                <a:lnTo>
                  <a:pt x="57078" y="69809"/>
                </a:lnTo>
                <a:lnTo>
                  <a:pt x="57078" y="70050"/>
                </a:lnTo>
                <a:lnTo>
                  <a:pt x="57138" y="70231"/>
                </a:lnTo>
                <a:lnTo>
                  <a:pt x="57259" y="70472"/>
                </a:lnTo>
                <a:lnTo>
                  <a:pt x="57380" y="70593"/>
                </a:lnTo>
                <a:lnTo>
                  <a:pt x="59310" y="69386"/>
                </a:lnTo>
                <a:lnTo>
                  <a:pt x="59129" y="69085"/>
                </a:lnTo>
                <a:lnTo>
                  <a:pt x="58888" y="68843"/>
                </a:lnTo>
                <a:lnTo>
                  <a:pt x="58586" y="68723"/>
                </a:lnTo>
                <a:lnTo>
                  <a:pt x="58224" y="68662"/>
                </a:lnTo>
                <a:close/>
                <a:moveTo>
                  <a:pt x="23230" y="68662"/>
                </a:moveTo>
                <a:lnTo>
                  <a:pt x="23049" y="68723"/>
                </a:lnTo>
                <a:lnTo>
                  <a:pt x="22807" y="68843"/>
                </a:lnTo>
                <a:lnTo>
                  <a:pt x="22626" y="68964"/>
                </a:lnTo>
                <a:lnTo>
                  <a:pt x="22506" y="69145"/>
                </a:lnTo>
                <a:lnTo>
                  <a:pt x="22385" y="69386"/>
                </a:lnTo>
                <a:lnTo>
                  <a:pt x="22325" y="69567"/>
                </a:lnTo>
                <a:lnTo>
                  <a:pt x="22325" y="69809"/>
                </a:lnTo>
                <a:lnTo>
                  <a:pt x="22325" y="70050"/>
                </a:lnTo>
                <a:lnTo>
                  <a:pt x="22385" y="70231"/>
                </a:lnTo>
                <a:lnTo>
                  <a:pt x="22506" y="70472"/>
                </a:lnTo>
                <a:lnTo>
                  <a:pt x="22626" y="70653"/>
                </a:lnTo>
                <a:lnTo>
                  <a:pt x="22807" y="70774"/>
                </a:lnTo>
                <a:lnTo>
                  <a:pt x="23049" y="70895"/>
                </a:lnTo>
                <a:lnTo>
                  <a:pt x="23230" y="70955"/>
                </a:lnTo>
                <a:lnTo>
                  <a:pt x="23712" y="70955"/>
                </a:lnTo>
                <a:lnTo>
                  <a:pt x="23893" y="70895"/>
                </a:lnTo>
                <a:lnTo>
                  <a:pt x="24135" y="70774"/>
                </a:lnTo>
                <a:lnTo>
                  <a:pt x="24316" y="70653"/>
                </a:lnTo>
                <a:lnTo>
                  <a:pt x="24436" y="70472"/>
                </a:lnTo>
                <a:lnTo>
                  <a:pt x="24557" y="70231"/>
                </a:lnTo>
                <a:lnTo>
                  <a:pt x="24617" y="70050"/>
                </a:lnTo>
                <a:lnTo>
                  <a:pt x="24617" y="69809"/>
                </a:lnTo>
                <a:lnTo>
                  <a:pt x="24617" y="69567"/>
                </a:lnTo>
                <a:lnTo>
                  <a:pt x="24557" y="69386"/>
                </a:lnTo>
                <a:lnTo>
                  <a:pt x="24436" y="69145"/>
                </a:lnTo>
                <a:lnTo>
                  <a:pt x="24316" y="68964"/>
                </a:lnTo>
                <a:lnTo>
                  <a:pt x="24135" y="68843"/>
                </a:lnTo>
                <a:lnTo>
                  <a:pt x="23893" y="68723"/>
                </a:lnTo>
                <a:lnTo>
                  <a:pt x="23712" y="68662"/>
                </a:lnTo>
                <a:close/>
                <a:moveTo>
                  <a:pt x="29022" y="68662"/>
                </a:moveTo>
                <a:lnTo>
                  <a:pt x="28841" y="68723"/>
                </a:lnTo>
                <a:lnTo>
                  <a:pt x="28599" y="68843"/>
                </a:lnTo>
                <a:lnTo>
                  <a:pt x="28418" y="68964"/>
                </a:lnTo>
                <a:lnTo>
                  <a:pt x="28298" y="69145"/>
                </a:lnTo>
                <a:lnTo>
                  <a:pt x="28177" y="69386"/>
                </a:lnTo>
                <a:lnTo>
                  <a:pt x="28117" y="69567"/>
                </a:lnTo>
                <a:lnTo>
                  <a:pt x="28117" y="69809"/>
                </a:lnTo>
                <a:lnTo>
                  <a:pt x="28117" y="70050"/>
                </a:lnTo>
                <a:lnTo>
                  <a:pt x="28177" y="70231"/>
                </a:lnTo>
                <a:lnTo>
                  <a:pt x="28298" y="70472"/>
                </a:lnTo>
                <a:lnTo>
                  <a:pt x="28418" y="70653"/>
                </a:lnTo>
                <a:lnTo>
                  <a:pt x="28599" y="70774"/>
                </a:lnTo>
                <a:lnTo>
                  <a:pt x="28841" y="70895"/>
                </a:lnTo>
                <a:lnTo>
                  <a:pt x="29022" y="70955"/>
                </a:lnTo>
                <a:lnTo>
                  <a:pt x="29505" y="70955"/>
                </a:lnTo>
                <a:lnTo>
                  <a:pt x="29686" y="70895"/>
                </a:lnTo>
                <a:lnTo>
                  <a:pt x="29927" y="70774"/>
                </a:lnTo>
                <a:lnTo>
                  <a:pt x="30108" y="70653"/>
                </a:lnTo>
                <a:lnTo>
                  <a:pt x="30229" y="70472"/>
                </a:lnTo>
                <a:lnTo>
                  <a:pt x="30349" y="70231"/>
                </a:lnTo>
                <a:lnTo>
                  <a:pt x="30410" y="70050"/>
                </a:lnTo>
                <a:lnTo>
                  <a:pt x="30410" y="69809"/>
                </a:lnTo>
                <a:lnTo>
                  <a:pt x="30410" y="69567"/>
                </a:lnTo>
                <a:lnTo>
                  <a:pt x="30349" y="69386"/>
                </a:lnTo>
                <a:lnTo>
                  <a:pt x="30229" y="69145"/>
                </a:lnTo>
                <a:lnTo>
                  <a:pt x="30108" y="68964"/>
                </a:lnTo>
                <a:lnTo>
                  <a:pt x="29927" y="68843"/>
                </a:lnTo>
                <a:lnTo>
                  <a:pt x="29686" y="68723"/>
                </a:lnTo>
                <a:lnTo>
                  <a:pt x="29505" y="68662"/>
                </a:lnTo>
                <a:close/>
                <a:moveTo>
                  <a:pt x="34814" y="68662"/>
                </a:moveTo>
                <a:lnTo>
                  <a:pt x="34633" y="68723"/>
                </a:lnTo>
                <a:lnTo>
                  <a:pt x="34392" y="68843"/>
                </a:lnTo>
                <a:lnTo>
                  <a:pt x="34211" y="68964"/>
                </a:lnTo>
                <a:lnTo>
                  <a:pt x="34090" y="69145"/>
                </a:lnTo>
                <a:lnTo>
                  <a:pt x="33969" y="69386"/>
                </a:lnTo>
                <a:lnTo>
                  <a:pt x="33909" y="69567"/>
                </a:lnTo>
                <a:lnTo>
                  <a:pt x="33909" y="69809"/>
                </a:lnTo>
                <a:lnTo>
                  <a:pt x="33909" y="70050"/>
                </a:lnTo>
                <a:lnTo>
                  <a:pt x="33969" y="70231"/>
                </a:lnTo>
                <a:lnTo>
                  <a:pt x="34090" y="70472"/>
                </a:lnTo>
                <a:lnTo>
                  <a:pt x="34211" y="70653"/>
                </a:lnTo>
                <a:lnTo>
                  <a:pt x="34392" y="70774"/>
                </a:lnTo>
                <a:lnTo>
                  <a:pt x="34633" y="70895"/>
                </a:lnTo>
                <a:lnTo>
                  <a:pt x="34814" y="70955"/>
                </a:lnTo>
                <a:lnTo>
                  <a:pt x="35297" y="70955"/>
                </a:lnTo>
                <a:lnTo>
                  <a:pt x="35478" y="70895"/>
                </a:lnTo>
                <a:lnTo>
                  <a:pt x="35719" y="70774"/>
                </a:lnTo>
                <a:lnTo>
                  <a:pt x="35900" y="70653"/>
                </a:lnTo>
                <a:lnTo>
                  <a:pt x="36021" y="70472"/>
                </a:lnTo>
                <a:lnTo>
                  <a:pt x="36141" y="70231"/>
                </a:lnTo>
                <a:lnTo>
                  <a:pt x="36202" y="70050"/>
                </a:lnTo>
                <a:lnTo>
                  <a:pt x="36202" y="69809"/>
                </a:lnTo>
                <a:lnTo>
                  <a:pt x="36202" y="69567"/>
                </a:lnTo>
                <a:lnTo>
                  <a:pt x="36141" y="69386"/>
                </a:lnTo>
                <a:lnTo>
                  <a:pt x="36021" y="69145"/>
                </a:lnTo>
                <a:lnTo>
                  <a:pt x="35900" y="68964"/>
                </a:lnTo>
                <a:lnTo>
                  <a:pt x="35719" y="68843"/>
                </a:lnTo>
                <a:lnTo>
                  <a:pt x="35478" y="68723"/>
                </a:lnTo>
                <a:lnTo>
                  <a:pt x="35297" y="68662"/>
                </a:lnTo>
                <a:close/>
                <a:moveTo>
                  <a:pt x="40606" y="68662"/>
                </a:moveTo>
                <a:lnTo>
                  <a:pt x="40425" y="68723"/>
                </a:lnTo>
                <a:lnTo>
                  <a:pt x="40184" y="68843"/>
                </a:lnTo>
                <a:lnTo>
                  <a:pt x="40003" y="68964"/>
                </a:lnTo>
                <a:lnTo>
                  <a:pt x="39882" y="69145"/>
                </a:lnTo>
                <a:lnTo>
                  <a:pt x="39762" y="69386"/>
                </a:lnTo>
                <a:lnTo>
                  <a:pt x="39701" y="69567"/>
                </a:lnTo>
                <a:lnTo>
                  <a:pt x="39701" y="69809"/>
                </a:lnTo>
                <a:lnTo>
                  <a:pt x="39701" y="70050"/>
                </a:lnTo>
                <a:lnTo>
                  <a:pt x="39762" y="70231"/>
                </a:lnTo>
                <a:lnTo>
                  <a:pt x="39882" y="70472"/>
                </a:lnTo>
                <a:lnTo>
                  <a:pt x="40003" y="70653"/>
                </a:lnTo>
                <a:lnTo>
                  <a:pt x="40184" y="70774"/>
                </a:lnTo>
                <a:lnTo>
                  <a:pt x="40425" y="70895"/>
                </a:lnTo>
                <a:lnTo>
                  <a:pt x="40606" y="70955"/>
                </a:lnTo>
                <a:lnTo>
                  <a:pt x="41089" y="70955"/>
                </a:lnTo>
                <a:lnTo>
                  <a:pt x="41270" y="70895"/>
                </a:lnTo>
                <a:lnTo>
                  <a:pt x="41511" y="70774"/>
                </a:lnTo>
                <a:lnTo>
                  <a:pt x="41692" y="70653"/>
                </a:lnTo>
                <a:lnTo>
                  <a:pt x="41813" y="70472"/>
                </a:lnTo>
                <a:lnTo>
                  <a:pt x="41934" y="70231"/>
                </a:lnTo>
                <a:lnTo>
                  <a:pt x="41994" y="70050"/>
                </a:lnTo>
                <a:lnTo>
                  <a:pt x="41994" y="69809"/>
                </a:lnTo>
                <a:lnTo>
                  <a:pt x="41994" y="69567"/>
                </a:lnTo>
                <a:lnTo>
                  <a:pt x="41934" y="69386"/>
                </a:lnTo>
                <a:lnTo>
                  <a:pt x="41813" y="69145"/>
                </a:lnTo>
                <a:lnTo>
                  <a:pt x="41692" y="68964"/>
                </a:lnTo>
                <a:lnTo>
                  <a:pt x="41511" y="68843"/>
                </a:lnTo>
                <a:lnTo>
                  <a:pt x="41270" y="68723"/>
                </a:lnTo>
                <a:lnTo>
                  <a:pt x="41089" y="68662"/>
                </a:lnTo>
                <a:close/>
                <a:moveTo>
                  <a:pt x="46399" y="68662"/>
                </a:moveTo>
                <a:lnTo>
                  <a:pt x="46218" y="68723"/>
                </a:lnTo>
                <a:lnTo>
                  <a:pt x="45976" y="68843"/>
                </a:lnTo>
                <a:lnTo>
                  <a:pt x="45795" y="68964"/>
                </a:lnTo>
                <a:lnTo>
                  <a:pt x="45674" y="69145"/>
                </a:lnTo>
                <a:lnTo>
                  <a:pt x="45554" y="69386"/>
                </a:lnTo>
                <a:lnTo>
                  <a:pt x="45493" y="69567"/>
                </a:lnTo>
                <a:lnTo>
                  <a:pt x="45493" y="69809"/>
                </a:lnTo>
                <a:lnTo>
                  <a:pt x="45493" y="70050"/>
                </a:lnTo>
                <a:lnTo>
                  <a:pt x="45554" y="70231"/>
                </a:lnTo>
                <a:lnTo>
                  <a:pt x="45674" y="70472"/>
                </a:lnTo>
                <a:lnTo>
                  <a:pt x="45795" y="70653"/>
                </a:lnTo>
                <a:lnTo>
                  <a:pt x="45976" y="70774"/>
                </a:lnTo>
                <a:lnTo>
                  <a:pt x="46218" y="70895"/>
                </a:lnTo>
                <a:lnTo>
                  <a:pt x="46399" y="70955"/>
                </a:lnTo>
                <a:lnTo>
                  <a:pt x="46881" y="70955"/>
                </a:lnTo>
                <a:lnTo>
                  <a:pt x="47062" y="70895"/>
                </a:lnTo>
                <a:lnTo>
                  <a:pt x="47304" y="70774"/>
                </a:lnTo>
                <a:lnTo>
                  <a:pt x="47485" y="70653"/>
                </a:lnTo>
                <a:lnTo>
                  <a:pt x="47605" y="70472"/>
                </a:lnTo>
                <a:lnTo>
                  <a:pt x="47726" y="70231"/>
                </a:lnTo>
                <a:lnTo>
                  <a:pt x="47786" y="70050"/>
                </a:lnTo>
                <a:lnTo>
                  <a:pt x="47786" y="69809"/>
                </a:lnTo>
                <a:lnTo>
                  <a:pt x="47786" y="69567"/>
                </a:lnTo>
                <a:lnTo>
                  <a:pt x="47726" y="69386"/>
                </a:lnTo>
                <a:lnTo>
                  <a:pt x="47605" y="69145"/>
                </a:lnTo>
                <a:lnTo>
                  <a:pt x="47485" y="68964"/>
                </a:lnTo>
                <a:lnTo>
                  <a:pt x="47304" y="68843"/>
                </a:lnTo>
                <a:lnTo>
                  <a:pt x="47062" y="68723"/>
                </a:lnTo>
                <a:lnTo>
                  <a:pt x="46881" y="68662"/>
                </a:lnTo>
                <a:close/>
                <a:moveTo>
                  <a:pt x="52191" y="68662"/>
                </a:moveTo>
                <a:lnTo>
                  <a:pt x="52010" y="68723"/>
                </a:lnTo>
                <a:lnTo>
                  <a:pt x="51768" y="68843"/>
                </a:lnTo>
                <a:lnTo>
                  <a:pt x="51587" y="68964"/>
                </a:lnTo>
                <a:lnTo>
                  <a:pt x="51467" y="69145"/>
                </a:lnTo>
                <a:lnTo>
                  <a:pt x="51346" y="69386"/>
                </a:lnTo>
                <a:lnTo>
                  <a:pt x="51286" y="69567"/>
                </a:lnTo>
                <a:lnTo>
                  <a:pt x="51286" y="69809"/>
                </a:lnTo>
                <a:lnTo>
                  <a:pt x="51286" y="70050"/>
                </a:lnTo>
                <a:lnTo>
                  <a:pt x="51346" y="70231"/>
                </a:lnTo>
                <a:lnTo>
                  <a:pt x="51467" y="70472"/>
                </a:lnTo>
                <a:lnTo>
                  <a:pt x="51587" y="70653"/>
                </a:lnTo>
                <a:lnTo>
                  <a:pt x="51768" y="70774"/>
                </a:lnTo>
                <a:lnTo>
                  <a:pt x="52010" y="70895"/>
                </a:lnTo>
                <a:lnTo>
                  <a:pt x="52191" y="70955"/>
                </a:lnTo>
                <a:lnTo>
                  <a:pt x="52673" y="70955"/>
                </a:lnTo>
                <a:lnTo>
                  <a:pt x="52854" y="70895"/>
                </a:lnTo>
                <a:lnTo>
                  <a:pt x="53096" y="70774"/>
                </a:lnTo>
                <a:lnTo>
                  <a:pt x="53277" y="70653"/>
                </a:lnTo>
                <a:lnTo>
                  <a:pt x="53397" y="70472"/>
                </a:lnTo>
                <a:lnTo>
                  <a:pt x="53518" y="70231"/>
                </a:lnTo>
                <a:lnTo>
                  <a:pt x="53578" y="70050"/>
                </a:lnTo>
                <a:lnTo>
                  <a:pt x="53578" y="69809"/>
                </a:lnTo>
                <a:lnTo>
                  <a:pt x="53578" y="69567"/>
                </a:lnTo>
                <a:lnTo>
                  <a:pt x="53518" y="69386"/>
                </a:lnTo>
                <a:lnTo>
                  <a:pt x="53397" y="69145"/>
                </a:lnTo>
                <a:lnTo>
                  <a:pt x="53277" y="68964"/>
                </a:lnTo>
                <a:lnTo>
                  <a:pt x="53096" y="68843"/>
                </a:lnTo>
                <a:lnTo>
                  <a:pt x="52854" y="68723"/>
                </a:lnTo>
                <a:lnTo>
                  <a:pt x="52673" y="68662"/>
                </a:lnTo>
                <a:close/>
                <a:moveTo>
                  <a:pt x="20575" y="71558"/>
                </a:moveTo>
                <a:lnTo>
                  <a:pt x="20273" y="71619"/>
                </a:lnTo>
                <a:lnTo>
                  <a:pt x="21661" y="72282"/>
                </a:lnTo>
                <a:lnTo>
                  <a:pt x="21540" y="72041"/>
                </a:lnTo>
                <a:lnTo>
                  <a:pt x="21359" y="71860"/>
                </a:lnTo>
                <a:lnTo>
                  <a:pt x="21118" y="71679"/>
                </a:lnTo>
                <a:lnTo>
                  <a:pt x="20876" y="71558"/>
                </a:lnTo>
                <a:close/>
                <a:moveTo>
                  <a:pt x="55027" y="71558"/>
                </a:moveTo>
                <a:lnTo>
                  <a:pt x="54785" y="71679"/>
                </a:lnTo>
                <a:lnTo>
                  <a:pt x="54544" y="71860"/>
                </a:lnTo>
                <a:lnTo>
                  <a:pt x="54363" y="72041"/>
                </a:lnTo>
                <a:lnTo>
                  <a:pt x="54242" y="72282"/>
                </a:lnTo>
                <a:lnTo>
                  <a:pt x="55630" y="71619"/>
                </a:lnTo>
                <a:lnTo>
                  <a:pt x="55328" y="71558"/>
                </a:lnTo>
                <a:close/>
                <a:moveTo>
                  <a:pt x="26065" y="71558"/>
                </a:moveTo>
                <a:lnTo>
                  <a:pt x="25824" y="71679"/>
                </a:lnTo>
                <a:lnTo>
                  <a:pt x="25583" y="71860"/>
                </a:lnTo>
                <a:lnTo>
                  <a:pt x="25402" y="72041"/>
                </a:lnTo>
                <a:lnTo>
                  <a:pt x="25281" y="72343"/>
                </a:lnTo>
                <a:lnTo>
                  <a:pt x="25221" y="72705"/>
                </a:lnTo>
                <a:lnTo>
                  <a:pt x="25221" y="72946"/>
                </a:lnTo>
                <a:lnTo>
                  <a:pt x="25281" y="73127"/>
                </a:lnTo>
                <a:lnTo>
                  <a:pt x="25402" y="73368"/>
                </a:lnTo>
                <a:lnTo>
                  <a:pt x="25522" y="73549"/>
                </a:lnTo>
                <a:lnTo>
                  <a:pt x="25703" y="73670"/>
                </a:lnTo>
                <a:lnTo>
                  <a:pt x="25945" y="73791"/>
                </a:lnTo>
                <a:lnTo>
                  <a:pt x="26126" y="73851"/>
                </a:lnTo>
                <a:lnTo>
                  <a:pt x="26608" y="73851"/>
                </a:lnTo>
                <a:lnTo>
                  <a:pt x="26789" y="73791"/>
                </a:lnTo>
                <a:lnTo>
                  <a:pt x="27031" y="73670"/>
                </a:lnTo>
                <a:lnTo>
                  <a:pt x="27212" y="73549"/>
                </a:lnTo>
                <a:lnTo>
                  <a:pt x="27332" y="73368"/>
                </a:lnTo>
                <a:lnTo>
                  <a:pt x="27453" y="73127"/>
                </a:lnTo>
                <a:lnTo>
                  <a:pt x="27513" y="72946"/>
                </a:lnTo>
                <a:lnTo>
                  <a:pt x="27513" y="72705"/>
                </a:lnTo>
                <a:lnTo>
                  <a:pt x="27453" y="72343"/>
                </a:lnTo>
                <a:lnTo>
                  <a:pt x="27332" y="72041"/>
                </a:lnTo>
                <a:lnTo>
                  <a:pt x="27151" y="71860"/>
                </a:lnTo>
                <a:lnTo>
                  <a:pt x="26910" y="71679"/>
                </a:lnTo>
                <a:lnTo>
                  <a:pt x="26669" y="71558"/>
                </a:lnTo>
                <a:close/>
                <a:moveTo>
                  <a:pt x="31858" y="71558"/>
                </a:moveTo>
                <a:lnTo>
                  <a:pt x="31616" y="71679"/>
                </a:lnTo>
                <a:lnTo>
                  <a:pt x="31375" y="71860"/>
                </a:lnTo>
                <a:lnTo>
                  <a:pt x="31194" y="72041"/>
                </a:lnTo>
                <a:lnTo>
                  <a:pt x="31073" y="72343"/>
                </a:lnTo>
                <a:lnTo>
                  <a:pt x="31013" y="72705"/>
                </a:lnTo>
                <a:lnTo>
                  <a:pt x="31013" y="72946"/>
                </a:lnTo>
                <a:lnTo>
                  <a:pt x="31073" y="73127"/>
                </a:lnTo>
                <a:lnTo>
                  <a:pt x="31194" y="73368"/>
                </a:lnTo>
                <a:lnTo>
                  <a:pt x="31315" y="73549"/>
                </a:lnTo>
                <a:lnTo>
                  <a:pt x="31496" y="73670"/>
                </a:lnTo>
                <a:lnTo>
                  <a:pt x="31737" y="73791"/>
                </a:lnTo>
                <a:lnTo>
                  <a:pt x="31918" y="73851"/>
                </a:lnTo>
                <a:lnTo>
                  <a:pt x="32401" y="73851"/>
                </a:lnTo>
                <a:lnTo>
                  <a:pt x="32582" y="73791"/>
                </a:lnTo>
                <a:lnTo>
                  <a:pt x="32823" y="73670"/>
                </a:lnTo>
                <a:lnTo>
                  <a:pt x="33004" y="73549"/>
                </a:lnTo>
                <a:lnTo>
                  <a:pt x="33125" y="73368"/>
                </a:lnTo>
                <a:lnTo>
                  <a:pt x="33245" y="73127"/>
                </a:lnTo>
                <a:lnTo>
                  <a:pt x="33306" y="72946"/>
                </a:lnTo>
                <a:lnTo>
                  <a:pt x="33306" y="72705"/>
                </a:lnTo>
                <a:lnTo>
                  <a:pt x="33245" y="72343"/>
                </a:lnTo>
                <a:lnTo>
                  <a:pt x="33125" y="72041"/>
                </a:lnTo>
                <a:lnTo>
                  <a:pt x="32944" y="71860"/>
                </a:lnTo>
                <a:lnTo>
                  <a:pt x="32702" y="71679"/>
                </a:lnTo>
                <a:lnTo>
                  <a:pt x="32461" y="71558"/>
                </a:lnTo>
                <a:close/>
                <a:moveTo>
                  <a:pt x="37650" y="71558"/>
                </a:moveTo>
                <a:lnTo>
                  <a:pt x="37408" y="71679"/>
                </a:lnTo>
                <a:lnTo>
                  <a:pt x="37167" y="71860"/>
                </a:lnTo>
                <a:lnTo>
                  <a:pt x="36986" y="72041"/>
                </a:lnTo>
                <a:lnTo>
                  <a:pt x="36865" y="72343"/>
                </a:lnTo>
                <a:lnTo>
                  <a:pt x="36805" y="72705"/>
                </a:lnTo>
                <a:lnTo>
                  <a:pt x="36805" y="72946"/>
                </a:lnTo>
                <a:lnTo>
                  <a:pt x="36865" y="73127"/>
                </a:lnTo>
                <a:lnTo>
                  <a:pt x="36986" y="73368"/>
                </a:lnTo>
                <a:lnTo>
                  <a:pt x="37107" y="73549"/>
                </a:lnTo>
                <a:lnTo>
                  <a:pt x="37288" y="73670"/>
                </a:lnTo>
                <a:lnTo>
                  <a:pt x="37529" y="73791"/>
                </a:lnTo>
                <a:lnTo>
                  <a:pt x="37710" y="73851"/>
                </a:lnTo>
                <a:lnTo>
                  <a:pt x="38193" y="73851"/>
                </a:lnTo>
                <a:lnTo>
                  <a:pt x="38374" y="73791"/>
                </a:lnTo>
                <a:lnTo>
                  <a:pt x="38615" y="73670"/>
                </a:lnTo>
                <a:lnTo>
                  <a:pt x="38796" y="73549"/>
                </a:lnTo>
                <a:lnTo>
                  <a:pt x="38917" y="73368"/>
                </a:lnTo>
                <a:lnTo>
                  <a:pt x="39038" y="73127"/>
                </a:lnTo>
                <a:lnTo>
                  <a:pt x="39098" y="72946"/>
                </a:lnTo>
                <a:lnTo>
                  <a:pt x="39098" y="72705"/>
                </a:lnTo>
                <a:lnTo>
                  <a:pt x="39038" y="72343"/>
                </a:lnTo>
                <a:lnTo>
                  <a:pt x="38917" y="72041"/>
                </a:lnTo>
                <a:lnTo>
                  <a:pt x="38736" y="71860"/>
                </a:lnTo>
                <a:lnTo>
                  <a:pt x="38495" y="71679"/>
                </a:lnTo>
                <a:lnTo>
                  <a:pt x="38253" y="71558"/>
                </a:lnTo>
                <a:close/>
                <a:moveTo>
                  <a:pt x="43442" y="71558"/>
                </a:moveTo>
                <a:lnTo>
                  <a:pt x="43201" y="71679"/>
                </a:lnTo>
                <a:lnTo>
                  <a:pt x="42959" y="71860"/>
                </a:lnTo>
                <a:lnTo>
                  <a:pt x="42778" y="72041"/>
                </a:lnTo>
                <a:lnTo>
                  <a:pt x="42658" y="72343"/>
                </a:lnTo>
                <a:lnTo>
                  <a:pt x="42597" y="72705"/>
                </a:lnTo>
                <a:lnTo>
                  <a:pt x="42597" y="72946"/>
                </a:lnTo>
                <a:lnTo>
                  <a:pt x="42658" y="73127"/>
                </a:lnTo>
                <a:lnTo>
                  <a:pt x="42778" y="73368"/>
                </a:lnTo>
                <a:lnTo>
                  <a:pt x="42899" y="73549"/>
                </a:lnTo>
                <a:lnTo>
                  <a:pt x="43080" y="73670"/>
                </a:lnTo>
                <a:lnTo>
                  <a:pt x="43321" y="73791"/>
                </a:lnTo>
                <a:lnTo>
                  <a:pt x="43502" y="73851"/>
                </a:lnTo>
                <a:lnTo>
                  <a:pt x="43985" y="73851"/>
                </a:lnTo>
                <a:lnTo>
                  <a:pt x="44166" y="73791"/>
                </a:lnTo>
                <a:lnTo>
                  <a:pt x="44407" y="73670"/>
                </a:lnTo>
                <a:lnTo>
                  <a:pt x="44588" y="73549"/>
                </a:lnTo>
                <a:lnTo>
                  <a:pt x="44709" y="73368"/>
                </a:lnTo>
                <a:lnTo>
                  <a:pt x="44830" y="73127"/>
                </a:lnTo>
                <a:lnTo>
                  <a:pt x="44890" y="72946"/>
                </a:lnTo>
                <a:lnTo>
                  <a:pt x="44890" y="72705"/>
                </a:lnTo>
                <a:lnTo>
                  <a:pt x="44830" y="72343"/>
                </a:lnTo>
                <a:lnTo>
                  <a:pt x="44709" y="72041"/>
                </a:lnTo>
                <a:lnTo>
                  <a:pt x="44528" y="71860"/>
                </a:lnTo>
                <a:lnTo>
                  <a:pt x="44287" y="71679"/>
                </a:lnTo>
                <a:lnTo>
                  <a:pt x="44045" y="71558"/>
                </a:lnTo>
                <a:close/>
                <a:moveTo>
                  <a:pt x="49234" y="71558"/>
                </a:moveTo>
                <a:lnTo>
                  <a:pt x="48993" y="71679"/>
                </a:lnTo>
                <a:lnTo>
                  <a:pt x="48752" y="71860"/>
                </a:lnTo>
                <a:lnTo>
                  <a:pt x="48571" y="72041"/>
                </a:lnTo>
                <a:lnTo>
                  <a:pt x="48450" y="72343"/>
                </a:lnTo>
                <a:lnTo>
                  <a:pt x="48390" y="72705"/>
                </a:lnTo>
                <a:lnTo>
                  <a:pt x="48390" y="72946"/>
                </a:lnTo>
                <a:lnTo>
                  <a:pt x="48450" y="73127"/>
                </a:lnTo>
                <a:lnTo>
                  <a:pt x="48571" y="73368"/>
                </a:lnTo>
                <a:lnTo>
                  <a:pt x="48691" y="73549"/>
                </a:lnTo>
                <a:lnTo>
                  <a:pt x="48872" y="73670"/>
                </a:lnTo>
                <a:lnTo>
                  <a:pt x="49114" y="73791"/>
                </a:lnTo>
                <a:lnTo>
                  <a:pt x="49295" y="73851"/>
                </a:lnTo>
                <a:lnTo>
                  <a:pt x="49777" y="73851"/>
                </a:lnTo>
                <a:lnTo>
                  <a:pt x="49958" y="73791"/>
                </a:lnTo>
                <a:lnTo>
                  <a:pt x="50200" y="73670"/>
                </a:lnTo>
                <a:lnTo>
                  <a:pt x="50381" y="73549"/>
                </a:lnTo>
                <a:lnTo>
                  <a:pt x="50501" y="73368"/>
                </a:lnTo>
                <a:lnTo>
                  <a:pt x="50622" y="73127"/>
                </a:lnTo>
                <a:lnTo>
                  <a:pt x="50682" y="72946"/>
                </a:lnTo>
                <a:lnTo>
                  <a:pt x="50682" y="72705"/>
                </a:lnTo>
                <a:lnTo>
                  <a:pt x="50622" y="72343"/>
                </a:lnTo>
                <a:lnTo>
                  <a:pt x="50501" y="72041"/>
                </a:lnTo>
                <a:lnTo>
                  <a:pt x="50320" y="71860"/>
                </a:lnTo>
                <a:lnTo>
                  <a:pt x="50079" y="71679"/>
                </a:lnTo>
                <a:lnTo>
                  <a:pt x="49838" y="71558"/>
                </a:lnTo>
                <a:close/>
                <a:moveTo>
                  <a:pt x="29022" y="74454"/>
                </a:moveTo>
                <a:lnTo>
                  <a:pt x="28841" y="74515"/>
                </a:lnTo>
                <a:lnTo>
                  <a:pt x="28660" y="74635"/>
                </a:lnTo>
                <a:lnTo>
                  <a:pt x="28479" y="74756"/>
                </a:lnTo>
                <a:lnTo>
                  <a:pt x="30349" y="75178"/>
                </a:lnTo>
                <a:lnTo>
                  <a:pt x="30349" y="75178"/>
                </a:lnTo>
                <a:lnTo>
                  <a:pt x="30168" y="74877"/>
                </a:lnTo>
                <a:lnTo>
                  <a:pt x="29927" y="74635"/>
                </a:lnTo>
                <a:lnTo>
                  <a:pt x="29625" y="74515"/>
                </a:lnTo>
                <a:lnTo>
                  <a:pt x="29263" y="74454"/>
                </a:lnTo>
                <a:close/>
                <a:moveTo>
                  <a:pt x="46640" y="74454"/>
                </a:moveTo>
                <a:lnTo>
                  <a:pt x="46278" y="74515"/>
                </a:lnTo>
                <a:lnTo>
                  <a:pt x="45976" y="74635"/>
                </a:lnTo>
                <a:lnTo>
                  <a:pt x="45735" y="74877"/>
                </a:lnTo>
                <a:lnTo>
                  <a:pt x="45554" y="75178"/>
                </a:lnTo>
                <a:lnTo>
                  <a:pt x="45554" y="75178"/>
                </a:lnTo>
                <a:lnTo>
                  <a:pt x="47424" y="74756"/>
                </a:lnTo>
                <a:lnTo>
                  <a:pt x="47243" y="74635"/>
                </a:lnTo>
                <a:lnTo>
                  <a:pt x="47062" y="74515"/>
                </a:lnTo>
                <a:lnTo>
                  <a:pt x="46881" y="74454"/>
                </a:lnTo>
                <a:close/>
                <a:moveTo>
                  <a:pt x="34814" y="74454"/>
                </a:moveTo>
                <a:lnTo>
                  <a:pt x="34633" y="74515"/>
                </a:lnTo>
                <a:lnTo>
                  <a:pt x="34392" y="74635"/>
                </a:lnTo>
                <a:lnTo>
                  <a:pt x="34211" y="74756"/>
                </a:lnTo>
                <a:lnTo>
                  <a:pt x="34090" y="74937"/>
                </a:lnTo>
                <a:lnTo>
                  <a:pt x="33969" y="75178"/>
                </a:lnTo>
                <a:lnTo>
                  <a:pt x="33909" y="75359"/>
                </a:lnTo>
                <a:lnTo>
                  <a:pt x="33909" y="75601"/>
                </a:lnTo>
                <a:lnTo>
                  <a:pt x="33909" y="75721"/>
                </a:lnTo>
                <a:lnTo>
                  <a:pt x="36141" y="75903"/>
                </a:lnTo>
                <a:lnTo>
                  <a:pt x="36202" y="75601"/>
                </a:lnTo>
                <a:lnTo>
                  <a:pt x="36202" y="75359"/>
                </a:lnTo>
                <a:lnTo>
                  <a:pt x="36141" y="75178"/>
                </a:lnTo>
                <a:lnTo>
                  <a:pt x="36021" y="74937"/>
                </a:lnTo>
                <a:lnTo>
                  <a:pt x="35900" y="74756"/>
                </a:lnTo>
                <a:lnTo>
                  <a:pt x="35719" y="74635"/>
                </a:lnTo>
                <a:lnTo>
                  <a:pt x="35478" y="74515"/>
                </a:lnTo>
                <a:lnTo>
                  <a:pt x="35297" y="74454"/>
                </a:lnTo>
                <a:close/>
                <a:moveTo>
                  <a:pt x="40606" y="74454"/>
                </a:moveTo>
                <a:lnTo>
                  <a:pt x="40425" y="74515"/>
                </a:lnTo>
                <a:lnTo>
                  <a:pt x="40184" y="74635"/>
                </a:lnTo>
                <a:lnTo>
                  <a:pt x="40003" y="74756"/>
                </a:lnTo>
                <a:lnTo>
                  <a:pt x="39882" y="74937"/>
                </a:lnTo>
                <a:lnTo>
                  <a:pt x="39762" y="75178"/>
                </a:lnTo>
                <a:lnTo>
                  <a:pt x="39701" y="75359"/>
                </a:lnTo>
                <a:lnTo>
                  <a:pt x="39701" y="75601"/>
                </a:lnTo>
                <a:lnTo>
                  <a:pt x="39762" y="75903"/>
                </a:lnTo>
                <a:lnTo>
                  <a:pt x="41994" y="75721"/>
                </a:lnTo>
                <a:lnTo>
                  <a:pt x="41994" y="75601"/>
                </a:lnTo>
                <a:lnTo>
                  <a:pt x="41994" y="75359"/>
                </a:lnTo>
                <a:lnTo>
                  <a:pt x="41934" y="75178"/>
                </a:lnTo>
                <a:lnTo>
                  <a:pt x="41813" y="74937"/>
                </a:lnTo>
                <a:lnTo>
                  <a:pt x="41692" y="74756"/>
                </a:lnTo>
                <a:lnTo>
                  <a:pt x="41511" y="74635"/>
                </a:lnTo>
                <a:lnTo>
                  <a:pt x="41270" y="74515"/>
                </a:lnTo>
                <a:lnTo>
                  <a:pt x="41089" y="7445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396172" y="1378560"/>
            <a:ext cx="1424722" cy="1424722"/>
          </a:xfrm>
          <a:custGeom>
            <a:avLst/>
            <a:gdLst/>
            <a:ahLst/>
            <a:cxnLst/>
            <a:rect l="l" t="t" r="r" b="b"/>
            <a:pathLst>
              <a:path w="73610" h="73610" extrusionOk="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4C2"/>
              </a:solidFill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2694350" y="694075"/>
            <a:ext cx="3755100" cy="3755100"/>
          </a:xfrm>
          <a:prstGeom prst="ellipse">
            <a:avLst/>
          </a:prstGeom>
          <a:solidFill>
            <a:srgbClr val="0E00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2878525" y="1991825"/>
            <a:ext cx="3387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378899" y="2701499"/>
            <a:ext cx="462000" cy="462000"/>
          </a:xfrm>
          <a:prstGeom prst="ellipse">
            <a:avLst/>
          </a:pr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2320850" y="3525150"/>
            <a:ext cx="462000" cy="39960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2025975" y="1258251"/>
            <a:ext cx="584400" cy="5058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FF99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7439350" y="1196950"/>
            <a:ext cx="425700" cy="368400"/>
          </a:xfrm>
          <a:prstGeom prst="triangle">
            <a:avLst>
              <a:gd name="adj" fmla="val 50000"/>
            </a:avLst>
          </a:pr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587275" y="808800"/>
            <a:ext cx="731400" cy="731400"/>
          </a:xfrm>
          <a:prstGeom prst="donut">
            <a:avLst>
              <a:gd name="adj" fmla="val 10551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3218800" y="3924750"/>
            <a:ext cx="632700" cy="6327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6056000" y="3149475"/>
            <a:ext cx="1383355" cy="1058469"/>
          </a:xfrm>
          <a:custGeom>
            <a:avLst/>
            <a:gdLst/>
            <a:ahLst/>
            <a:cxnLst/>
            <a:rect l="l" t="t" r="r" b="b"/>
            <a:pathLst>
              <a:path w="88634" h="67818" extrusionOk="0">
                <a:moveTo>
                  <a:pt x="0" y="0"/>
                </a:moveTo>
                <a:lnTo>
                  <a:pt x="4284" y="6637"/>
                </a:lnTo>
                <a:lnTo>
                  <a:pt x="4284" y="0"/>
                </a:lnTo>
                <a:close/>
                <a:moveTo>
                  <a:pt x="84289" y="0"/>
                </a:moveTo>
                <a:lnTo>
                  <a:pt x="84289" y="6637"/>
                </a:lnTo>
                <a:lnTo>
                  <a:pt x="88633" y="0"/>
                </a:lnTo>
                <a:close/>
                <a:moveTo>
                  <a:pt x="7844" y="0"/>
                </a:moveTo>
                <a:lnTo>
                  <a:pt x="7844" y="12007"/>
                </a:lnTo>
                <a:lnTo>
                  <a:pt x="12791" y="19609"/>
                </a:lnTo>
                <a:lnTo>
                  <a:pt x="12791" y="0"/>
                </a:lnTo>
                <a:close/>
                <a:moveTo>
                  <a:pt x="75842" y="0"/>
                </a:moveTo>
                <a:lnTo>
                  <a:pt x="75842" y="19609"/>
                </a:lnTo>
                <a:lnTo>
                  <a:pt x="80790" y="12007"/>
                </a:lnTo>
                <a:lnTo>
                  <a:pt x="80790" y="0"/>
                </a:lnTo>
                <a:close/>
                <a:moveTo>
                  <a:pt x="16351" y="0"/>
                </a:moveTo>
                <a:lnTo>
                  <a:pt x="16351" y="25039"/>
                </a:lnTo>
                <a:lnTo>
                  <a:pt x="21299" y="32581"/>
                </a:lnTo>
                <a:lnTo>
                  <a:pt x="21299" y="0"/>
                </a:lnTo>
                <a:close/>
                <a:moveTo>
                  <a:pt x="67335" y="0"/>
                </a:moveTo>
                <a:lnTo>
                  <a:pt x="67335" y="32581"/>
                </a:lnTo>
                <a:lnTo>
                  <a:pt x="72282" y="25039"/>
                </a:lnTo>
                <a:lnTo>
                  <a:pt x="72282" y="0"/>
                </a:lnTo>
                <a:close/>
                <a:moveTo>
                  <a:pt x="24859" y="0"/>
                </a:moveTo>
                <a:lnTo>
                  <a:pt x="24859" y="38012"/>
                </a:lnTo>
                <a:lnTo>
                  <a:pt x="29806" y="45614"/>
                </a:lnTo>
                <a:lnTo>
                  <a:pt x="29806" y="0"/>
                </a:lnTo>
                <a:close/>
                <a:moveTo>
                  <a:pt x="58828" y="0"/>
                </a:moveTo>
                <a:lnTo>
                  <a:pt x="58828" y="45614"/>
                </a:lnTo>
                <a:lnTo>
                  <a:pt x="63775" y="38012"/>
                </a:lnTo>
                <a:lnTo>
                  <a:pt x="63775" y="0"/>
                </a:lnTo>
                <a:close/>
                <a:moveTo>
                  <a:pt x="33306" y="0"/>
                </a:moveTo>
                <a:lnTo>
                  <a:pt x="33306" y="51044"/>
                </a:lnTo>
                <a:lnTo>
                  <a:pt x="38313" y="58586"/>
                </a:lnTo>
                <a:lnTo>
                  <a:pt x="38313" y="0"/>
                </a:lnTo>
                <a:close/>
                <a:moveTo>
                  <a:pt x="50320" y="0"/>
                </a:moveTo>
                <a:lnTo>
                  <a:pt x="50320" y="58586"/>
                </a:lnTo>
                <a:lnTo>
                  <a:pt x="55268" y="51044"/>
                </a:lnTo>
                <a:lnTo>
                  <a:pt x="55268" y="0"/>
                </a:lnTo>
                <a:close/>
                <a:moveTo>
                  <a:pt x="41813" y="0"/>
                </a:moveTo>
                <a:lnTo>
                  <a:pt x="41813" y="64016"/>
                </a:lnTo>
                <a:lnTo>
                  <a:pt x="44287" y="67817"/>
                </a:lnTo>
                <a:lnTo>
                  <a:pt x="46760" y="64016"/>
                </a:lnTo>
                <a:lnTo>
                  <a:pt x="4676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1372">
            <a:off x="7518650" y="3105312"/>
            <a:ext cx="751500" cy="7143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>
  <p:cSld name="BLANK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"/>
          <p:cNvSpPr/>
          <p:nvPr/>
        </p:nvSpPr>
        <p:spPr>
          <a:xfrm>
            <a:off x="4578600" y="0"/>
            <a:ext cx="4565400" cy="5143500"/>
          </a:xfrm>
          <a:prstGeom prst="rect">
            <a:avLst/>
          </a:prstGeom>
          <a:solidFill>
            <a:srgbClr val="0E00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11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244" name="Google Shape;244;p11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249" name="Google Shape;249;p11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1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1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1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1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1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1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1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1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1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1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1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1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1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11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32" name="Google Shape;32;p3"/>
            <p:cNvSpPr/>
            <p:nvPr/>
          </p:nvSpPr>
          <p:spPr>
            <a:xfrm>
              <a:off x="0" y="0"/>
              <a:ext cx="9144000" cy="35280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343698" y="3286144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 flipH="1">
              <a:off x="4456350" y="3414379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3"/>
          <p:cNvSpPr txBox="1">
            <a:spLocks noGrp="1"/>
          </p:cNvSpPr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subTitle" idx="1"/>
          </p:nvPr>
        </p:nvSpPr>
        <p:spPr>
          <a:xfrm>
            <a:off x="1737625" y="2687653"/>
            <a:ext cx="5668800" cy="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4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59" name="Google Shape;59;p4"/>
            <p:cNvSpPr/>
            <p:nvPr/>
          </p:nvSpPr>
          <p:spPr>
            <a:xfrm>
              <a:off x="1156225" y="1135700"/>
              <a:ext cx="6831600" cy="28722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1724400" y="1375150"/>
            <a:ext cx="5695200" cy="23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Font typeface="Nixie One"/>
              <a:buChar char="◍"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81" name="Google Shape;81;p4"/>
          <p:cNvSpPr txBox="1"/>
          <p:nvPr/>
        </p:nvSpPr>
        <p:spPr>
          <a:xfrm>
            <a:off x="4261450" y="1149165"/>
            <a:ext cx="6210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9900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7200">
              <a:solidFill>
                <a:srgbClr val="FF9900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82" name="Google Shape;82;p4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5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85" name="Google Shape;85;p5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◍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9pPr>
          </a:lstStyle>
          <a:p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6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112" name="Google Shape;112;p6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body" idx="1"/>
          </p:nvPr>
        </p:nvSpPr>
        <p:spPr>
          <a:xfrm>
            <a:off x="1248675" y="1519600"/>
            <a:ext cx="3226200" cy="300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◍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9pPr>
          </a:lstStyle>
          <a:p>
            <a:endParaRPr/>
          </a:p>
        </p:txBody>
      </p:sp>
      <p:sp>
        <p:nvSpPr>
          <p:cNvPr id="136" name="Google Shape;136;p6"/>
          <p:cNvSpPr txBox="1">
            <a:spLocks noGrp="1"/>
          </p:cNvSpPr>
          <p:nvPr>
            <p:ph type="body" idx="2"/>
          </p:nvPr>
        </p:nvSpPr>
        <p:spPr>
          <a:xfrm>
            <a:off x="4669128" y="1519600"/>
            <a:ext cx="3226200" cy="300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◍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9pPr>
          </a:lstStyle>
          <a:p>
            <a:endParaRPr/>
          </a:p>
        </p:txBody>
      </p:sp>
      <p:sp>
        <p:nvSpPr>
          <p:cNvPr id="137" name="Google Shape;137;p6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140" name="Google Shape;140;p7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body" idx="1"/>
          </p:nvPr>
        </p:nvSpPr>
        <p:spPr>
          <a:xfrm>
            <a:off x="801325" y="1520975"/>
            <a:ext cx="2410200" cy="3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◍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9pPr>
          </a:lstStyle>
          <a:p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body" idx="2"/>
          </p:nvPr>
        </p:nvSpPr>
        <p:spPr>
          <a:xfrm>
            <a:off x="3334886" y="1520975"/>
            <a:ext cx="2410200" cy="3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◍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9pPr>
          </a:lstStyle>
          <a:p>
            <a:endParaRPr/>
          </a:p>
        </p:txBody>
      </p:sp>
      <p:sp>
        <p:nvSpPr>
          <p:cNvPr id="165" name="Google Shape;165;p7"/>
          <p:cNvSpPr txBox="1">
            <a:spLocks noGrp="1"/>
          </p:cNvSpPr>
          <p:nvPr>
            <p:ph type="body" idx="3"/>
          </p:nvPr>
        </p:nvSpPr>
        <p:spPr>
          <a:xfrm>
            <a:off x="5868447" y="1520975"/>
            <a:ext cx="2410200" cy="3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◍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9pPr>
          </a:lstStyle>
          <a:p>
            <a:endParaRPr/>
          </a:p>
        </p:txBody>
      </p:sp>
      <p:sp>
        <p:nvSpPr>
          <p:cNvPr id="166" name="Google Shape;166;p7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8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169" name="Google Shape;169;p8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8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8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9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195" name="Google Shape;195;p9"/>
            <p:cNvSpPr/>
            <p:nvPr/>
          </p:nvSpPr>
          <p:spPr>
            <a:xfrm>
              <a:off x="0" y="399570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4343698" y="37683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 flipH="1">
              <a:off x="4456350" y="3879852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9"/>
          <p:cNvSpPr txBox="1">
            <a:spLocks noGrp="1"/>
          </p:cNvSpPr>
          <p:nvPr>
            <p:ph type="body" idx="1"/>
          </p:nvPr>
        </p:nvSpPr>
        <p:spPr>
          <a:xfrm>
            <a:off x="457200" y="4010402"/>
            <a:ext cx="8229600" cy="11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218" name="Google Shape;218;p9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0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221" name="Google Shape;221;p10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0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0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0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0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0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0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0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0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0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0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0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0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10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32E6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◍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okedex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Windo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bm/docs/Web/JavaScrip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w3schools.com/js/default.asp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"/>
          <p:cNvSpPr txBox="1">
            <a:spLocks noGrp="1"/>
          </p:cNvSpPr>
          <p:nvPr>
            <p:ph type="ctrTitle"/>
          </p:nvPr>
        </p:nvSpPr>
        <p:spPr>
          <a:xfrm>
            <a:off x="2878525" y="1991825"/>
            <a:ext cx="3387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JavaScript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2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Callback Hell:</a:t>
            </a:r>
            <a:endParaRPr dirty="0"/>
          </a:p>
        </p:txBody>
      </p:sp>
      <p:sp>
        <p:nvSpPr>
          <p:cNvPr id="374" name="Google Shape;374;p22"/>
          <p:cNvSpPr txBox="1">
            <a:spLocks noGrp="1"/>
          </p:cNvSpPr>
          <p:nvPr>
            <p:ph type="body" idx="1"/>
          </p:nvPr>
        </p:nvSpPr>
        <p:spPr>
          <a:xfrm>
            <a:off x="0" y="1212990"/>
            <a:ext cx="8844594" cy="30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7200" dirty="0"/>
              <a:t>When you get TOO MANY layers deep in </a:t>
            </a:r>
            <a:r>
              <a:rPr lang="en-CA" sz="7200" dirty="0" err="1"/>
              <a:t>callbacks</a:t>
            </a:r>
            <a:endParaRPr sz="7200" dirty="0"/>
          </a:p>
        </p:txBody>
      </p:sp>
      <p:sp>
        <p:nvSpPr>
          <p:cNvPr id="375" name="Google Shape;375;p22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1"/>
          <p:cNvSpPr txBox="1">
            <a:spLocks noGrp="1"/>
          </p:cNvSpPr>
          <p:nvPr>
            <p:ph type="ctrTitle" idx="4294967295"/>
          </p:nvPr>
        </p:nvSpPr>
        <p:spPr>
          <a:xfrm>
            <a:off x="2112750" y="2878750"/>
            <a:ext cx="4918500" cy="16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0" dirty="0"/>
              <a:t>Fetch Demo</a:t>
            </a:r>
            <a:endParaRPr sz="6000" dirty="0"/>
          </a:p>
        </p:txBody>
      </p:sp>
      <p:sp>
        <p:nvSpPr>
          <p:cNvPr id="355" name="Google Shape;355;p21"/>
          <p:cNvSpPr/>
          <p:nvPr/>
        </p:nvSpPr>
        <p:spPr>
          <a:xfrm>
            <a:off x="4810215" y="2408815"/>
            <a:ext cx="264679" cy="2527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" name="Google Shape;356;p21"/>
          <p:cNvGrpSpPr/>
          <p:nvPr/>
        </p:nvGrpSpPr>
        <p:grpSpPr>
          <a:xfrm>
            <a:off x="4481637" y="989795"/>
            <a:ext cx="1133902" cy="1134217"/>
            <a:chOff x="6654650" y="3665275"/>
            <a:chExt cx="409100" cy="409125"/>
          </a:xfrm>
        </p:grpSpPr>
        <p:sp>
          <p:nvSpPr>
            <p:cNvPr id="357" name="Google Shape;357;p2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1"/>
          <p:cNvGrpSpPr/>
          <p:nvPr/>
        </p:nvGrpSpPr>
        <p:grpSpPr>
          <a:xfrm rot="1056884">
            <a:off x="3388861" y="1881222"/>
            <a:ext cx="749149" cy="749220"/>
            <a:chOff x="570875" y="4322250"/>
            <a:chExt cx="443300" cy="443325"/>
          </a:xfrm>
        </p:grpSpPr>
        <p:sp>
          <p:nvSpPr>
            <p:cNvPr id="360" name="Google Shape;360;p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4" name="Google Shape;364;p21"/>
          <p:cNvSpPr/>
          <p:nvPr/>
        </p:nvSpPr>
        <p:spPr>
          <a:xfrm rot="2466561">
            <a:off x="3473003" y="1209462"/>
            <a:ext cx="367718" cy="3511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1"/>
          <p:cNvSpPr/>
          <p:nvPr/>
        </p:nvSpPr>
        <p:spPr>
          <a:xfrm rot="-1609299">
            <a:off x="4010781" y="1430395"/>
            <a:ext cx="264642" cy="25268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1"/>
          <p:cNvSpPr/>
          <p:nvPr/>
        </p:nvSpPr>
        <p:spPr>
          <a:xfrm rot="2926312">
            <a:off x="5615348" y="1630572"/>
            <a:ext cx="198187" cy="1892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1"/>
          <p:cNvSpPr/>
          <p:nvPr/>
        </p:nvSpPr>
        <p:spPr>
          <a:xfrm rot="-1609224">
            <a:off x="4790643" y="362885"/>
            <a:ext cx="178561" cy="17049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1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5"/>
          <p:cNvSpPr txBox="1">
            <a:spLocks noGrp="1"/>
          </p:cNvSpPr>
          <p:nvPr>
            <p:ph type="ctrTitle" idx="4294967295"/>
          </p:nvPr>
        </p:nvSpPr>
        <p:spPr>
          <a:xfrm>
            <a:off x="2112750" y="2115317"/>
            <a:ext cx="4918500" cy="25093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0" dirty="0"/>
              <a:t>CS Mixer</a:t>
            </a:r>
            <a:br>
              <a:rPr lang="en-CA" sz="6000" dirty="0"/>
            </a:br>
            <a:r>
              <a:rPr lang="en-CA" sz="2800" dirty="0"/>
              <a:t>Feb 15, 5-8:30pm</a:t>
            </a:r>
            <a:br>
              <a:rPr lang="en-CA" sz="2800" dirty="0"/>
            </a:br>
            <a:r>
              <a:rPr lang="en-CA" sz="2800" dirty="0"/>
              <a:t>UB 1055</a:t>
            </a:r>
            <a:endParaRPr sz="6000" dirty="0"/>
          </a:p>
        </p:txBody>
      </p:sp>
      <p:sp>
        <p:nvSpPr>
          <p:cNvPr id="396" name="Google Shape;396;p25"/>
          <p:cNvSpPr/>
          <p:nvPr/>
        </p:nvSpPr>
        <p:spPr>
          <a:xfrm>
            <a:off x="4714010" y="2077042"/>
            <a:ext cx="264679" cy="2527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7" name="Google Shape;397;p25"/>
          <p:cNvGrpSpPr/>
          <p:nvPr/>
        </p:nvGrpSpPr>
        <p:grpSpPr>
          <a:xfrm>
            <a:off x="4385432" y="658022"/>
            <a:ext cx="1133902" cy="1134217"/>
            <a:chOff x="6654650" y="3665275"/>
            <a:chExt cx="409100" cy="409125"/>
          </a:xfrm>
        </p:grpSpPr>
        <p:sp>
          <p:nvSpPr>
            <p:cNvPr id="398" name="Google Shape;398;p2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25"/>
          <p:cNvGrpSpPr/>
          <p:nvPr/>
        </p:nvGrpSpPr>
        <p:grpSpPr>
          <a:xfrm rot="1056884">
            <a:off x="3292656" y="1549449"/>
            <a:ext cx="749149" cy="749220"/>
            <a:chOff x="570875" y="4322250"/>
            <a:chExt cx="443300" cy="443325"/>
          </a:xfrm>
        </p:grpSpPr>
        <p:sp>
          <p:nvSpPr>
            <p:cNvPr id="401" name="Google Shape;401;p25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25"/>
          <p:cNvSpPr/>
          <p:nvPr/>
        </p:nvSpPr>
        <p:spPr>
          <a:xfrm rot="2466561">
            <a:off x="3376798" y="877689"/>
            <a:ext cx="367718" cy="3511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5"/>
          <p:cNvSpPr/>
          <p:nvPr/>
        </p:nvSpPr>
        <p:spPr>
          <a:xfrm rot="-1609299">
            <a:off x="3914576" y="1098622"/>
            <a:ext cx="264642" cy="25268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5"/>
          <p:cNvSpPr/>
          <p:nvPr/>
        </p:nvSpPr>
        <p:spPr>
          <a:xfrm rot="2926312">
            <a:off x="5519143" y="1298799"/>
            <a:ext cx="198187" cy="1892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5"/>
          <p:cNvSpPr/>
          <p:nvPr/>
        </p:nvSpPr>
        <p:spPr>
          <a:xfrm rot="-1609224">
            <a:off x="4532953" y="345213"/>
            <a:ext cx="178561" cy="17049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9" name="Google Shape;409;p25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1485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5"/>
          <p:cNvSpPr txBox="1">
            <a:spLocks noGrp="1"/>
          </p:cNvSpPr>
          <p:nvPr>
            <p:ph type="title" idx="4294967295"/>
          </p:nvPr>
        </p:nvSpPr>
        <p:spPr>
          <a:xfrm>
            <a:off x="1646150" y="1229100"/>
            <a:ext cx="6039000" cy="26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0" dirty="0">
                <a:latin typeface="Lobster"/>
                <a:ea typeface="Lobster"/>
                <a:cs typeface="Lobster"/>
                <a:sym typeface="Lobster"/>
              </a:rPr>
              <a:t>Final Web</a:t>
            </a:r>
            <a:endParaRPr sz="6000" dirty="0"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9900"/>
                </a:solidFill>
                <a:latin typeface="Lobster"/>
                <a:ea typeface="Lobster"/>
                <a:cs typeface="Lobster"/>
                <a:sym typeface="Lobster"/>
              </a:rPr>
              <a:t>Challenge</a:t>
            </a:r>
            <a:endParaRPr sz="6000" dirty="0">
              <a:solidFill>
                <a:srgbClr val="FF99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669" name="Google Shape;669;p55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5"/>
          <p:cNvSpPr txBox="1">
            <a:spLocks noGrp="1"/>
          </p:cNvSpPr>
          <p:nvPr>
            <p:ph type="title" idx="4294967295"/>
          </p:nvPr>
        </p:nvSpPr>
        <p:spPr>
          <a:xfrm>
            <a:off x="1520717" y="936938"/>
            <a:ext cx="6102565" cy="26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800" dirty="0">
                <a:solidFill>
                  <a:srgbClr val="FF9900"/>
                </a:solidFill>
                <a:latin typeface="Lobster"/>
                <a:ea typeface="Lobster"/>
                <a:cs typeface="Lobster"/>
                <a:sym typeface="Lobster"/>
              </a:rPr>
              <a:t>Build:</a:t>
            </a:r>
            <a:br>
              <a:rPr lang="en-CA" sz="4800" dirty="0">
                <a:solidFill>
                  <a:srgbClr val="FF9900"/>
                </a:solidFill>
                <a:latin typeface="Lobster"/>
                <a:ea typeface="Lobster"/>
                <a:cs typeface="Lobster"/>
                <a:sym typeface="Lobster"/>
              </a:rPr>
            </a:br>
            <a:r>
              <a:rPr lang="en-CA" sz="4800" dirty="0">
                <a:solidFill>
                  <a:schemeClr val="bg1"/>
                </a:solidFill>
                <a:latin typeface="Lobster"/>
                <a:ea typeface="Lobster"/>
                <a:cs typeface="Lobster"/>
                <a:sym typeface="Lobster"/>
              </a:rPr>
              <a:t>A </a:t>
            </a:r>
            <a:r>
              <a:rPr lang="en-CA" sz="4800" dirty="0" err="1">
                <a:solidFill>
                  <a:schemeClr val="bg1"/>
                </a:solidFill>
                <a:latin typeface="Lobster"/>
                <a:ea typeface="Lobster"/>
                <a:cs typeface="Lobster"/>
                <a:sym typeface="Lobster"/>
              </a:rPr>
              <a:t>pokedex</a:t>
            </a:r>
            <a:r>
              <a:rPr lang="en-CA" sz="4800" dirty="0">
                <a:solidFill>
                  <a:schemeClr val="bg1"/>
                </a:solidFill>
                <a:latin typeface="Lobster"/>
                <a:ea typeface="Lobster"/>
                <a:cs typeface="Lobster"/>
                <a:sym typeface="Lobster"/>
              </a:rPr>
              <a:t> using this api</a:t>
            </a:r>
            <a:endParaRPr sz="4800" dirty="0">
              <a:solidFill>
                <a:srgbClr val="FF99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669" name="Google Shape;669;p55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5BA6D1-998B-4D81-B8A9-D743292B25BB}"/>
              </a:ext>
            </a:extLst>
          </p:cNvPr>
          <p:cNvSpPr txBox="1"/>
          <p:nvPr/>
        </p:nvSpPr>
        <p:spPr>
          <a:xfrm>
            <a:off x="2281953" y="3422183"/>
            <a:ext cx="4580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chemeClr val="bg1"/>
                </a:solidFill>
                <a:latin typeface="Nixie One" panose="020B0604020202020204" charset="0"/>
              </a:rPr>
              <a:t>https://pokeapi.co/</a:t>
            </a:r>
          </a:p>
        </p:txBody>
      </p:sp>
    </p:spTree>
    <p:extLst>
      <p:ext uri="{BB962C8B-B14F-4D97-AF65-F5344CB8AC3E}">
        <p14:creationId xmlns:p14="http://schemas.microsoft.com/office/powerpoint/2010/main" val="3275662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3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Requirements</a:t>
            </a:r>
            <a:endParaRPr dirty="0"/>
          </a:p>
        </p:txBody>
      </p:sp>
      <p:sp>
        <p:nvSpPr>
          <p:cNvPr id="382" name="Google Shape;382;p23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55D0EE-295C-4E9A-B60E-F48F37899F0A}"/>
              </a:ext>
            </a:extLst>
          </p:cNvPr>
          <p:cNvSpPr txBox="1"/>
          <p:nvPr/>
        </p:nvSpPr>
        <p:spPr>
          <a:xfrm>
            <a:off x="1209759" y="1794453"/>
            <a:ext cx="6724481" cy="22467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  <a:latin typeface="Nixie One" panose="020B0604020202020204" charset="0"/>
              </a:rPr>
              <a:t>Must:</a:t>
            </a:r>
          </a:p>
          <a:p>
            <a:endParaRPr lang="en-CA" dirty="0">
              <a:solidFill>
                <a:schemeClr val="bg1"/>
              </a:solidFill>
              <a:latin typeface="Nixie One" panose="020B0604020202020204" charset="0"/>
            </a:endParaRPr>
          </a:p>
          <a:p>
            <a:r>
              <a:rPr lang="en-CA" dirty="0">
                <a:solidFill>
                  <a:schemeClr val="bg1"/>
                </a:solidFill>
                <a:latin typeface="Nixie One" panose="020B0604020202020204" charset="0"/>
              </a:rPr>
              <a:t>-Be able to fetch Pokémon data from the api</a:t>
            </a:r>
          </a:p>
          <a:p>
            <a:r>
              <a:rPr lang="en-CA" dirty="0">
                <a:solidFill>
                  <a:schemeClr val="bg1"/>
                </a:solidFill>
                <a:latin typeface="Nixie One" panose="020B0604020202020204" charset="0"/>
              </a:rPr>
              <a:t>-Search for Pokémon (by name, number etc.)</a:t>
            </a:r>
          </a:p>
          <a:p>
            <a:r>
              <a:rPr lang="en-CA" dirty="0">
                <a:solidFill>
                  <a:schemeClr val="bg1"/>
                </a:solidFill>
                <a:latin typeface="Nixie One" panose="020B0604020202020204" charset="0"/>
              </a:rPr>
              <a:t>-Display Pokémon to the HTML document</a:t>
            </a:r>
          </a:p>
          <a:p>
            <a:endParaRPr lang="en-CA" dirty="0">
              <a:solidFill>
                <a:schemeClr val="bg1"/>
              </a:solidFill>
              <a:latin typeface="Nixie One" panose="020B0604020202020204" charset="0"/>
            </a:endParaRPr>
          </a:p>
          <a:p>
            <a:r>
              <a:rPr lang="en-CA" dirty="0">
                <a:solidFill>
                  <a:schemeClr val="bg1"/>
                </a:solidFill>
                <a:latin typeface="Nixie One" panose="020B0604020202020204" charset="0"/>
              </a:rPr>
              <a:t>Bonus:</a:t>
            </a:r>
          </a:p>
          <a:p>
            <a:endParaRPr lang="en-CA" dirty="0">
              <a:solidFill>
                <a:schemeClr val="bg1"/>
              </a:solidFill>
              <a:latin typeface="Nixie One" panose="020B0604020202020204" charset="0"/>
            </a:endParaRPr>
          </a:p>
          <a:p>
            <a:r>
              <a:rPr lang="en-CA" dirty="0">
                <a:solidFill>
                  <a:schemeClr val="bg1"/>
                </a:solidFill>
                <a:latin typeface="Nixie One" panose="020B0604020202020204" charset="0"/>
              </a:rPr>
              <a:t>-Make it pretty</a:t>
            </a:r>
          </a:p>
          <a:p>
            <a:r>
              <a:rPr lang="en-CA" dirty="0">
                <a:solidFill>
                  <a:schemeClr val="bg1"/>
                </a:solidFill>
                <a:latin typeface="Nixie One" panose="020B0604020202020204" charset="0"/>
              </a:rPr>
              <a:t>-Get Creative! Add your own features.</a:t>
            </a:r>
          </a:p>
        </p:txBody>
      </p:sp>
    </p:spTree>
    <p:extLst>
      <p:ext uri="{BB962C8B-B14F-4D97-AF65-F5344CB8AC3E}">
        <p14:creationId xmlns:p14="http://schemas.microsoft.com/office/powerpoint/2010/main" val="2425285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5"/>
          <p:cNvSpPr txBox="1">
            <a:spLocks noGrp="1"/>
          </p:cNvSpPr>
          <p:nvPr>
            <p:ph type="title" idx="4294967295"/>
          </p:nvPr>
        </p:nvSpPr>
        <p:spPr>
          <a:xfrm>
            <a:off x="1552500" y="1301080"/>
            <a:ext cx="6039000" cy="26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800" dirty="0">
                <a:solidFill>
                  <a:srgbClr val="FF9900"/>
                </a:solidFill>
                <a:latin typeface="Lobster"/>
                <a:ea typeface="Lobster"/>
                <a:cs typeface="Lobster"/>
                <a:sym typeface="Lobster"/>
              </a:rPr>
              <a:t>For inspiration:</a:t>
            </a:r>
            <a:br>
              <a:rPr lang="en-CA" sz="4800" dirty="0">
                <a:solidFill>
                  <a:srgbClr val="FF9900"/>
                </a:solidFill>
                <a:latin typeface="Lobster"/>
                <a:ea typeface="Lobster"/>
                <a:cs typeface="Lobster"/>
                <a:sym typeface="Lobster"/>
              </a:rPr>
            </a:br>
            <a:endParaRPr sz="4800" dirty="0">
              <a:solidFill>
                <a:srgbClr val="FF99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669" name="Google Shape;669;p55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5BA6D1-998B-4D81-B8A9-D743292B25BB}"/>
              </a:ext>
            </a:extLst>
          </p:cNvPr>
          <p:cNvSpPr txBox="1"/>
          <p:nvPr/>
        </p:nvSpPr>
        <p:spPr>
          <a:xfrm>
            <a:off x="2281954" y="2968166"/>
            <a:ext cx="45800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chemeClr val="bg1"/>
                </a:solidFill>
                <a:latin typeface="Nixie One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https://pokedex.org/</a:t>
            </a:r>
            <a:endParaRPr lang="en-CA" sz="2000" b="1" dirty="0">
              <a:solidFill>
                <a:schemeClr val="bg1"/>
              </a:solidFill>
              <a:latin typeface="Nixie One" panose="020B0604020202020204" charset="0"/>
            </a:endParaRPr>
          </a:p>
          <a:p>
            <a:pPr algn="ctr"/>
            <a:endParaRPr lang="en-CA" sz="1050" b="1" dirty="0">
              <a:solidFill>
                <a:schemeClr val="bg1"/>
              </a:solidFill>
              <a:latin typeface="Nixie One" panose="020B0604020202020204" charset="0"/>
            </a:endParaRPr>
          </a:p>
          <a:p>
            <a:pPr algn="ctr"/>
            <a:r>
              <a:rPr lang="en-CA" sz="2000" b="1" dirty="0">
                <a:solidFill>
                  <a:schemeClr val="bg1"/>
                </a:solidFill>
                <a:latin typeface="Nixie One" panose="020B0604020202020204" charset="0"/>
              </a:rPr>
              <a:t>Don’t make a clone though.</a:t>
            </a:r>
          </a:p>
        </p:txBody>
      </p:sp>
    </p:spTree>
    <p:extLst>
      <p:ext uri="{BB962C8B-B14F-4D97-AF65-F5344CB8AC3E}">
        <p14:creationId xmlns:p14="http://schemas.microsoft.com/office/powerpoint/2010/main" val="3145029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56"/>
          <p:cNvSpPr txBox="1">
            <a:spLocks noGrp="1"/>
          </p:cNvSpPr>
          <p:nvPr>
            <p:ph type="ctrTitle" idx="4294967295"/>
          </p:nvPr>
        </p:nvSpPr>
        <p:spPr>
          <a:xfrm>
            <a:off x="1642300" y="2693625"/>
            <a:ext cx="5859300" cy="5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6D9EEB"/>
                </a:solidFill>
              </a:rPr>
              <a:t>Thanks!</a:t>
            </a:r>
            <a:endParaRPr sz="6000">
              <a:solidFill>
                <a:srgbClr val="6D9EEB"/>
              </a:solidFill>
            </a:endParaRPr>
          </a:p>
        </p:txBody>
      </p:sp>
      <p:sp>
        <p:nvSpPr>
          <p:cNvPr id="675" name="Google Shape;675;p56"/>
          <p:cNvSpPr txBox="1">
            <a:spLocks noGrp="1"/>
          </p:cNvSpPr>
          <p:nvPr>
            <p:ph type="subTitle" idx="4294967295"/>
          </p:nvPr>
        </p:nvSpPr>
        <p:spPr>
          <a:xfrm>
            <a:off x="1642300" y="3293329"/>
            <a:ext cx="5859300" cy="14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FF9900"/>
                </a:solidFill>
              </a:rPr>
              <a:t>Any questions?</a:t>
            </a:r>
            <a:endParaRPr sz="1400" b="1" dirty="0">
              <a:solidFill>
                <a:srgbClr val="FF99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You can find me at @</a:t>
            </a:r>
            <a:r>
              <a:rPr lang="en-CA" sz="1400" dirty="0" err="1"/>
              <a:t>XavierChanth</a:t>
            </a:r>
            <a:endParaRPr sz="1400" b="1" dirty="0"/>
          </a:p>
        </p:txBody>
      </p:sp>
      <p:sp>
        <p:nvSpPr>
          <p:cNvPr id="676" name="Google Shape;676;p56"/>
          <p:cNvSpPr txBox="1"/>
          <p:nvPr/>
        </p:nvSpPr>
        <p:spPr>
          <a:xfrm>
            <a:off x="3851700" y="1161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9900"/>
                </a:solidFill>
              </a:rPr>
              <a:t>👍</a:t>
            </a:r>
            <a:endParaRPr sz="9600">
              <a:solidFill>
                <a:srgbClr val="FF9900"/>
              </a:solidFill>
            </a:endParaRPr>
          </a:p>
        </p:txBody>
      </p:sp>
      <p:sp>
        <p:nvSpPr>
          <p:cNvPr id="677" name="Google Shape;677;p56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"/>
          <p:cNvSpPr txBox="1">
            <a:spLocks noGrp="1"/>
          </p:cNvSpPr>
          <p:nvPr>
            <p:ph type="ctrTitle" idx="4294967295"/>
          </p:nvPr>
        </p:nvSpPr>
        <p:spPr>
          <a:xfrm>
            <a:off x="1642300" y="2693625"/>
            <a:ext cx="5859300" cy="5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6D9EEB"/>
                </a:solidFill>
              </a:rPr>
              <a:t>Hello!</a:t>
            </a:r>
            <a:endParaRPr sz="6000" dirty="0">
              <a:solidFill>
                <a:srgbClr val="6D9EEB"/>
              </a:solidFill>
            </a:endParaRPr>
          </a:p>
        </p:txBody>
      </p:sp>
      <p:sp>
        <p:nvSpPr>
          <p:cNvPr id="274" name="Google Shape;274;p13"/>
          <p:cNvSpPr txBox="1">
            <a:spLocks noGrp="1"/>
          </p:cNvSpPr>
          <p:nvPr>
            <p:ph type="subTitle" idx="4294967295"/>
          </p:nvPr>
        </p:nvSpPr>
        <p:spPr>
          <a:xfrm>
            <a:off x="1642300" y="3293329"/>
            <a:ext cx="5859300" cy="14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FF9900"/>
                </a:solidFill>
              </a:rPr>
              <a:t>I am </a:t>
            </a:r>
            <a:r>
              <a:rPr lang="en-US" sz="1400" b="1" dirty="0">
                <a:solidFill>
                  <a:srgbClr val="FF9900"/>
                </a:solidFill>
              </a:rPr>
              <a:t>Xavier Chanthavong</a:t>
            </a:r>
            <a:endParaRPr sz="1400" b="1" dirty="0">
              <a:solidFill>
                <a:srgbClr val="FF99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00" dirty="0"/>
              <a:t>Web</a:t>
            </a:r>
            <a:r>
              <a:rPr lang="en" sz="1400" dirty="0"/>
              <a:t> </a:t>
            </a:r>
            <a:r>
              <a:rPr lang="en-CA" sz="1400" dirty="0"/>
              <a:t>Design</a:t>
            </a:r>
            <a:r>
              <a:rPr lang="en" sz="1400" dirty="0"/>
              <a:t> Mentor in Hack Club </a:t>
            </a:r>
            <a:endParaRPr sz="14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You can find me at @</a:t>
            </a:r>
            <a:r>
              <a:rPr lang="en-CA" sz="1400" dirty="0" err="1"/>
              <a:t>XavierChanth</a:t>
            </a:r>
            <a:endParaRPr sz="1400" b="1" dirty="0"/>
          </a:p>
        </p:txBody>
      </p:sp>
      <p:sp>
        <p:nvSpPr>
          <p:cNvPr id="275" name="Google Shape;275;p13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88C39E-C8A8-410C-BADA-DD8E05DB130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43589" y="593154"/>
            <a:ext cx="1856721" cy="185672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Itinerary</a:t>
            </a:r>
            <a:endParaRPr/>
          </a:p>
        </p:txBody>
      </p:sp>
      <p:cxnSp>
        <p:nvCxnSpPr>
          <p:cNvPr id="282" name="Google Shape;282;p14"/>
          <p:cNvCxnSpPr/>
          <p:nvPr/>
        </p:nvCxnSpPr>
        <p:spPr>
          <a:xfrm>
            <a:off x="4572000" y="1341525"/>
            <a:ext cx="0" cy="380190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oval" w="med" len="med"/>
            <a:tailEnd type="none" w="med" len="med"/>
          </a:ln>
        </p:spPr>
      </p:cxnSp>
      <p:sp>
        <p:nvSpPr>
          <p:cNvPr id="283" name="Google Shape;283;p14"/>
          <p:cNvSpPr/>
          <p:nvPr/>
        </p:nvSpPr>
        <p:spPr>
          <a:xfrm>
            <a:off x="4866784" y="1814749"/>
            <a:ext cx="2003100" cy="631800"/>
          </a:xfrm>
          <a:prstGeom prst="wedgeRectCallout">
            <a:avLst>
              <a:gd name="adj1" fmla="val -57039"/>
              <a:gd name="adj2" fmla="val -33812"/>
            </a:avLst>
          </a:prstGeom>
          <a:solidFill>
            <a:srgbClr val="0E00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Basics?</a:t>
            </a:r>
            <a:endParaRPr dirty="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84" name="Google Shape;284;p14"/>
          <p:cNvSpPr/>
          <p:nvPr/>
        </p:nvSpPr>
        <p:spPr>
          <a:xfrm>
            <a:off x="4529891" y="1876925"/>
            <a:ext cx="90300" cy="903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4529891" y="3003888"/>
            <a:ext cx="90300" cy="903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4529891" y="4130850"/>
            <a:ext cx="90300" cy="903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4866784" y="4072674"/>
            <a:ext cx="2003100" cy="631800"/>
          </a:xfrm>
          <a:prstGeom prst="wedgeRectCallout">
            <a:avLst>
              <a:gd name="adj1" fmla="val -57039"/>
              <a:gd name="adj2" fmla="val -33812"/>
            </a:avLst>
          </a:prstGeom>
          <a:solidFill>
            <a:srgbClr val="0E00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know them.</a:t>
            </a:r>
            <a:endParaRPr dirty="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88" name="Google Shape;288;p14"/>
          <p:cNvSpPr/>
          <p:nvPr/>
        </p:nvSpPr>
        <p:spPr>
          <a:xfrm>
            <a:off x="2241880" y="2950637"/>
            <a:ext cx="2003100" cy="631800"/>
          </a:xfrm>
          <a:prstGeom prst="wedgeRectCallout">
            <a:avLst>
              <a:gd name="adj1" fmla="val 57316"/>
              <a:gd name="adj2" fmla="val -34271"/>
            </a:avLst>
          </a:prstGeom>
          <a:solidFill>
            <a:srgbClr val="0E00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You already</a:t>
            </a:r>
            <a:endParaRPr dirty="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89" name="Google Shape;289;p14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Itinerary</a:t>
            </a:r>
            <a:endParaRPr/>
          </a:p>
        </p:txBody>
      </p:sp>
      <p:cxnSp>
        <p:nvCxnSpPr>
          <p:cNvPr id="295" name="Google Shape;295;p15"/>
          <p:cNvCxnSpPr/>
          <p:nvPr/>
        </p:nvCxnSpPr>
        <p:spPr>
          <a:xfrm>
            <a:off x="4572000" y="1341525"/>
            <a:ext cx="0" cy="380190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oval" w="med" len="med"/>
            <a:tailEnd type="none" w="med" len="med"/>
          </a:ln>
        </p:spPr>
      </p:cxnSp>
      <p:sp>
        <p:nvSpPr>
          <p:cNvPr id="296" name="Google Shape;296;p15"/>
          <p:cNvSpPr/>
          <p:nvPr/>
        </p:nvSpPr>
        <p:spPr>
          <a:xfrm>
            <a:off x="4866784" y="1814749"/>
            <a:ext cx="2003100" cy="631800"/>
          </a:xfrm>
          <a:prstGeom prst="wedgeRectCallout">
            <a:avLst>
              <a:gd name="adj1" fmla="val -57039"/>
              <a:gd name="adj2" fmla="val -33812"/>
            </a:avLst>
          </a:prstGeom>
          <a:solidFill>
            <a:srgbClr val="0E00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Async Functions</a:t>
            </a:r>
            <a:endParaRPr dirty="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97" name="Google Shape;297;p15"/>
          <p:cNvSpPr/>
          <p:nvPr/>
        </p:nvSpPr>
        <p:spPr>
          <a:xfrm>
            <a:off x="4529891" y="1876925"/>
            <a:ext cx="90300" cy="903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4529891" y="3003888"/>
            <a:ext cx="90300" cy="903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5"/>
          <p:cNvSpPr/>
          <p:nvPr/>
        </p:nvSpPr>
        <p:spPr>
          <a:xfrm>
            <a:off x="4529891" y="4130850"/>
            <a:ext cx="90300" cy="903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5"/>
          <p:cNvSpPr/>
          <p:nvPr/>
        </p:nvSpPr>
        <p:spPr>
          <a:xfrm>
            <a:off x="4866784" y="4072674"/>
            <a:ext cx="2003100" cy="631800"/>
          </a:xfrm>
          <a:prstGeom prst="wedgeRectCallout">
            <a:avLst>
              <a:gd name="adj1" fmla="val -57039"/>
              <a:gd name="adj2" fmla="val -33812"/>
            </a:avLst>
          </a:prstGeom>
          <a:solidFill>
            <a:srgbClr val="0E00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Challenge</a:t>
            </a:r>
            <a:endParaRPr dirty="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01" name="Google Shape;301;p15"/>
          <p:cNvSpPr/>
          <p:nvPr/>
        </p:nvSpPr>
        <p:spPr>
          <a:xfrm>
            <a:off x="2241880" y="2950637"/>
            <a:ext cx="2003100" cy="631800"/>
          </a:xfrm>
          <a:prstGeom prst="wedgeRectCallout">
            <a:avLst>
              <a:gd name="adj1" fmla="val 57316"/>
              <a:gd name="adj2" fmla="val -34271"/>
            </a:avLst>
          </a:prstGeom>
          <a:solidFill>
            <a:srgbClr val="0E00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Fetch </a:t>
            </a:r>
            <a:endParaRPr dirty="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02" name="Google Shape;302;p15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"/>
          <p:cNvSpPr txBox="1">
            <a:spLocks noGrp="1"/>
          </p:cNvSpPr>
          <p:nvPr>
            <p:ph type="ctrTitle" idx="4294967295"/>
          </p:nvPr>
        </p:nvSpPr>
        <p:spPr>
          <a:xfrm>
            <a:off x="2112750" y="2878750"/>
            <a:ext cx="49185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0" dirty="0"/>
              <a:t>Ok real quick.</a:t>
            </a:r>
            <a:endParaRPr sz="6000" dirty="0"/>
          </a:p>
        </p:txBody>
      </p:sp>
      <p:sp>
        <p:nvSpPr>
          <p:cNvPr id="315" name="Google Shape;315;p17"/>
          <p:cNvSpPr/>
          <p:nvPr/>
        </p:nvSpPr>
        <p:spPr>
          <a:xfrm>
            <a:off x="4810215" y="2408815"/>
            <a:ext cx="264679" cy="2527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17"/>
          <p:cNvGrpSpPr/>
          <p:nvPr/>
        </p:nvGrpSpPr>
        <p:grpSpPr>
          <a:xfrm>
            <a:off x="4481637" y="989795"/>
            <a:ext cx="1133902" cy="1134217"/>
            <a:chOff x="6654650" y="3665275"/>
            <a:chExt cx="409100" cy="409125"/>
          </a:xfrm>
        </p:grpSpPr>
        <p:sp>
          <p:nvSpPr>
            <p:cNvPr id="317" name="Google Shape;317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17"/>
          <p:cNvGrpSpPr/>
          <p:nvPr/>
        </p:nvGrpSpPr>
        <p:grpSpPr>
          <a:xfrm rot="1056884">
            <a:off x="3388861" y="1881222"/>
            <a:ext cx="749149" cy="749220"/>
            <a:chOff x="570875" y="4322250"/>
            <a:chExt cx="443300" cy="443325"/>
          </a:xfrm>
        </p:grpSpPr>
        <p:sp>
          <p:nvSpPr>
            <p:cNvPr id="320" name="Google Shape;320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" name="Google Shape;324;p17"/>
          <p:cNvSpPr/>
          <p:nvPr/>
        </p:nvSpPr>
        <p:spPr>
          <a:xfrm rot="2466561">
            <a:off x="3473003" y="1209462"/>
            <a:ext cx="367718" cy="3511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7"/>
          <p:cNvSpPr/>
          <p:nvPr/>
        </p:nvSpPr>
        <p:spPr>
          <a:xfrm rot="-1609299">
            <a:off x="4010781" y="1430395"/>
            <a:ext cx="264642" cy="25268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7"/>
          <p:cNvSpPr/>
          <p:nvPr/>
        </p:nvSpPr>
        <p:spPr>
          <a:xfrm rot="2926312">
            <a:off x="5615348" y="1630572"/>
            <a:ext cx="198187" cy="1892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7"/>
          <p:cNvSpPr/>
          <p:nvPr/>
        </p:nvSpPr>
        <p:spPr>
          <a:xfrm rot="-1609224">
            <a:off x="4790643" y="362885"/>
            <a:ext cx="178561" cy="17049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7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"/>
          <p:cNvSpPr txBox="1">
            <a:spLocks noGrp="1"/>
          </p:cNvSpPr>
          <p:nvPr>
            <p:ph type="ctrTitle"/>
          </p:nvPr>
        </p:nvSpPr>
        <p:spPr>
          <a:xfrm>
            <a:off x="1737625" y="151275"/>
            <a:ext cx="5668800" cy="149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6D9EEB"/>
                </a:solidFill>
              </a:rPr>
              <a:t>1.</a:t>
            </a:r>
            <a:endParaRPr sz="6000" dirty="0">
              <a:solidFill>
                <a:srgbClr val="6D9EEB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Basics</a:t>
            </a:r>
            <a:endParaRPr dirty="0"/>
          </a:p>
        </p:txBody>
      </p:sp>
      <p:sp>
        <p:nvSpPr>
          <p:cNvPr id="308" name="Google Shape;308;p16"/>
          <p:cNvSpPr txBox="1">
            <a:spLocks noGrp="1"/>
          </p:cNvSpPr>
          <p:nvPr>
            <p:ph type="subTitle" idx="1"/>
          </p:nvPr>
        </p:nvSpPr>
        <p:spPr>
          <a:xfrm>
            <a:off x="2364900" y="1822500"/>
            <a:ext cx="5791800" cy="14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CA" dirty="0"/>
              <a:t>Variables?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CA" dirty="0"/>
              <a:t>Just change it to var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CA" dirty="0"/>
              <a:t>Constant variable?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CA" dirty="0"/>
              <a:t>Change it to const.</a:t>
            </a:r>
          </a:p>
        </p:txBody>
      </p:sp>
      <p:sp>
        <p:nvSpPr>
          <p:cNvPr id="309" name="Google Shape;309;p16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761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"/>
          <p:cNvSpPr txBox="1">
            <a:spLocks noGrp="1"/>
          </p:cNvSpPr>
          <p:nvPr>
            <p:ph type="ctrTitle"/>
          </p:nvPr>
        </p:nvSpPr>
        <p:spPr>
          <a:xfrm>
            <a:off x="1737625" y="151275"/>
            <a:ext cx="5668800" cy="149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6D9EEB"/>
                </a:solidFill>
              </a:rPr>
              <a:t>1.1</a:t>
            </a:r>
            <a:endParaRPr sz="6000" dirty="0">
              <a:solidFill>
                <a:srgbClr val="6D9EEB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Dom Elements</a:t>
            </a:r>
            <a:endParaRPr dirty="0"/>
          </a:p>
        </p:txBody>
      </p:sp>
      <p:sp>
        <p:nvSpPr>
          <p:cNvPr id="308" name="Google Shape;308;p16"/>
          <p:cNvSpPr txBox="1">
            <a:spLocks noGrp="1"/>
          </p:cNvSpPr>
          <p:nvPr>
            <p:ph type="subTitle" idx="1"/>
          </p:nvPr>
        </p:nvSpPr>
        <p:spPr>
          <a:xfrm>
            <a:off x="2235428" y="1973577"/>
            <a:ext cx="1656842" cy="1052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CA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</a:t>
            </a:r>
            <a:endParaRPr lang="en-CA" dirty="0">
              <a:solidFill>
                <a:srgbClr val="FFC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CA" dirty="0">
              <a:solidFill>
                <a:srgbClr val="FFC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CA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</a:t>
            </a:r>
            <a:endParaRPr lang="en-CA" dirty="0">
              <a:solidFill>
                <a:srgbClr val="FFC000"/>
              </a:solidFill>
            </a:endParaRPr>
          </a:p>
        </p:txBody>
      </p:sp>
      <p:sp>
        <p:nvSpPr>
          <p:cNvPr id="309" name="Google Shape;309;p16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A6A7C4-C6C2-4AA7-9B3E-14369A46F3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6"/>
          <a:stretch/>
        </p:blipFill>
        <p:spPr>
          <a:xfrm>
            <a:off x="4846350" y="1822500"/>
            <a:ext cx="2387740" cy="3733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CA4821-B085-4097-85E4-C47BE8D01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350" y="2282678"/>
            <a:ext cx="2387740" cy="8802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796B62-52E1-42D5-BC77-B710319CD9BC}"/>
              </a:ext>
            </a:extLst>
          </p:cNvPr>
          <p:cNvSpPr txBox="1"/>
          <p:nvPr/>
        </p:nvSpPr>
        <p:spPr>
          <a:xfrm>
            <a:off x="1391830" y="4430134"/>
            <a:ext cx="6360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  <a:latin typeface="Nixie One" panose="020B0604020202020204" charset="0"/>
              </a:rPr>
              <a:t>From MDN (https://developer.mozilla.org/en-US/docs/Web/API/Document)</a:t>
            </a:r>
          </a:p>
        </p:txBody>
      </p:sp>
    </p:spTree>
    <p:extLst>
      <p:ext uri="{BB962C8B-B14F-4D97-AF65-F5344CB8AC3E}">
        <p14:creationId xmlns:p14="http://schemas.microsoft.com/office/powerpoint/2010/main" val="906132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Some quick resources</a:t>
            </a:r>
            <a:endParaRPr dirty="0"/>
          </a:p>
        </p:txBody>
      </p:sp>
      <p:sp>
        <p:nvSpPr>
          <p:cNvPr id="334" name="Google Shape;334;p18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Google Shape;308;p16">
            <a:extLst>
              <a:ext uri="{FF2B5EF4-FFF2-40B4-BE49-F238E27FC236}">
                <a16:creationId xmlns:a16="http://schemas.microsoft.com/office/drawing/2014/main" id="{2D9C7C03-E888-46F0-9C29-7BC6C6B103D6}"/>
              </a:ext>
            </a:extLst>
          </p:cNvPr>
          <p:cNvSpPr txBox="1">
            <a:spLocks/>
          </p:cNvSpPr>
          <p:nvPr/>
        </p:nvSpPr>
        <p:spPr>
          <a:xfrm>
            <a:off x="1950450" y="2214025"/>
            <a:ext cx="5791800" cy="14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◍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indent="-317500">
              <a:spcBef>
                <a:spcPts val="0"/>
              </a:spcBef>
              <a:buSzPts val="1400"/>
              <a:buFont typeface="Inconsolata"/>
              <a:buChar char="●"/>
            </a:pPr>
            <a:r>
              <a:rPr lang="en-CA" dirty="0">
                <a:solidFill>
                  <a:srgbClr val="FF99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</a:t>
            </a:r>
            <a:r>
              <a:rPr lang="en-CA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</a:t>
            </a:r>
            <a:r>
              <a:rPr lang="en-CA" dirty="0">
                <a:solidFill>
                  <a:srgbClr val="FF99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</a:t>
            </a:r>
            <a:endParaRPr lang="en-CA" dirty="0">
              <a:solidFill>
                <a:srgbClr val="FF9900"/>
              </a:solidFill>
            </a:endParaRPr>
          </a:p>
          <a:p>
            <a:pPr indent="-317500">
              <a:spcBef>
                <a:spcPts val="0"/>
              </a:spcBef>
              <a:buSzPts val="1400"/>
              <a:buFont typeface="Inconsolata"/>
              <a:buChar char="●"/>
            </a:pPr>
            <a:endParaRPr lang="en-CA" dirty="0">
              <a:solidFill>
                <a:srgbClr val="FF9900"/>
              </a:solidFill>
            </a:endParaRPr>
          </a:p>
          <a:p>
            <a:pPr indent="-317500">
              <a:spcBef>
                <a:spcPts val="0"/>
              </a:spcBef>
              <a:buSzPts val="1400"/>
              <a:buFont typeface="Inconsolata"/>
              <a:buChar char="●"/>
            </a:pPr>
            <a:r>
              <a:rPr lang="en-CA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W3 Schools</a:t>
            </a:r>
            <a:r>
              <a:rPr lang="en-CA" dirty="0">
                <a:solidFill>
                  <a:srgbClr val="FF9900"/>
                </a:solidFill>
              </a:rPr>
              <a:t> </a:t>
            </a:r>
          </a:p>
          <a:p>
            <a:pPr lvl="1" indent="-317500">
              <a:buSzPts val="1400"/>
              <a:buFont typeface="Inconsolata"/>
              <a:buChar char="●"/>
            </a:pPr>
            <a:r>
              <a:rPr lang="en-CA" dirty="0">
                <a:solidFill>
                  <a:srgbClr val="FF9900"/>
                </a:solidFill>
              </a:rPr>
              <a:t>(Use it like Wikipedia)</a:t>
            </a:r>
          </a:p>
          <a:p>
            <a:pPr indent="-317500">
              <a:spcBef>
                <a:spcPts val="0"/>
              </a:spcBef>
              <a:buSzPts val="1400"/>
              <a:buFont typeface="Inconsolata"/>
              <a:buChar char="●"/>
            </a:pPr>
            <a:endParaRPr lang="en-CA" dirty="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"/>
          <p:cNvSpPr txBox="1">
            <a:spLocks noGrp="1"/>
          </p:cNvSpPr>
          <p:nvPr>
            <p:ph type="ctrTitle"/>
          </p:nvPr>
        </p:nvSpPr>
        <p:spPr>
          <a:xfrm>
            <a:off x="955650" y="151275"/>
            <a:ext cx="7136445" cy="149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6D9EEB"/>
                </a:solidFill>
              </a:rPr>
              <a:t>2.</a:t>
            </a:r>
            <a:endParaRPr lang="en-CA" sz="6000" dirty="0">
              <a:solidFill>
                <a:srgbClr val="6D9EEB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Three ways to synchronize</a:t>
            </a:r>
          </a:p>
        </p:txBody>
      </p:sp>
      <p:sp>
        <p:nvSpPr>
          <p:cNvPr id="308" name="Google Shape;308;p16"/>
          <p:cNvSpPr txBox="1">
            <a:spLocks noGrp="1"/>
          </p:cNvSpPr>
          <p:nvPr>
            <p:ph type="subTitle" idx="1"/>
          </p:nvPr>
        </p:nvSpPr>
        <p:spPr>
          <a:xfrm>
            <a:off x="1737576" y="2069696"/>
            <a:ext cx="2560074" cy="10041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CA" dirty="0"/>
              <a:t>Callback functions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CA" dirty="0"/>
              <a:t>Async/Await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CA" dirty="0"/>
              <a:t>Promises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CA" dirty="0"/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CA" dirty="0"/>
          </a:p>
        </p:txBody>
      </p:sp>
      <p:sp>
        <p:nvSpPr>
          <p:cNvPr id="309" name="Google Shape;309;p16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9" name="Google Shape;308;p16">
            <a:extLst>
              <a:ext uri="{FF2B5EF4-FFF2-40B4-BE49-F238E27FC236}">
                <a16:creationId xmlns:a16="http://schemas.microsoft.com/office/drawing/2014/main" id="{E9AA0F92-86F4-4510-B7EA-690D308B811A}"/>
              </a:ext>
            </a:extLst>
          </p:cNvPr>
          <p:cNvSpPr txBox="1">
            <a:spLocks/>
          </p:cNvSpPr>
          <p:nvPr/>
        </p:nvSpPr>
        <p:spPr>
          <a:xfrm>
            <a:off x="4572000" y="2069696"/>
            <a:ext cx="3334698" cy="1004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Inconsolata"/>
              <a:buNone/>
              <a:defRPr sz="1400" b="0" i="0" u="none" strike="noStrike" cap="none">
                <a:solidFill>
                  <a:srgbClr val="FF99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Inconsolata"/>
              <a:buNone/>
              <a:defRPr sz="1400" b="0" i="0" u="none" strike="noStrike" cap="none">
                <a:solidFill>
                  <a:srgbClr val="FF99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Inconsolata"/>
              <a:buNone/>
              <a:defRPr sz="1400" b="0" i="0" u="none" strike="noStrike" cap="none">
                <a:solidFill>
                  <a:srgbClr val="FF99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Inconsolata"/>
              <a:buNone/>
              <a:defRPr sz="1400" b="0" i="0" u="none" strike="noStrike" cap="none">
                <a:solidFill>
                  <a:srgbClr val="FF99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Inconsolata"/>
              <a:buNone/>
              <a:defRPr sz="1400" b="0" i="0" u="none" strike="noStrike" cap="none">
                <a:solidFill>
                  <a:srgbClr val="FF99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Inconsolata"/>
              <a:buNone/>
              <a:defRPr sz="1400" b="0" i="0" u="none" strike="noStrike" cap="none">
                <a:solidFill>
                  <a:srgbClr val="FF99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Inconsolata"/>
              <a:buNone/>
              <a:defRPr sz="1400" b="0" i="0" u="none" strike="noStrike" cap="none">
                <a:solidFill>
                  <a:srgbClr val="FF99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Inconsolata"/>
              <a:buNone/>
              <a:defRPr sz="1400" b="0" i="0" u="none" strike="noStrike" cap="none">
                <a:solidFill>
                  <a:srgbClr val="FF99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Inconsolata"/>
              <a:buNone/>
              <a:defRPr sz="1400" b="0" i="0" u="none" strike="noStrike" cap="none">
                <a:solidFill>
                  <a:srgbClr val="FF99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139700" indent="0" algn="l"/>
            <a:r>
              <a:rPr lang="en-CA" dirty="0"/>
              <a:t>Today I will teach you the basics.</a:t>
            </a:r>
          </a:p>
        </p:txBody>
      </p:sp>
    </p:spTree>
    <p:extLst>
      <p:ext uri="{BB962C8B-B14F-4D97-AF65-F5344CB8AC3E}">
        <p14:creationId xmlns:p14="http://schemas.microsoft.com/office/powerpoint/2010/main" val="1343920569"/>
      </p:ext>
    </p:extLst>
  </p:cSld>
  <p:clrMapOvr>
    <a:masterClrMapping/>
  </p:clrMapOvr>
</p:sld>
</file>

<file path=ppt/theme/theme1.xml><?xml version="1.0" encoding="utf-8"?>
<a:theme xmlns:a="http://schemas.openxmlformats.org/drawingml/2006/main" name="Hecat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230</Words>
  <Application>Microsoft Office PowerPoint</Application>
  <PresentationFormat>On-screen Show (16:9)</PresentationFormat>
  <Paragraphs>80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Nixie One</vt:lpstr>
      <vt:lpstr>Inconsolata</vt:lpstr>
      <vt:lpstr>Lobster</vt:lpstr>
      <vt:lpstr>Hecate template</vt:lpstr>
      <vt:lpstr>JavaScript</vt:lpstr>
      <vt:lpstr>Hello!</vt:lpstr>
      <vt:lpstr>Itinerary</vt:lpstr>
      <vt:lpstr>Itinerary</vt:lpstr>
      <vt:lpstr>Ok real quick.</vt:lpstr>
      <vt:lpstr>1. Basics</vt:lpstr>
      <vt:lpstr>1.1 Dom Elements</vt:lpstr>
      <vt:lpstr>Some quick resources</vt:lpstr>
      <vt:lpstr>2. Three ways to synchronize</vt:lpstr>
      <vt:lpstr>Callback Hell:</vt:lpstr>
      <vt:lpstr>Fetch Demo</vt:lpstr>
      <vt:lpstr>CS Mixer Feb 15, 5-8:30pm UB 1055</vt:lpstr>
      <vt:lpstr>Final Web Challenge</vt:lpstr>
      <vt:lpstr>Build: A pokedex using this api</vt:lpstr>
      <vt:lpstr>Requirements</vt:lpstr>
      <vt:lpstr>For inspiration: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cp:lastModifiedBy>Xavier Chanthavong</cp:lastModifiedBy>
  <cp:revision>1</cp:revision>
  <dcterms:modified xsi:type="dcterms:W3CDTF">2019-01-25T15:23:25Z</dcterms:modified>
</cp:coreProperties>
</file>